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63" r:id="rId6"/>
    <p:sldId id="257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2169" autoAdjust="0"/>
  </p:normalViewPr>
  <p:slideViewPr>
    <p:cSldViewPr snapToGrid="0">
      <p:cViewPr varScale="1">
        <p:scale>
          <a:sx n="79" d="100"/>
          <a:sy n="79" d="100"/>
        </p:scale>
        <p:origin x="2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tardo Paulo (ext) BRPI" userId="a091a4bd-495c-414b-96f9-5c8bd20c79bd" providerId="ADAL" clId="{B5048A4E-953F-4573-92B1-D6025DDACA23}"/>
    <pc:docChg chg="undo custSel addSld delSld modSld">
      <pc:chgData name="Gottardo Paulo (ext) BRPI" userId="a091a4bd-495c-414b-96f9-5c8bd20c79bd" providerId="ADAL" clId="{B5048A4E-953F-4573-92B1-D6025DDACA23}" dt="2024-09-09T23:36:22.814" v="1452" actId="22"/>
      <pc:docMkLst>
        <pc:docMk/>
      </pc:docMkLst>
      <pc:sldChg chg="addSp delSp modSp mod">
        <pc:chgData name="Gottardo Paulo (ext) BRPI" userId="a091a4bd-495c-414b-96f9-5c8bd20c79bd" providerId="ADAL" clId="{B5048A4E-953F-4573-92B1-D6025DDACA23}" dt="2024-09-03T01:41:30.636" v="1402" actId="14100"/>
        <pc:sldMkLst>
          <pc:docMk/>
          <pc:sldMk cId="2749032666" sldId="256"/>
        </pc:sldMkLst>
        <pc:spChg chg="add mod">
          <ac:chgData name="Gottardo Paulo (ext) BRPI" userId="a091a4bd-495c-414b-96f9-5c8bd20c79bd" providerId="ADAL" clId="{B5048A4E-953F-4573-92B1-D6025DDACA23}" dt="2024-09-03T01:27:23.159" v="1326" actId="1035"/>
          <ac:spMkLst>
            <pc:docMk/>
            <pc:sldMk cId="2749032666" sldId="256"/>
            <ac:spMk id="2" creationId="{383B1B50-F758-B3FE-26C4-98A8D2EDD286}"/>
          </ac:spMkLst>
        </pc:spChg>
        <pc:spChg chg="add mod">
          <ac:chgData name="Gottardo Paulo (ext) BRPI" userId="a091a4bd-495c-414b-96f9-5c8bd20c79bd" providerId="ADAL" clId="{B5048A4E-953F-4573-92B1-D6025DDACA23}" dt="2024-09-03T01:27:23.159" v="1326" actId="1035"/>
          <ac:spMkLst>
            <pc:docMk/>
            <pc:sldMk cId="2749032666" sldId="256"/>
            <ac:spMk id="3" creationId="{867F6140-5B04-2489-5D82-CDAE5B36A655}"/>
          </ac:spMkLst>
        </pc:spChg>
        <pc:spChg chg="mod ord">
          <ac:chgData name="Gottardo Paulo (ext) BRPI" userId="a091a4bd-495c-414b-96f9-5c8bd20c79bd" providerId="ADAL" clId="{B5048A4E-953F-4573-92B1-D6025DDACA23}" dt="2024-09-02T11:11:33.911" v="873" actId="1076"/>
          <ac:spMkLst>
            <pc:docMk/>
            <pc:sldMk cId="2749032666" sldId="256"/>
            <ac:spMk id="4" creationId="{7B4E6317-C43A-5408-8833-470FD8C36C5B}"/>
          </ac:spMkLst>
        </pc:spChg>
        <pc:spChg chg="add mod">
          <ac:chgData name="Gottardo Paulo (ext) BRPI" userId="a091a4bd-495c-414b-96f9-5c8bd20c79bd" providerId="ADAL" clId="{B5048A4E-953F-4573-92B1-D6025DDACA23}" dt="2024-09-03T01:27:23.159" v="1326" actId="1035"/>
          <ac:spMkLst>
            <pc:docMk/>
            <pc:sldMk cId="2749032666" sldId="256"/>
            <ac:spMk id="5" creationId="{EA6D6506-D613-E3E0-CBCB-6C490E018DA9}"/>
          </ac:spMkLst>
        </pc:spChg>
        <pc:spChg chg="add mod">
          <ac:chgData name="Gottardo Paulo (ext) BRPI" userId="a091a4bd-495c-414b-96f9-5c8bd20c79bd" providerId="ADAL" clId="{B5048A4E-953F-4573-92B1-D6025DDACA23}" dt="2024-09-03T00:29:02.322" v="1007" actId="164"/>
          <ac:spMkLst>
            <pc:docMk/>
            <pc:sldMk cId="2749032666" sldId="256"/>
            <ac:spMk id="6" creationId="{6AF6C471-D78A-23BF-7E0C-BD881F0D89F5}"/>
          </ac:spMkLst>
        </pc:spChg>
        <pc:spChg chg="mod">
          <ac:chgData name="Gottardo Paulo (ext) BRPI" userId="a091a4bd-495c-414b-96f9-5c8bd20c79bd" providerId="ADAL" clId="{B5048A4E-953F-4573-92B1-D6025DDACA23}" dt="2024-09-02T11:11:25.807" v="869"/>
          <ac:spMkLst>
            <pc:docMk/>
            <pc:sldMk cId="2749032666" sldId="256"/>
            <ac:spMk id="8" creationId="{C4A36FB5-1494-0397-D712-B5C0525279A2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13" creationId="{2A0BA250-DF01-8073-A146-9EE473BAED84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14" creationId="{B2362F5D-0790-7F8D-07EB-0173941F2576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17" creationId="{D9FD4881-1995-0396-2361-00EB14A81B99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18" creationId="{691C7D15-1285-5635-BCDA-38C33D28F15F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19" creationId="{08E65FFB-8D38-041A-39B3-5BD711604A22}"/>
          </ac:spMkLst>
        </pc:spChg>
        <pc:spChg chg="mod">
          <ac:chgData name="Gottardo Paulo (ext) BRPI" userId="a091a4bd-495c-414b-96f9-5c8bd20c79bd" providerId="ADAL" clId="{B5048A4E-953F-4573-92B1-D6025DDACA23}" dt="2024-09-03T01:26:10.787" v="1237" actId="1035"/>
          <ac:spMkLst>
            <pc:docMk/>
            <pc:sldMk cId="2749032666" sldId="256"/>
            <ac:spMk id="20" creationId="{72A41887-3414-400B-3C76-459DA68E9344}"/>
          </ac:spMkLst>
        </pc:spChg>
        <pc:spChg chg="add mod">
          <ac:chgData name="Gottardo Paulo (ext) BRPI" userId="a091a4bd-495c-414b-96f9-5c8bd20c79bd" providerId="ADAL" clId="{B5048A4E-953F-4573-92B1-D6025DDACA23}" dt="2024-09-03T01:40:54.177" v="1370" actId="1076"/>
          <ac:spMkLst>
            <pc:docMk/>
            <pc:sldMk cId="2749032666" sldId="256"/>
            <ac:spMk id="21" creationId="{B6C192F5-0048-6700-D6C6-F487BE7F8417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2" creationId="{90529DCE-95C1-1712-6A42-DEE5068823FC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3" creationId="{B45C7EF9-A1DA-B439-6691-B2522744AA1F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4" creationId="{1C1E4CF1-FC1B-3470-FDE7-F9FBEE55A6AE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5" creationId="{DBB9B885-3C57-5716-5399-A5829D2347C2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6" creationId="{12C26026-9297-0248-C136-007F2C8FA103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7" creationId="{C98C6FB8-5D65-F13E-D11F-DFEC6A4D8234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8" creationId="{5BBFBF6D-C321-EABE-65B8-5C05BB819AD5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29" creationId="{1E0F396A-5A9B-8972-0032-81BE94DF8304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30" creationId="{FEC53C8C-84D0-CD24-0B4A-97E686C90732}"/>
          </ac:spMkLst>
        </pc:spChg>
        <pc:spChg chg="mod">
          <ac:chgData name="Gottardo Paulo (ext) BRPI" userId="a091a4bd-495c-414b-96f9-5c8bd20c79bd" providerId="ADAL" clId="{B5048A4E-953F-4573-92B1-D6025DDACA23}" dt="2024-09-03T01:26:28.710" v="1254" actId="1037"/>
          <ac:spMkLst>
            <pc:docMk/>
            <pc:sldMk cId="2749032666" sldId="256"/>
            <ac:spMk id="31" creationId="{9BA90742-93DC-E6A1-015E-72CB4FF2B7B2}"/>
          </ac:spMkLst>
        </pc:spChg>
        <pc:spChg chg="mod">
          <ac:chgData name="Gottardo Paulo (ext) BRPI" userId="a091a4bd-495c-414b-96f9-5c8bd20c79bd" providerId="ADAL" clId="{B5048A4E-953F-4573-92B1-D6025DDACA23}" dt="2024-09-03T01:26:42.746" v="1261" actId="1037"/>
          <ac:spMkLst>
            <pc:docMk/>
            <pc:sldMk cId="2749032666" sldId="256"/>
            <ac:spMk id="32" creationId="{90349D6B-977E-090A-C96F-2A8F7F91DB7F}"/>
          </ac:spMkLst>
        </pc:spChg>
        <pc:spChg chg="add mod">
          <ac:chgData name="Gottardo Paulo (ext) BRPI" userId="a091a4bd-495c-414b-96f9-5c8bd20c79bd" providerId="ADAL" clId="{B5048A4E-953F-4573-92B1-D6025DDACA23}" dt="2024-09-03T01:39:53.162" v="1362" actId="20577"/>
          <ac:spMkLst>
            <pc:docMk/>
            <pc:sldMk cId="2749032666" sldId="256"/>
            <ac:spMk id="33" creationId="{09559D69-8D63-938E-F7A4-4C8014EA2038}"/>
          </ac:spMkLst>
        </pc:spChg>
        <pc:spChg chg="add mod">
          <ac:chgData name="Gottardo Paulo (ext) BRPI" userId="a091a4bd-495c-414b-96f9-5c8bd20c79bd" providerId="ADAL" clId="{B5048A4E-953F-4573-92B1-D6025DDACA23}" dt="2024-09-03T01:40:03.510" v="1365" actId="1076"/>
          <ac:spMkLst>
            <pc:docMk/>
            <pc:sldMk cId="2749032666" sldId="256"/>
            <ac:spMk id="34" creationId="{7E7E1E8D-F1EA-9C58-916C-AFA46D0924D8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56" creationId="{8F0B0181-F779-9734-5462-6ED2D34D316A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57" creationId="{0A5CD8CB-DF2C-1D7C-F17D-B5323DEA6922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58" creationId="{A1B24269-19A3-9E61-0908-D996BA3B70B6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59" creationId="{D3221447-4EDA-E766-6233-794F64DB4620}"/>
          </ac:spMkLst>
        </pc:spChg>
        <pc:spChg chg="mod">
          <ac:chgData name="Gottardo Paulo (ext) BRPI" userId="a091a4bd-495c-414b-96f9-5c8bd20c79bd" providerId="ADAL" clId="{B5048A4E-953F-4573-92B1-D6025DDACA23}" dt="2024-09-03T01:26:46.717" v="1263" actId="1035"/>
          <ac:spMkLst>
            <pc:docMk/>
            <pc:sldMk cId="2749032666" sldId="256"/>
            <ac:spMk id="60" creationId="{1B0F03AF-BE70-1115-707B-C533BFEF4913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61" creationId="{640E30B3-7EF2-2D6A-E1CB-A8A684B0DF0F}"/>
          </ac:spMkLst>
        </pc:spChg>
        <pc:spChg chg="mod">
          <ac:chgData name="Gottardo Paulo (ext) BRPI" userId="a091a4bd-495c-414b-96f9-5c8bd20c79bd" providerId="ADAL" clId="{B5048A4E-953F-4573-92B1-D6025DDACA23}" dt="2024-09-03T01:27:12.669" v="1308" actId="1035"/>
          <ac:spMkLst>
            <pc:docMk/>
            <pc:sldMk cId="2749032666" sldId="256"/>
            <ac:spMk id="62" creationId="{B1740C08-03DA-4244-93FD-7B16B44CEBC0}"/>
          </ac:spMkLst>
        </pc:spChg>
        <pc:spChg chg="mod">
          <ac:chgData name="Gottardo Paulo (ext) BRPI" userId="a091a4bd-495c-414b-96f9-5c8bd20c79bd" providerId="ADAL" clId="{B5048A4E-953F-4573-92B1-D6025DDACA23}" dt="2024-09-03T01:27:27.262" v="1327" actId="14100"/>
          <ac:spMkLst>
            <pc:docMk/>
            <pc:sldMk cId="2749032666" sldId="256"/>
            <ac:spMk id="63" creationId="{B7C33987-BC8A-77F5-C3B4-18F270F4575E}"/>
          </ac:spMkLst>
        </pc:spChg>
        <pc:spChg chg="mod">
          <ac:chgData name="Gottardo Paulo (ext) BRPI" userId="a091a4bd-495c-414b-96f9-5c8bd20c79bd" providerId="ADAL" clId="{B5048A4E-953F-4573-92B1-D6025DDACA23}" dt="2024-09-03T01:27:23.159" v="1326" actId="1035"/>
          <ac:spMkLst>
            <pc:docMk/>
            <pc:sldMk cId="2749032666" sldId="256"/>
            <ac:spMk id="1024" creationId="{FB8C50DE-3418-586A-0D03-E7C4AD5B6B6C}"/>
          </ac:spMkLst>
        </pc:spChg>
        <pc:spChg chg="mod">
          <ac:chgData name="Gottardo Paulo (ext) BRPI" userId="a091a4bd-495c-414b-96f9-5c8bd20c79bd" providerId="ADAL" clId="{B5048A4E-953F-4573-92B1-D6025DDACA23}" dt="2024-09-03T01:41:04.740" v="1374" actId="1076"/>
          <ac:spMkLst>
            <pc:docMk/>
            <pc:sldMk cId="2749032666" sldId="256"/>
            <ac:spMk id="1035" creationId="{09A72D13-CA7F-63A1-C410-D4CB126ABC6E}"/>
          </ac:spMkLst>
        </pc:spChg>
        <pc:spChg chg="del">
          <ac:chgData name="Gottardo Paulo (ext) BRPI" userId="a091a4bd-495c-414b-96f9-5c8bd20c79bd" providerId="ADAL" clId="{B5048A4E-953F-4573-92B1-D6025DDACA23}" dt="2024-09-03T00:16:29.816" v="935" actId="478"/>
          <ac:spMkLst>
            <pc:docMk/>
            <pc:sldMk cId="2749032666" sldId="256"/>
            <ac:spMk id="1037" creationId="{6C46DB24-7D59-9E88-1CEE-B777ECF601B3}"/>
          </ac:spMkLst>
        </pc:spChg>
        <pc:spChg chg="del">
          <ac:chgData name="Gottardo Paulo (ext) BRPI" userId="a091a4bd-495c-414b-96f9-5c8bd20c79bd" providerId="ADAL" clId="{B5048A4E-953F-4573-92B1-D6025DDACA23}" dt="2024-09-03T00:16:31.973" v="936" actId="478"/>
          <ac:spMkLst>
            <pc:docMk/>
            <pc:sldMk cId="2749032666" sldId="256"/>
            <ac:spMk id="1038" creationId="{14935C15-04F6-C029-CA18-BB29DF2D20FD}"/>
          </ac:spMkLst>
        </pc:spChg>
        <pc:spChg chg="mod">
          <ac:chgData name="Gottardo Paulo (ext) BRPI" userId="a091a4bd-495c-414b-96f9-5c8bd20c79bd" providerId="ADAL" clId="{B5048A4E-953F-4573-92B1-D6025DDACA23}" dt="2024-09-03T01:26:15.631" v="1238" actId="14100"/>
          <ac:spMkLst>
            <pc:docMk/>
            <pc:sldMk cId="2749032666" sldId="256"/>
            <ac:spMk id="1039" creationId="{E8869BFD-D4F1-556D-7782-5E90AC6AF38A}"/>
          </ac:spMkLst>
        </pc:spChg>
        <pc:spChg chg="del topLvl">
          <ac:chgData name="Gottardo Paulo (ext) BRPI" userId="a091a4bd-495c-414b-96f9-5c8bd20c79bd" providerId="ADAL" clId="{B5048A4E-953F-4573-92B1-D6025DDACA23}" dt="2024-09-01T17:19:14.346" v="299" actId="478"/>
          <ac:spMkLst>
            <pc:docMk/>
            <pc:sldMk cId="2749032666" sldId="256"/>
            <ac:spMk id="1041" creationId="{F326B3A7-4CBD-C02D-DC3B-871633913984}"/>
          </ac:spMkLst>
        </pc:spChg>
        <pc:spChg chg="add mod">
          <ac:chgData name="Gottardo Paulo (ext) BRPI" userId="a091a4bd-495c-414b-96f9-5c8bd20c79bd" providerId="ADAL" clId="{B5048A4E-953F-4573-92B1-D6025DDACA23}" dt="2024-09-01T17:19:10.453" v="298"/>
          <ac:spMkLst>
            <pc:docMk/>
            <pc:sldMk cId="2749032666" sldId="256"/>
            <ac:spMk id="1045" creationId="{D6BD65F8-50B0-673D-2A8F-DD8858406018}"/>
          </ac:spMkLst>
        </pc:spChg>
        <pc:spChg chg="add mod">
          <ac:chgData name="Gottardo Paulo (ext) BRPI" userId="a091a4bd-495c-414b-96f9-5c8bd20c79bd" providerId="ADAL" clId="{B5048A4E-953F-4573-92B1-D6025DDACA23}" dt="2024-09-01T17:19:10.453" v="298"/>
          <ac:spMkLst>
            <pc:docMk/>
            <pc:sldMk cId="2749032666" sldId="256"/>
            <ac:spMk id="1046" creationId="{7284CF2C-E983-A267-F0F9-559CA24BB024}"/>
          </ac:spMkLst>
        </pc:spChg>
        <pc:spChg chg="add mod">
          <ac:chgData name="Gottardo Paulo (ext) BRPI" userId="a091a4bd-495c-414b-96f9-5c8bd20c79bd" providerId="ADAL" clId="{B5048A4E-953F-4573-92B1-D6025DDACA23}" dt="2024-09-01T17:22:34.521" v="336" actId="1037"/>
          <ac:spMkLst>
            <pc:docMk/>
            <pc:sldMk cId="2749032666" sldId="256"/>
            <ac:spMk id="1047" creationId="{8B8319E4-51AD-1A18-20F0-0E126D4166EA}"/>
          </ac:spMkLst>
        </pc:spChg>
        <pc:spChg chg="add mod">
          <ac:chgData name="Gottardo Paulo (ext) BRPI" userId="a091a4bd-495c-414b-96f9-5c8bd20c79bd" providerId="ADAL" clId="{B5048A4E-953F-4573-92B1-D6025DDACA23}" dt="2024-09-01T17:22:42.230" v="338" actId="1037"/>
          <ac:spMkLst>
            <pc:docMk/>
            <pc:sldMk cId="2749032666" sldId="256"/>
            <ac:spMk id="1049" creationId="{7D00394F-4477-A494-50F9-3F61DD50E61D}"/>
          </ac:spMkLst>
        </pc:spChg>
        <pc:spChg chg="add mod">
          <ac:chgData name="Gottardo Paulo (ext) BRPI" userId="a091a4bd-495c-414b-96f9-5c8bd20c79bd" providerId="ADAL" clId="{B5048A4E-953F-4573-92B1-D6025DDACA23}" dt="2024-09-03T00:27:17.688" v="975" actId="1037"/>
          <ac:spMkLst>
            <pc:docMk/>
            <pc:sldMk cId="2749032666" sldId="256"/>
            <ac:spMk id="1051" creationId="{F2717EE1-FADF-10EF-61A8-373B90BEE18D}"/>
          </ac:spMkLst>
        </pc:spChg>
        <pc:spChg chg="add mod">
          <ac:chgData name="Gottardo Paulo (ext) BRPI" userId="a091a4bd-495c-414b-96f9-5c8bd20c79bd" providerId="ADAL" clId="{B5048A4E-953F-4573-92B1-D6025DDACA23}" dt="2024-09-01T18:06:58.761" v="818" actId="20577"/>
          <ac:spMkLst>
            <pc:docMk/>
            <pc:sldMk cId="2749032666" sldId="256"/>
            <ac:spMk id="1061" creationId="{E5BEEEC1-7AFF-DF9C-2005-AD8DF7EE8878}"/>
          </ac:spMkLst>
        </pc:spChg>
        <pc:grpChg chg="add mod">
          <ac:chgData name="Gottardo Paulo (ext) BRPI" userId="a091a4bd-495c-414b-96f9-5c8bd20c79bd" providerId="ADAL" clId="{B5048A4E-953F-4573-92B1-D6025DDACA23}" dt="2024-09-03T00:29:13.198" v="1009" actId="14100"/>
          <ac:grpSpMkLst>
            <pc:docMk/>
            <pc:sldMk cId="2749032666" sldId="256"/>
            <ac:grpSpMk id="16" creationId="{269FCD96-7348-17C6-70CD-ED262A04F8A4}"/>
          </ac:grpSpMkLst>
        </pc:grpChg>
        <pc:grpChg chg="del">
          <ac:chgData name="Gottardo Paulo (ext) BRPI" userId="a091a4bd-495c-414b-96f9-5c8bd20c79bd" providerId="ADAL" clId="{B5048A4E-953F-4573-92B1-D6025DDACA23}" dt="2024-09-01T17:19:14.346" v="299" actId="478"/>
          <ac:grpSpMkLst>
            <pc:docMk/>
            <pc:sldMk cId="2749032666" sldId="256"/>
            <ac:grpSpMk id="1044" creationId="{F1E7754B-0A83-07B0-5866-7091E8DF50B4}"/>
          </ac:grpSpMkLst>
        </pc:grpChg>
        <pc:picChg chg="add mod modCrop">
          <ac:chgData name="Gottardo Paulo (ext) BRPI" userId="a091a4bd-495c-414b-96f9-5c8bd20c79bd" providerId="ADAL" clId="{B5048A4E-953F-4573-92B1-D6025DDACA23}" dt="2024-09-03T00:29:02.322" v="1007" actId="164"/>
          <ac:picMkLst>
            <pc:docMk/>
            <pc:sldMk cId="2749032666" sldId="256"/>
            <ac:picMk id="15" creationId="{DB895C3D-AF70-D4A8-8347-A10E56E6A9A7}"/>
          </ac:picMkLst>
        </pc:picChg>
        <pc:picChg chg="add mod">
          <ac:chgData name="Gottardo Paulo (ext) BRPI" userId="a091a4bd-495c-414b-96f9-5c8bd20c79bd" providerId="ADAL" clId="{B5048A4E-953F-4573-92B1-D6025DDACA23}" dt="2024-09-03T01:41:30.636" v="1402" actId="14100"/>
          <ac:picMkLst>
            <pc:docMk/>
            <pc:sldMk cId="2749032666" sldId="256"/>
            <ac:picMk id="36" creationId="{7A2A92A8-90A8-6A3D-2BCD-68DB47C9A4DC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25" creationId="{C0B17942-2EFB-94BF-7BF1-783EBF9379D4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27" creationId="{ECC01A92-7A3A-0664-671C-1677D0DD48EE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28" creationId="{C8FB1EE0-E74D-AD83-C85E-08B6170A1706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29" creationId="{D03BCB85-E86E-49F2-E399-F9BF2718634F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30" creationId="{6DC25034-4891-EDB9-E3C6-91CA9613D82E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31" creationId="{62EBFF88-EF2F-4907-C36F-C98C55D07B09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32" creationId="{214E2350-7570-72C9-EC44-F2DF5C5AD17B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33" creationId="{2AF25FCA-54DB-B914-518B-B50F91E3D57A}"/>
          </ac:picMkLst>
        </pc:picChg>
        <pc:picChg chg="mod">
          <ac:chgData name="Gottardo Paulo (ext) BRPI" userId="a091a4bd-495c-414b-96f9-5c8bd20c79bd" providerId="ADAL" clId="{B5048A4E-953F-4573-92B1-D6025DDACA23}" dt="2024-09-03T01:27:12.669" v="1308" actId="1035"/>
          <ac:picMkLst>
            <pc:docMk/>
            <pc:sldMk cId="2749032666" sldId="256"/>
            <ac:picMk id="1034" creationId="{69B6CC20-A04F-315E-43D2-47C0BD2A9102}"/>
          </ac:picMkLst>
        </pc:picChg>
        <pc:picChg chg="del topLvl">
          <ac:chgData name="Gottardo Paulo (ext) BRPI" userId="a091a4bd-495c-414b-96f9-5c8bd20c79bd" providerId="ADAL" clId="{B5048A4E-953F-4573-92B1-D6025DDACA23}" dt="2024-09-01T17:19:17.996" v="301" actId="478"/>
          <ac:picMkLst>
            <pc:docMk/>
            <pc:sldMk cId="2749032666" sldId="256"/>
            <ac:picMk id="1043" creationId="{F6EF5188-C80E-2FD9-DF85-882E03A97B27}"/>
          </ac:picMkLst>
        </pc:picChg>
        <pc:picChg chg="add del mod">
          <ac:chgData name="Gottardo Paulo (ext) BRPI" userId="a091a4bd-495c-414b-96f9-5c8bd20c79bd" providerId="ADAL" clId="{B5048A4E-953F-4573-92B1-D6025DDACA23}" dt="2024-09-01T17:33:30.667" v="392" actId="478"/>
          <ac:picMkLst>
            <pc:docMk/>
            <pc:sldMk cId="2749032666" sldId="256"/>
            <ac:picMk id="1048" creationId="{297B2B3F-2A12-17C6-BFB1-58EF8803D9C3}"/>
          </ac:picMkLst>
        </pc:picChg>
        <pc:picChg chg="add mod">
          <ac:chgData name="Gottardo Paulo (ext) BRPI" userId="a091a4bd-495c-414b-96f9-5c8bd20c79bd" providerId="ADAL" clId="{B5048A4E-953F-4573-92B1-D6025DDACA23}" dt="2024-09-01T17:20:43.869" v="309"/>
          <ac:picMkLst>
            <pc:docMk/>
            <pc:sldMk cId="2749032666" sldId="256"/>
            <ac:picMk id="1050" creationId="{1353D976-9F6D-1F15-9F14-378966EBF1D3}"/>
          </ac:picMkLst>
        </pc:picChg>
        <pc:picChg chg="add mod">
          <ac:chgData name="Gottardo Paulo (ext) BRPI" userId="a091a4bd-495c-414b-96f9-5c8bd20c79bd" providerId="ADAL" clId="{B5048A4E-953F-4573-92B1-D6025DDACA23}" dt="2024-09-01T17:22:00.689" v="331" actId="1076"/>
          <ac:picMkLst>
            <pc:docMk/>
            <pc:sldMk cId="2749032666" sldId="256"/>
            <ac:picMk id="1052" creationId="{2A63B6E7-BE07-2007-1AB2-1290C9961939}"/>
          </ac:picMkLst>
        </pc:picChg>
        <pc:picChg chg="add mod ord">
          <ac:chgData name="Gottardo Paulo (ext) BRPI" userId="a091a4bd-495c-414b-96f9-5c8bd20c79bd" providerId="ADAL" clId="{B5048A4E-953F-4573-92B1-D6025DDACA23}" dt="2024-09-01T17:24:46.125" v="359" actId="1038"/>
          <ac:picMkLst>
            <pc:docMk/>
            <pc:sldMk cId="2749032666" sldId="256"/>
            <ac:picMk id="1054" creationId="{7F8A6E63-66DD-2229-2046-2005FC76DC22}"/>
          </ac:picMkLst>
        </pc:picChg>
        <pc:picChg chg="add mod">
          <ac:chgData name="Gottardo Paulo (ext) BRPI" userId="a091a4bd-495c-414b-96f9-5c8bd20c79bd" providerId="ADAL" clId="{B5048A4E-953F-4573-92B1-D6025DDACA23}" dt="2024-09-01T17:33:55.623" v="401" actId="1076"/>
          <ac:picMkLst>
            <pc:docMk/>
            <pc:sldMk cId="2749032666" sldId="256"/>
            <ac:picMk id="1056" creationId="{CC3EC73D-3BED-C7E4-FAA1-6D05616334DD}"/>
          </ac:picMkLst>
        </pc:picChg>
        <pc:picChg chg="add del mod">
          <ac:chgData name="Gottardo Paulo (ext) BRPI" userId="a091a4bd-495c-414b-96f9-5c8bd20c79bd" providerId="ADAL" clId="{B5048A4E-953F-4573-92B1-D6025DDACA23}" dt="2024-09-01T17:33:22.639" v="390" actId="478"/>
          <ac:picMkLst>
            <pc:docMk/>
            <pc:sldMk cId="2749032666" sldId="256"/>
            <ac:picMk id="1058" creationId="{F4BC1B73-AFF5-605F-427B-F796375AE042}"/>
          </ac:picMkLst>
        </pc:picChg>
        <pc:picChg chg="add mod ord">
          <ac:chgData name="Gottardo Paulo (ext) BRPI" userId="a091a4bd-495c-414b-96f9-5c8bd20c79bd" providerId="ADAL" clId="{B5048A4E-953F-4573-92B1-D6025DDACA23}" dt="2024-09-01T17:33:10.221" v="388" actId="167"/>
          <ac:picMkLst>
            <pc:docMk/>
            <pc:sldMk cId="2749032666" sldId="256"/>
            <ac:picMk id="1060" creationId="{80A28552-E760-01B7-37F3-13B79A7E0F93}"/>
          </ac:picMkLst>
        </pc:picChg>
        <pc:picChg chg="add mod">
          <ac:chgData name="Gottardo Paulo (ext) BRPI" userId="a091a4bd-495c-414b-96f9-5c8bd20c79bd" providerId="ADAL" clId="{B5048A4E-953F-4573-92B1-D6025DDACA23}" dt="2024-09-01T18:09:05.207" v="839" actId="1582"/>
          <ac:picMkLst>
            <pc:docMk/>
            <pc:sldMk cId="2749032666" sldId="256"/>
            <ac:picMk id="1063" creationId="{B96BD1BD-B3D0-18DE-95BD-23AC27FEDCF7}"/>
          </ac:picMkLst>
        </pc:picChg>
      </pc:sldChg>
      <pc:sldChg chg="addSp delSp modSp del mod">
        <pc:chgData name="Gottardo Paulo (ext) BRPI" userId="a091a4bd-495c-414b-96f9-5c8bd20c79bd" providerId="ADAL" clId="{B5048A4E-953F-4573-92B1-D6025DDACA23}" dt="2024-09-03T01:03:23.892" v="1219" actId="47"/>
        <pc:sldMkLst>
          <pc:docMk/>
          <pc:sldMk cId="3109277569" sldId="258"/>
        </pc:sldMkLst>
        <pc:picChg chg="add del mod modCrop">
          <ac:chgData name="Gottardo Paulo (ext) BRPI" userId="a091a4bd-495c-414b-96f9-5c8bd20c79bd" providerId="ADAL" clId="{B5048A4E-953F-4573-92B1-D6025DDACA23}" dt="2024-09-02T14:26:07.581" v="934" actId="478"/>
          <ac:picMkLst>
            <pc:docMk/>
            <pc:sldMk cId="3109277569" sldId="258"/>
            <ac:picMk id="3" creationId="{444756E0-1B8B-2D08-41A3-E4EA097B7640}"/>
          </ac:picMkLst>
        </pc:picChg>
        <pc:picChg chg="add del mod modCrop">
          <ac:chgData name="Gottardo Paulo (ext) BRPI" userId="a091a4bd-495c-414b-96f9-5c8bd20c79bd" providerId="ADAL" clId="{B5048A4E-953F-4573-92B1-D6025DDACA23}" dt="2024-09-02T14:26:06.994" v="933" actId="478"/>
          <ac:picMkLst>
            <pc:docMk/>
            <pc:sldMk cId="3109277569" sldId="258"/>
            <ac:picMk id="5" creationId="{17872433-0134-F7C6-1463-A6C2B12C156F}"/>
          </ac:picMkLst>
        </pc:picChg>
      </pc:sldChg>
      <pc:sldChg chg="del">
        <pc:chgData name="Gottardo Paulo (ext) BRPI" userId="a091a4bd-495c-414b-96f9-5c8bd20c79bd" providerId="ADAL" clId="{B5048A4E-953F-4573-92B1-D6025DDACA23}" dt="2024-09-03T01:03:23.892" v="1219" actId="47"/>
        <pc:sldMkLst>
          <pc:docMk/>
          <pc:sldMk cId="638043630" sldId="259"/>
        </pc:sldMkLst>
      </pc:sldChg>
      <pc:sldChg chg="addSp delSp modSp mod">
        <pc:chgData name="Gottardo Paulo (ext) BRPI" userId="a091a4bd-495c-414b-96f9-5c8bd20c79bd" providerId="ADAL" clId="{B5048A4E-953F-4573-92B1-D6025DDACA23}" dt="2024-09-03T00:29:21.009" v="1010"/>
        <pc:sldMkLst>
          <pc:docMk/>
          <pc:sldMk cId="634809922" sldId="260"/>
        </pc:sldMkLst>
        <pc:spChg chg="mod">
          <ac:chgData name="Gottardo Paulo (ext) BRPI" userId="a091a4bd-495c-414b-96f9-5c8bd20c79bd" providerId="ADAL" clId="{B5048A4E-953F-4573-92B1-D6025DDACA23}" dt="2024-09-03T00:29:21.009" v="1010"/>
          <ac:spMkLst>
            <pc:docMk/>
            <pc:sldMk cId="634809922" sldId="260"/>
            <ac:spMk id="3" creationId="{A5FB9D9B-0169-CEE0-F30F-1166C75A9F33}"/>
          </ac:spMkLst>
        </pc:spChg>
        <pc:spChg chg="mod ord">
          <ac:chgData name="Gottardo Paulo (ext) BRPI" userId="a091a4bd-495c-414b-96f9-5c8bd20c79bd" providerId="ADAL" clId="{B5048A4E-953F-4573-92B1-D6025DDACA23}" dt="2024-09-01T17:33:02.945" v="387" actId="167"/>
          <ac:spMkLst>
            <pc:docMk/>
            <pc:sldMk cId="634809922" sldId="260"/>
            <ac:spMk id="4" creationId="{7B4E6317-C43A-5408-8833-470FD8C36C5B}"/>
          </ac:spMkLst>
        </pc:spChg>
        <pc:spChg chg="del mod">
          <ac:chgData name="Gottardo Paulo (ext) BRPI" userId="a091a4bd-495c-414b-96f9-5c8bd20c79bd" providerId="ADAL" clId="{B5048A4E-953F-4573-92B1-D6025DDACA23}" dt="2024-09-01T17:18:40.740" v="292" actId="478"/>
          <ac:spMkLst>
            <pc:docMk/>
            <pc:sldMk cId="634809922" sldId="260"/>
            <ac:spMk id="1041" creationId="{F326B3A7-4CBD-C02D-DC3B-871633913984}"/>
          </ac:spMkLst>
        </pc:spChg>
        <pc:spChg chg="mod ord">
          <ac:chgData name="Gottardo Paulo (ext) BRPI" userId="a091a4bd-495c-414b-96f9-5c8bd20c79bd" providerId="ADAL" clId="{B5048A4E-953F-4573-92B1-D6025DDACA23}" dt="2024-09-01T17:03:12.491" v="206" actId="13822"/>
          <ac:spMkLst>
            <pc:docMk/>
            <pc:sldMk cId="634809922" sldId="260"/>
            <ac:spMk id="4110" creationId="{AD8FF4E9-5086-E3C4-669D-D383DC528683}"/>
          </ac:spMkLst>
        </pc:spChg>
        <pc:spChg chg="add del mod">
          <ac:chgData name="Gottardo Paulo (ext) BRPI" userId="a091a4bd-495c-414b-96f9-5c8bd20c79bd" providerId="ADAL" clId="{B5048A4E-953F-4573-92B1-D6025DDACA23}" dt="2024-09-01T16:27:33.187" v="11"/>
          <ac:spMkLst>
            <pc:docMk/>
            <pc:sldMk cId="634809922" sldId="260"/>
            <ac:spMk id="4112" creationId="{D5450B84-97C4-FD69-1198-2E4CF1E73CA5}"/>
          </ac:spMkLst>
        </pc:spChg>
        <pc:spChg chg="add mod">
          <ac:chgData name="Gottardo Paulo (ext) BRPI" userId="a091a4bd-495c-414b-96f9-5c8bd20c79bd" providerId="ADAL" clId="{B5048A4E-953F-4573-92B1-D6025DDACA23}" dt="2024-09-01T16:31:19.903" v="79" actId="1076"/>
          <ac:spMkLst>
            <pc:docMk/>
            <pc:sldMk cId="634809922" sldId="260"/>
            <ac:spMk id="4113" creationId="{44B5FE1C-3DB4-3C23-C5DF-C733EBF1196C}"/>
          </ac:spMkLst>
        </pc:spChg>
        <pc:spChg chg="add del mod">
          <ac:chgData name="Gottardo Paulo (ext) BRPI" userId="a091a4bd-495c-414b-96f9-5c8bd20c79bd" providerId="ADAL" clId="{B5048A4E-953F-4573-92B1-D6025DDACA23}" dt="2024-09-01T17:18:40.740" v="292" actId="478"/>
          <ac:spMkLst>
            <pc:docMk/>
            <pc:sldMk cId="634809922" sldId="260"/>
            <ac:spMk id="4125" creationId="{CD7C7ED3-427E-BE8C-FEA5-A8FA6F42D41D}"/>
          </ac:spMkLst>
        </pc:spChg>
        <pc:spChg chg="add mod">
          <ac:chgData name="Gottardo Paulo (ext) BRPI" userId="a091a4bd-495c-414b-96f9-5c8bd20c79bd" providerId="ADAL" clId="{B5048A4E-953F-4573-92B1-D6025DDACA23}" dt="2024-09-01T17:35:27.356" v="417" actId="339"/>
          <ac:spMkLst>
            <pc:docMk/>
            <pc:sldMk cId="634809922" sldId="260"/>
            <ac:spMk id="4126" creationId="{135D39C2-D179-CCB4-A98D-384A5B2645F9}"/>
          </ac:spMkLst>
        </pc:spChg>
        <pc:spChg chg="add mod">
          <ac:chgData name="Gottardo Paulo (ext) BRPI" userId="a091a4bd-495c-414b-96f9-5c8bd20c79bd" providerId="ADAL" clId="{B5048A4E-953F-4573-92B1-D6025DDACA23}" dt="2024-09-01T17:35:31.532" v="418" actId="1037"/>
          <ac:spMkLst>
            <pc:docMk/>
            <pc:sldMk cId="634809922" sldId="260"/>
            <ac:spMk id="4127" creationId="{38EA3068-DD55-8F9D-1C79-12C35287C3A4}"/>
          </ac:spMkLst>
        </pc:spChg>
        <pc:spChg chg="add del mod">
          <ac:chgData name="Gottardo Paulo (ext) BRPI" userId="a091a4bd-495c-414b-96f9-5c8bd20c79bd" providerId="ADAL" clId="{B5048A4E-953F-4573-92B1-D6025DDACA23}" dt="2024-09-01T17:35:14.523" v="416" actId="478"/>
          <ac:spMkLst>
            <pc:docMk/>
            <pc:sldMk cId="634809922" sldId="260"/>
            <ac:spMk id="4129" creationId="{42C776A5-E842-0592-E26C-D405D72ACAB8}"/>
          </ac:spMkLst>
        </pc:spChg>
        <pc:spChg chg="add mod">
          <ac:chgData name="Gottardo Paulo (ext) BRPI" userId="a091a4bd-495c-414b-96f9-5c8bd20c79bd" providerId="ADAL" clId="{B5048A4E-953F-4573-92B1-D6025DDACA23}" dt="2024-09-01T17:35:03.885" v="412" actId="339"/>
          <ac:spMkLst>
            <pc:docMk/>
            <pc:sldMk cId="634809922" sldId="260"/>
            <ac:spMk id="4134" creationId="{FEA575B3-EB27-CF23-667C-8D8595AA98BD}"/>
          </ac:spMkLst>
        </pc:spChg>
        <pc:spChg chg="add mod">
          <ac:chgData name="Gottardo Paulo (ext) BRPI" userId="a091a4bd-495c-414b-96f9-5c8bd20c79bd" providerId="ADAL" clId="{B5048A4E-953F-4573-92B1-D6025DDACA23}" dt="2024-09-01T18:09:17.756" v="840"/>
          <ac:spMkLst>
            <pc:docMk/>
            <pc:sldMk cId="634809922" sldId="260"/>
            <ac:spMk id="4136" creationId="{209E93FD-DED0-6240-D9B7-4E6D41A2DA0C}"/>
          </ac:spMkLst>
        </pc:spChg>
        <pc:grpChg chg="add mod">
          <ac:chgData name="Gottardo Paulo (ext) BRPI" userId="a091a4bd-495c-414b-96f9-5c8bd20c79bd" providerId="ADAL" clId="{B5048A4E-953F-4573-92B1-D6025DDACA23}" dt="2024-09-03T00:29:21.009" v="1010"/>
          <ac:grpSpMkLst>
            <pc:docMk/>
            <pc:sldMk cId="634809922" sldId="260"/>
            <ac:grpSpMk id="2" creationId="{D2F18073-01BF-6171-1CD0-7D0513A68EA9}"/>
          </ac:grpSpMkLst>
        </pc:grpChg>
        <pc:graphicFrameChg chg="del mod modGraphic">
          <ac:chgData name="Gottardo Paulo (ext) BRPI" userId="a091a4bd-495c-414b-96f9-5c8bd20c79bd" providerId="ADAL" clId="{B5048A4E-953F-4573-92B1-D6025DDACA23}" dt="2024-09-01T16:26:35.240" v="2" actId="478"/>
          <ac:graphicFrameMkLst>
            <pc:docMk/>
            <pc:sldMk cId="634809922" sldId="260"/>
            <ac:graphicFrameMk id="4105" creationId="{297F9559-CE01-E214-73E8-8C91E5B5CAD6}"/>
          </ac:graphicFrameMkLst>
        </pc:graphicFrameChg>
        <pc:graphicFrameChg chg="add del mod modGraphic">
          <ac:chgData name="Gottardo Paulo (ext) BRPI" userId="a091a4bd-495c-414b-96f9-5c8bd20c79bd" providerId="ADAL" clId="{B5048A4E-953F-4573-92B1-D6025DDACA23}" dt="2024-09-01T17:41:22.856" v="506" actId="14734"/>
          <ac:graphicFrameMkLst>
            <pc:docMk/>
            <pc:sldMk cId="634809922" sldId="260"/>
            <ac:graphicFrameMk id="4111" creationId="{7E6137AE-F680-6639-381A-D31C4F1430F1}"/>
          </ac:graphicFrameMkLst>
        </pc:graphicFrameChg>
        <pc:graphicFrameChg chg="add del mod">
          <ac:chgData name="Gottardo Paulo (ext) BRPI" userId="a091a4bd-495c-414b-96f9-5c8bd20c79bd" providerId="ADAL" clId="{B5048A4E-953F-4573-92B1-D6025DDACA23}" dt="2024-09-01T16:40:02.295" v="87" actId="478"/>
          <ac:graphicFrameMkLst>
            <pc:docMk/>
            <pc:sldMk cId="634809922" sldId="260"/>
            <ac:graphicFrameMk id="4114" creationId="{B074A33F-91E5-FECA-5E24-2EA863F69653}"/>
          </ac:graphicFrameMkLst>
        </pc:graphicFrameChg>
        <pc:graphicFrameChg chg="add del mod">
          <ac:chgData name="Gottardo Paulo (ext) BRPI" userId="a091a4bd-495c-414b-96f9-5c8bd20c79bd" providerId="ADAL" clId="{B5048A4E-953F-4573-92B1-D6025DDACA23}" dt="2024-09-01T16:42:15.715" v="96" actId="478"/>
          <ac:graphicFrameMkLst>
            <pc:docMk/>
            <pc:sldMk cId="634809922" sldId="260"/>
            <ac:graphicFrameMk id="4115" creationId="{EDB98893-550F-2C58-114E-F374350E7657}"/>
          </ac:graphicFrameMkLst>
        </pc:graphicFrameChg>
        <pc:picChg chg="del">
          <ac:chgData name="Gottardo Paulo (ext) BRPI" userId="a091a4bd-495c-414b-96f9-5c8bd20c79bd" providerId="ADAL" clId="{B5048A4E-953F-4573-92B1-D6025DDACA23}" dt="2024-09-01T17:18:50.297" v="294" actId="478"/>
          <ac:picMkLst>
            <pc:docMk/>
            <pc:sldMk cId="634809922" sldId="260"/>
            <ac:picMk id="3" creationId="{4BAD7080-45C6-110C-3F5B-D80355C8F61C}"/>
          </ac:picMkLst>
        </pc:picChg>
        <pc:picChg chg="mod">
          <ac:chgData name="Gottardo Paulo (ext) BRPI" userId="a091a4bd-495c-414b-96f9-5c8bd20c79bd" providerId="ADAL" clId="{B5048A4E-953F-4573-92B1-D6025DDACA23}" dt="2024-09-03T00:29:21.009" v="1010"/>
          <ac:picMkLst>
            <pc:docMk/>
            <pc:sldMk cId="634809922" sldId="260"/>
            <ac:picMk id="5" creationId="{C28FE167-7790-1D20-E80E-4B092EC53201}"/>
          </ac:picMkLst>
        </pc:picChg>
        <pc:picChg chg="add mod">
          <ac:chgData name="Gottardo Paulo (ext) BRPI" userId="a091a4bd-495c-414b-96f9-5c8bd20c79bd" providerId="ADAL" clId="{B5048A4E-953F-4573-92B1-D6025DDACA23}" dt="2024-09-01T17:39:49.006" v="482" actId="1076"/>
          <ac:picMkLst>
            <pc:docMk/>
            <pc:sldMk cId="634809922" sldId="260"/>
            <ac:picMk id="4116" creationId="{EC93C566-F921-8556-F89A-499C4E665AAE}"/>
          </ac:picMkLst>
        </pc:picChg>
        <pc:picChg chg="add mod">
          <ac:chgData name="Gottardo Paulo (ext) BRPI" userId="a091a4bd-495c-414b-96f9-5c8bd20c79bd" providerId="ADAL" clId="{B5048A4E-953F-4573-92B1-D6025DDACA23}" dt="2024-09-01T17:39:56.466" v="485" actId="1076"/>
          <ac:picMkLst>
            <pc:docMk/>
            <pc:sldMk cId="634809922" sldId="260"/>
            <ac:picMk id="4117" creationId="{B4ACA9A8-600D-B3FE-7807-0BDBCA0B0C49}"/>
          </ac:picMkLst>
        </pc:picChg>
        <pc:picChg chg="add mod">
          <ac:chgData name="Gottardo Paulo (ext) BRPI" userId="a091a4bd-495c-414b-96f9-5c8bd20c79bd" providerId="ADAL" clId="{B5048A4E-953F-4573-92B1-D6025DDACA23}" dt="2024-09-01T17:40:13.415" v="493" actId="1038"/>
          <ac:picMkLst>
            <pc:docMk/>
            <pc:sldMk cId="634809922" sldId="260"/>
            <ac:picMk id="4118" creationId="{3926E48A-4704-9F5E-30F7-1AC78CC6456E}"/>
          </ac:picMkLst>
        </pc:picChg>
        <pc:picChg chg="add mod">
          <ac:chgData name="Gottardo Paulo (ext) BRPI" userId="a091a4bd-495c-414b-96f9-5c8bd20c79bd" providerId="ADAL" clId="{B5048A4E-953F-4573-92B1-D6025DDACA23}" dt="2024-09-01T17:40:10.878" v="491" actId="1076"/>
          <ac:picMkLst>
            <pc:docMk/>
            <pc:sldMk cId="634809922" sldId="260"/>
            <ac:picMk id="4119" creationId="{61356E73-EB24-88E3-970D-31FFA2A57875}"/>
          </ac:picMkLst>
        </pc:picChg>
        <pc:picChg chg="add mod">
          <ac:chgData name="Gottardo Paulo (ext) BRPI" userId="a091a4bd-495c-414b-96f9-5c8bd20c79bd" providerId="ADAL" clId="{B5048A4E-953F-4573-92B1-D6025DDACA23}" dt="2024-09-01T17:40:19.890" v="495" actId="1076"/>
          <ac:picMkLst>
            <pc:docMk/>
            <pc:sldMk cId="634809922" sldId="260"/>
            <ac:picMk id="4120" creationId="{F3E43127-07C9-525F-ED31-4374E0B7DDF2}"/>
          </ac:picMkLst>
        </pc:picChg>
        <pc:picChg chg="add mod">
          <ac:chgData name="Gottardo Paulo (ext) BRPI" userId="a091a4bd-495c-414b-96f9-5c8bd20c79bd" providerId="ADAL" clId="{B5048A4E-953F-4573-92B1-D6025DDACA23}" dt="2024-09-01T17:40:27.065" v="497" actId="1076"/>
          <ac:picMkLst>
            <pc:docMk/>
            <pc:sldMk cId="634809922" sldId="260"/>
            <ac:picMk id="4121" creationId="{6BD6F1D1-D68E-D14C-95A2-247ED62505DB}"/>
          </ac:picMkLst>
        </pc:picChg>
        <pc:picChg chg="add mod">
          <ac:chgData name="Gottardo Paulo (ext) BRPI" userId="a091a4bd-495c-414b-96f9-5c8bd20c79bd" providerId="ADAL" clId="{B5048A4E-953F-4573-92B1-D6025DDACA23}" dt="2024-09-01T17:40:33.718" v="499" actId="1076"/>
          <ac:picMkLst>
            <pc:docMk/>
            <pc:sldMk cId="634809922" sldId="260"/>
            <ac:picMk id="4122" creationId="{0B9EB447-BDF8-45C5-362B-EE89330FA666}"/>
          </ac:picMkLst>
        </pc:picChg>
        <pc:picChg chg="add mod">
          <ac:chgData name="Gottardo Paulo (ext) BRPI" userId="a091a4bd-495c-414b-96f9-5c8bd20c79bd" providerId="ADAL" clId="{B5048A4E-953F-4573-92B1-D6025DDACA23}" dt="2024-09-01T17:40:44.481" v="503" actId="1076"/>
          <ac:picMkLst>
            <pc:docMk/>
            <pc:sldMk cId="634809922" sldId="260"/>
            <ac:picMk id="4123" creationId="{257A8AF1-609E-38E0-AEF1-C5FC7D420E22}"/>
          </ac:picMkLst>
        </pc:picChg>
        <pc:picChg chg="add mod">
          <ac:chgData name="Gottardo Paulo (ext) BRPI" userId="a091a4bd-495c-414b-96f9-5c8bd20c79bd" providerId="ADAL" clId="{B5048A4E-953F-4573-92B1-D6025DDACA23}" dt="2024-09-01T17:40:52.793" v="504" actId="1076"/>
          <ac:picMkLst>
            <pc:docMk/>
            <pc:sldMk cId="634809922" sldId="260"/>
            <ac:picMk id="4124" creationId="{9B05625F-3B8F-31AB-6B31-B47720BE08A9}"/>
          </ac:picMkLst>
        </pc:picChg>
        <pc:picChg chg="add del mod">
          <ac:chgData name="Gottardo Paulo (ext) BRPI" userId="a091a4bd-495c-414b-96f9-5c8bd20c79bd" providerId="ADAL" clId="{B5048A4E-953F-4573-92B1-D6025DDACA23}" dt="2024-09-01T17:34:00.608" v="402" actId="478"/>
          <ac:picMkLst>
            <pc:docMk/>
            <pc:sldMk cId="634809922" sldId="260"/>
            <ac:picMk id="4128" creationId="{053E310B-E9DA-D110-AE50-4B3DC1C72969}"/>
          </ac:picMkLst>
        </pc:picChg>
        <pc:picChg chg="add mod">
          <ac:chgData name="Gottardo Paulo (ext) BRPI" userId="a091a4bd-495c-414b-96f9-5c8bd20c79bd" providerId="ADAL" clId="{B5048A4E-953F-4573-92B1-D6025DDACA23}" dt="2024-09-01T17:20:04.707" v="306"/>
          <ac:picMkLst>
            <pc:docMk/>
            <pc:sldMk cId="634809922" sldId="260"/>
            <ac:picMk id="4130" creationId="{570181F7-1911-7C5F-3448-D80BF353F7BD}"/>
          </ac:picMkLst>
        </pc:picChg>
        <pc:picChg chg="add mod ord">
          <ac:chgData name="Gottardo Paulo (ext) BRPI" userId="a091a4bd-495c-414b-96f9-5c8bd20c79bd" providerId="ADAL" clId="{B5048A4E-953F-4573-92B1-D6025DDACA23}" dt="2024-09-01T17:25:06.454" v="361" actId="167"/>
          <ac:picMkLst>
            <pc:docMk/>
            <pc:sldMk cId="634809922" sldId="260"/>
            <ac:picMk id="4131" creationId="{076A7EDA-DE76-15B2-47A8-16AC4EF10C0D}"/>
          </ac:picMkLst>
        </pc:picChg>
        <pc:picChg chg="add mod ord">
          <ac:chgData name="Gottardo Paulo (ext) BRPI" userId="a091a4bd-495c-414b-96f9-5c8bd20c79bd" providerId="ADAL" clId="{B5048A4E-953F-4573-92B1-D6025DDACA23}" dt="2024-09-01T17:32:55.788" v="384" actId="167"/>
          <ac:picMkLst>
            <pc:docMk/>
            <pc:sldMk cId="634809922" sldId="260"/>
            <ac:picMk id="4132" creationId="{150EBC9B-F673-FEFB-6B70-F2441603C2C5}"/>
          </ac:picMkLst>
        </pc:picChg>
        <pc:picChg chg="add mod">
          <ac:chgData name="Gottardo Paulo (ext) BRPI" userId="a091a4bd-495c-414b-96f9-5c8bd20c79bd" providerId="ADAL" clId="{B5048A4E-953F-4573-92B1-D6025DDACA23}" dt="2024-09-01T17:34:00.941" v="403"/>
          <ac:picMkLst>
            <pc:docMk/>
            <pc:sldMk cId="634809922" sldId="260"/>
            <ac:picMk id="4133" creationId="{CFA6B57B-DD53-E9D6-93D9-A4F5906F7BE7}"/>
          </ac:picMkLst>
        </pc:picChg>
        <pc:picChg chg="add mod">
          <ac:chgData name="Gottardo Paulo (ext) BRPI" userId="a091a4bd-495c-414b-96f9-5c8bd20c79bd" providerId="ADAL" clId="{B5048A4E-953F-4573-92B1-D6025DDACA23}" dt="2024-09-01T17:34:16.159" v="406"/>
          <ac:picMkLst>
            <pc:docMk/>
            <pc:sldMk cId="634809922" sldId="260"/>
            <ac:picMk id="4135" creationId="{B4BA6C9C-C740-6466-AAB5-C98D5539E5F5}"/>
          </ac:picMkLst>
        </pc:picChg>
        <pc:picChg chg="add mod">
          <ac:chgData name="Gottardo Paulo (ext) BRPI" userId="a091a4bd-495c-414b-96f9-5c8bd20c79bd" providerId="ADAL" clId="{B5048A4E-953F-4573-92B1-D6025DDACA23}" dt="2024-09-01T18:09:17.756" v="840"/>
          <ac:picMkLst>
            <pc:docMk/>
            <pc:sldMk cId="634809922" sldId="260"/>
            <ac:picMk id="4137" creationId="{35AEB611-9EE1-DBDA-D21A-82A5BAE1AF55}"/>
          </ac:picMkLst>
        </pc:picChg>
      </pc:sldChg>
      <pc:sldChg chg="new del">
        <pc:chgData name="Gottardo Paulo (ext) BRPI" userId="a091a4bd-495c-414b-96f9-5c8bd20c79bd" providerId="ADAL" clId="{B5048A4E-953F-4573-92B1-D6025DDACA23}" dt="2024-09-01T17:05:12.584" v="235" actId="47"/>
        <pc:sldMkLst>
          <pc:docMk/>
          <pc:sldMk cId="830206724" sldId="261"/>
        </pc:sldMkLst>
      </pc:sldChg>
      <pc:sldChg chg="addSp delSp modSp add mod">
        <pc:chgData name="Gottardo Paulo (ext) BRPI" userId="a091a4bd-495c-414b-96f9-5c8bd20c79bd" providerId="ADAL" clId="{B5048A4E-953F-4573-92B1-D6025DDACA23}" dt="2024-09-03T00:29:23.317" v="1011"/>
        <pc:sldMkLst>
          <pc:docMk/>
          <pc:sldMk cId="3767860438" sldId="262"/>
        </pc:sldMkLst>
        <pc:spChg chg="add mod ord">
          <ac:chgData name="Gottardo Paulo (ext) BRPI" userId="a091a4bd-495c-414b-96f9-5c8bd20c79bd" providerId="ADAL" clId="{B5048A4E-953F-4573-92B1-D6025DDACA23}" dt="2024-09-01T17:34:51.581" v="411" actId="14100"/>
          <ac:spMkLst>
            <pc:docMk/>
            <pc:sldMk cId="3767860438" sldId="262"/>
            <ac:spMk id="2" creationId="{BC05B6B5-600B-2386-EC5C-F95A8C891106}"/>
          </ac:spMkLst>
        </pc:spChg>
        <pc:spChg chg="mod ord">
          <ac:chgData name="Gottardo Paulo (ext) BRPI" userId="a091a4bd-495c-414b-96f9-5c8bd20c79bd" providerId="ADAL" clId="{B5048A4E-953F-4573-92B1-D6025DDACA23}" dt="2024-09-01T17:32:46.992" v="383" actId="167"/>
          <ac:spMkLst>
            <pc:docMk/>
            <pc:sldMk cId="3767860438" sldId="262"/>
            <ac:spMk id="4" creationId="{7B4E6317-C43A-5408-8833-470FD8C36C5B}"/>
          </ac:spMkLst>
        </pc:spChg>
        <pc:spChg chg="mod">
          <ac:chgData name="Gottardo Paulo (ext) BRPI" userId="a091a4bd-495c-414b-96f9-5c8bd20c79bd" providerId="ADAL" clId="{B5048A4E-953F-4573-92B1-D6025DDACA23}" dt="2024-09-03T00:29:23.317" v="1011"/>
          <ac:spMkLst>
            <pc:docMk/>
            <pc:sldMk cId="3767860438" sldId="262"/>
            <ac:spMk id="6" creationId="{4CD61958-00AF-4306-6442-74CFEC730689}"/>
          </ac:spMkLst>
        </pc:spChg>
        <pc:spChg chg="add mod">
          <ac:chgData name="Gottardo Paulo (ext) BRPI" userId="a091a4bd-495c-414b-96f9-5c8bd20c79bd" providerId="ADAL" clId="{B5048A4E-953F-4573-92B1-D6025DDACA23}" dt="2024-09-01T17:34:45.872" v="410" actId="339"/>
          <ac:spMkLst>
            <pc:docMk/>
            <pc:sldMk cId="3767860438" sldId="262"/>
            <ac:spMk id="15" creationId="{78B21D72-99A4-2C9D-D426-265EBEFE4993}"/>
          </ac:spMkLst>
        </pc:spChg>
        <pc:spChg chg="add mod">
          <ac:chgData name="Gottardo Paulo (ext) BRPI" userId="a091a4bd-495c-414b-96f9-5c8bd20c79bd" providerId="ADAL" clId="{B5048A4E-953F-4573-92B1-D6025DDACA23}" dt="2024-09-01T17:58:29.105" v="680" actId="554"/>
          <ac:spMkLst>
            <pc:docMk/>
            <pc:sldMk cId="3767860438" sldId="262"/>
            <ac:spMk id="20" creationId="{6E9CED24-52BC-23CD-0CA7-095AF2B5F8F2}"/>
          </ac:spMkLst>
        </pc:spChg>
        <pc:spChg chg="add mod">
          <ac:chgData name="Gottardo Paulo (ext) BRPI" userId="a091a4bd-495c-414b-96f9-5c8bd20c79bd" providerId="ADAL" clId="{B5048A4E-953F-4573-92B1-D6025DDACA23}" dt="2024-09-01T17:58:06.816" v="675" actId="555"/>
          <ac:spMkLst>
            <pc:docMk/>
            <pc:sldMk cId="3767860438" sldId="262"/>
            <ac:spMk id="21" creationId="{626A1BEB-7918-E3AE-8A24-00139F7D0B02}"/>
          </ac:spMkLst>
        </pc:spChg>
        <pc:spChg chg="add mod">
          <ac:chgData name="Gottardo Paulo (ext) BRPI" userId="a091a4bd-495c-414b-96f9-5c8bd20c79bd" providerId="ADAL" clId="{B5048A4E-953F-4573-92B1-D6025DDACA23}" dt="2024-09-01T17:58:09.413" v="676" actId="408"/>
          <ac:spMkLst>
            <pc:docMk/>
            <pc:sldMk cId="3767860438" sldId="262"/>
            <ac:spMk id="22" creationId="{046D6616-B7EA-3D28-9D97-73FAAE256FC5}"/>
          </ac:spMkLst>
        </pc:spChg>
        <pc:spChg chg="add mod">
          <ac:chgData name="Gottardo Paulo (ext) BRPI" userId="a091a4bd-495c-414b-96f9-5c8bd20c79bd" providerId="ADAL" clId="{B5048A4E-953F-4573-92B1-D6025DDACA23}" dt="2024-09-01T17:58:09.413" v="676" actId="408"/>
          <ac:spMkLst>
            <pc:docMk/>
            <pc:sldMk cId="3767860438" sldId="262"/>
            <ac:spMk id="23" creationId="{CB78EF40-6772-A17B-CA11-DC647A3479D5}"/>
          </ac:spMkLst>
        </pc:spChg>
        <pc:spChg chg="add mod">
          <ac:chgData name="Gottardo Paulo (ext) BRPI" userId="a091a4bd-495c-414b-96f9-5c8bd20c79bd" providerId="ADAL" clId="{B5048A4E-953F-4573-92B1-D6025DDACA23}" dt="2024-09-01T17:58:29.105" v="680" actId="554"/>
          <ac:spMkLst>
            <pc:docMk/>
            <pc:sldMk cId="3767860438" sldId="262"/>
            <ac:spMk id="24" creationId="{8AAEB26A-8C0E-9969-8FC2-73AB925FEC64}"/>
          </ac:spMkLst>
        </pc:spChg>
        <pc:spChg chg="add mod">
          <ac:chgData name="Gottardo Paulo (ext) BRPI" userId="a091a4bd-495c-414b-96f9-5c8bd20c79bd" providerId="ADAL" clId="{B5048A4E-953F-4573-92B1-D6025DDACA23}" dt="2024-09-01T17:58:29.105" v="680" actId="554"/>
          <ac:spMkLst>
            <pc:docMk/>
            <pc:sldMk cId="3767860438" sldId="262"/>
            <ac:spMk id="25" creationId="{C1763EF1-0F4C-8F67-2CE4-A0F54A4E9112}"/>
          </ac:spMkLst>
        </pc:spChg>
        <pc:spChg chg="add mod">
          <ac:chgData name="Gottardo Paulo (ext) BRPI" userId="a091a4bd-495c-414b-96f9-5c8bd20c79bd" providerId="ADAL" clId="{B5048A4E-953F-4573-92B1-D6025DDACA23}" dt="2024-09-01T17:59:14.960" v="725" actId="20577"/>
          <ac:spMkLst>
            <pc:docMk/>
            <pc:sldMk cId="3767860438" sldId="262"/>
            <ac:spMk id="26" creationId="{04CCE192-55A1-E991-E1D6-FDE822BFC053}"/>
          </ac:spMkLst>
        </pc:spChg>
        <pc:spChg chg="add mod">
          <ac:chgData name="Gottardo Paulo (ext) BRPI" userId="a091a4bd-495c-414b-96f9-5c8bd20c79bd" providerId="ADAL" clId="{B5048A4E-953F-4573-92B1-D6025DDACA23}" dt="2024-09-01T18:04:44.296" v="800" actId="207"/>
          <ac:spMkLst>
            <pc:docMk/>
            <pc:sldMk cId="3767860438" sldId="262"/>
            <ac:spMk id="33" creationId="{6A3676AA-3191-8DDB-7B6B-1564519C2B03}"/>
          </ac:spMkLst>
        </pc:spChg>
        <pc:spChg chg="add mod">
          <ac:chgData name="Gottardo Paulo (ext) BRPI" userId="a091a4bd-495c-414b-96f9-5c8bd20c79bd" providerId="ADAL" clId="{B5048A4E-953F-4573-92B1-D6025DDACA23}" dt="2024-09-01T18:09:19.631" v="841"/>
          <ac:spMkLst>
            <pc:docMk/>
            <pc:sldMk cId="3767860438" sldId="262"/>
            <ac:spMk id="34" creationId="{F0AEE763-F022-4FA3-E5CE-5679422FE4D3}"/>
          </ac:spMkLst>
        </pc:spChg>
        <pc:spChg chg="mod">
          <ac:chgData name="Gottardo Paulo (ext) BRPI" userId="a091a4bd-495c-414b-96f9-5c8bd20c79bd" providerId="ADAL" clId="{B5048A4E-953F-4573-92B1-D6025DDACA23}" dt="2024-09-01T17:15:03.225" v="277" actId="20577"/>
          <ac:spMkLst>
            <pc:docMk/>
            <pc:sldMk cId="3767860438" sldId="262"/>
            <ac:spMk id="1041" creationId="{F326B3A7-4CBD-C02D-DC3B-871633913984}"/>
          </ac:spMkLst>
        </pc:spChg>
        <pc:spChg chg="mod">
          <ac:chgData name="Gottardo Paulo (ext) BRPI" userId="a091a4bd-495c-414b-96f9-5c8bd20c79bd" providerId="ADAL" clId="{B5048A4E-953F-4573-92B1-D6025DDACA23}" dt="2024-09-01T18:01:10.407" v="778" actId="20577"/>
          <ac:spMkLst>
            <pc:docMk/>
            <pc:sldMk cId="3767860438" sldId="262"/>
            <ac:spMk id="4107" creationId="{B6F4FBA3-21F0-8FF2-2C54-1F42FEB786EF}"/>
          </ac:spMkLst>
        </pc:spChg>
        <pc:grpChg chg="add mod">
          <ac:chgData name="Gottardo Paulo (ext) BRPI" userId="a091a4bd-495c-414b-96f9-5c8bd20c79bd" providerId="ADAL" clId="{B5048A4E-953F-4573-92B1-D6025DDACA23}" dt="2024-09-03T00:29:23.317" v="1011"/>
          <ac:grpSpMkLst>
            <pc:docMk/>
            <pc:sldMk cId="3767860438" sldId="262"/>
            <ac:grpSpMk id="5" creationId="{7A9EAC38-A65B-A4D9-58EF-C217FD18712E}"/>
          </ac:grpSpMkLst>
        </pc:grpChg>
        <pc:grpChg chg="mod">
          <ac:chgData name="Gottardo Paulo (ext) BRPI" userId="a091a4bd-495c-414b-96f9-5c8bd20c79bd" providerId="ADAL" clId="{B5048A4E-953F-4573-92B1-D6025DDACA23}" dt="2024-09-01T17:25:59.769" v="367" actId="14100"/>
          <ac:grpSpMkLst>
            <pc:docMk/>
            <pc:sldMk cId="3767860438" sldId="262"/>
            <ac:grpSpMk id="11" creationId="{5CD9C830-D6D2-B9B9-9DB7-13CE1AE10C84}"/>
          </ac:grpSpMkLst>
        </pc:grpChg>
        <pc:graphicFrameChg chg="add del mod">
          <ac:chgData name="Gottardo Paulo (ext) BRPI" userId="a091a4bd-495c-414b-96f9-5c8bd20c79bd" providerId="ADAL" clId="{B5048A4E-953F-4573-92B1-D6025DDACA23}" dt="2024-09-01T18:03:48.121" v="792" actId="478"/>
          <ac:graphicFrameMkLst>
            <pc:docMk/>
            <pc:sldMk cId="3767860438" sldId="262"/>
            <ac:graphicFrameMk id="31" creationId="{CF8C6CAD-0098-DFDC-A806-89707F391AF0}"/>
          </ac:graphicFrameMkLst>
        </pc:graphicFrameChg>
        <pc:graphicFrameChg chg="add del mod">
          <ac:chgData name="Gottardo Paulo (ext) BRPI" userId="a091a4bd-495c-414b-96f9-5c8bd20c79bd" providerId="ADAL" clId="{B5048A4E-953F-4573-92B1-D6025DDACA23}" dt="2024-09-01T18:11:38.315" v="847" actId="478"/>
          <ac:graphicFrameMkLst>
            <pc:docMk/>
            <pc:sldMk cId="3767860438" sldId="262"/>
            <ac:graphicFrameMk id="32" creationId="{C8D16A88-1169-96DE-295A-C7F66AE44C0B}"/>
          </ac:graphicFrameMkLst>
        </pc:graphicFrameChg>
        <pc:graphicFrameChg chg="add del mod modGraphic">
          <ac:chgData name="Gottardo Paulo (ext) BRPI" userId="a091a4bd-495c-414b-96f9-5c8bd20c79bd" providerId="ADAL" clId="{B5048A4E-953F-4573-92B1-D6025DDACA23}" dt="2024-09-01T18:01:21.564" v="779" actId="478"/>
          <ac:graphicFrameMkLst>
            <pc:docMk/>
            <pc:sldMk cId="3767860438" sldId="262"/>
            <ac:graphicFrameMk id="4111" creationId="{7E6137AE-F680-6639-381A-D31C4F1430F1}"/>
          </ac:graphicFrameMkLst>
        </pc:graphicFrameChg>
        <pc:picChg chg="mod">
          <ac:chgData name="Gottardo Paulo (ext) BRPI" userId="a091a4bd-495c-414b-96f9-5c8bd20c79bd" providerId="ADAL" clId="{B5048A4E-953F-4573-92B1-D6025DDACA23}" dt="2024-09-01T17:11:53.890" v="253" actId="1035"/>
          <ac:picMkLst>
            <pc:docMk/>
            <pc:sldMk cId="3767860438" sldId="262"/>
            <ac:picMk id="3" creationId="{4BAD7080-45C6-110C-3F5B-D80355C8F61C}"/>
          </ac:picMkLst>
        </pc:picChg>
        <pc:picChg chg="add del mod">
          <ac:chgData name="Gottardo Paulo (ext) BRPI" userId="a091a4bd-495c-414b-96f9-5c8bd20c79bd" providerId="ADAL" clId="{B5048A4E-953F-4573-92B1-D6025DDACA23}" dt="2024-09-01T17:34:04.871" v="404" actId="478"/>
          <ac:picMkLst>
            <pc:docMk/>
            <pc:sldMk cId="3767860438" sldId="262"/>
            <ac:picMk id="6" creationId="{4628C0B8-6E77-1846-3B8C-80CFCB1E32A7}"/>
          </ac:picMkLst>
        </pc:picChg>
        <pc:picChg chg="add mod ord">
          <ac:chgData name="Gottardo Paulo (ext) BRPI" userId="a091a4bd-495c-414b-96f9-5c8bd20c79bd" providerId="ADAL" clId="{B5048A4E-953F-4573-92B1-D6025DDACA23}" dt="2024-09-01T17:25:22.989" v="364" actId="167"/>
          <ac:picMkLst>
            <pc:docMk/>
            <pc:sldMk cId="3767860438" sldId="262"/>
            <ac:picMk id="12" creationId="{3140ABDB-BC84-0316-6031-199C21D935E1}"/>
          </ac:picMkLst>
        </pc:picChg>
        <pc:picChg chg="add mod ord">
          <ac:chgData name="Gottardo Paulo (ext) BRPI" userId="a091a4bd-495c-414b-96f9-5c8bd20c79bd" providerId="ADAL" clId="{B5048A4E-953F-4573-92B1-D6025DDACA23}" dt="2024-09-01T17:32:44.232" v="382" actId="167"/>
          <ac:picMkLst>
            <pc:docMk/>
            <pc:sldMk cId="3767860438" sldId="262"/>
            <ac:picMk id="13" creationId="{B07CAFD9-92C8-24A3-B551-FF37A164D434}"/>
          </ac:picMkLst>
        </pc:picChg>
        <pc:picChg chg="add mod">
          <ac:chgData name="Gottardo Paulo (ext) BRPI" userId="a091a4bd-495c-414b-96f9-5c8bd20c79bd" providerId="ADAL" clId="{B5048A4E-953F-4573-92B1-D6025DDACA23}" dt="2024-09-01T17:34:05.207" v="405"/>
          <ac:picMkLst>
            <pc:docMk/>
            <pc:sldMk cId="3767860438" sldId="262"/>
            <ac:picMk id="14" creationId="{DE47397C-269B-B85D-F38B-D8F84ADFA88A}"/>
          </ac:picMkLst>
        </pc:picChg>
        <pc:picChg chg="add mod">
          <ac:chgData name="Gottardo Paulo (ext) BRPI" userId="a091a4bd-495c-414b-96f9-5c8bd20c79bd" providerId="ADAL" clId="{B5048A4E-953F-4573-92B1-D6025DDACA23}" dt="2024-09-01T17:34:18.193" v="407"/>
          <ac:picMkLst>
            <pc:docMk/>
            <pc:sldMk cId="3767860438" sldId="262"/>
            <ac:picMk id="16" creationId="{52AF375B-3A9A-CCB1-4163-8A936AB40A6C}"/>
          </ac:picMkLst>
        </pc:picChg>
        <pc:picChg chg="mod">
          <ac:chgData name="Gottardo Paulo (ext) BRPI" userId="a091a4bd-495c-414b-96f9-5c8bd20c79bd" providerId="ADAL" clId="{B5048A4E-953F-4573-92B1-D6025DDACA23}" dt="2024-09-03T00:29:23.317" v="1011"/>
          <ac:picMkLst>
            <pc:docMk/>
            <pc:sldMk cId="3767860438" sldId="262"/>
            <ac:picMk id="17" creationId="{7068170F-C559-A057-7D8F-5D96E9B0164A}"/>
          </ac:picMkLst>
        </pc:picChg>
        <pc:picChg chg="add mod">
          <ac:chgData name="Gottardo Paulo (ext) BRPI" userId="a091a4bd-495c-414b-96f9-5c8bd20c79bd" providerId="ADAL" clId="{B5048A4E-953F-4573-92B1-D6025DDACA23}" dt="2024-09-01T18:00:58.356" v="768" actId="207"/>
          <ac:picMkLst>
            <pc:docMk/>
            <pc:sldMk cId="3767860438" sldId="262"/>
            <ac:picMk id="28" creationId="{FD5C785A-1FA0-E0D7-8A95-17EEF186A8B6}"/>
          </ac:picMkLst>
        </pc:picChg>
        <pc:picChg chg="add mod">
          <ac:chgData name="Gottardo Paulo (ext) BRPI" userId="a091a4bd-495c-414b-96f9-5c8bd20c79bd" providerId="ADAL" clId="{B5048A4E-953F-4573-92B1-D6025DDACA23}" dt="2024-09-01T18:04:56.395" v="801" actId="14861"/>
          <ac:picMkLst>
            <pc:docMk/>
            <pc:sldMk cId="3767860438" sldId="262"/>
            <ac:picMk id="30" creationId="{D45418EE-89DB-B8BD-3EC3-CE53D5CD1C02}"/>
          </ac:picMkLst>
        </pc:picChg>
        <pc:picChg chg="add mod">
          <ac:chgData name="Gottardo Paulo (ext) BRPI" userId="a091a4bd-495c-414b-96f9-5c8bd20c79bd" providerId="ADAL" clId="{B5048A4E-953F-4573-92B1-D6025DDACA23}" dt="2024-09-01T18:09:19.631" v="841"/>
          <ac:picMkLst>
            <pc:docMk/>
            <pc:sldMk cId="3767860438" sldId="262"/>
            <ac:picMk id="35" creationId="{6855546E-F6CF-6ADB-1402-86411A60B0B8}"/>
          </ac:picMkLst>
        </pc:picChg>
        <pc:picChg chg="add mod">
          <ac:chgData name="Gottardo Paulo (ext) BRPI" userId="a091a4bd-495c-414b-96f9-5c8bd20c79bd" providerId="ADAL" clId="{B5048A4E-953F-4573-92B1-D6025DDACA23}" dt="2024-09-01T18:11:59.680" v="854" actId="14100"/>
          <ac:picMkLst>
            <pc:docMk/>
            <pc:sldMk cId="3767860438" sldId="262"/>
            <ac:picMk id="36" creationId="{8D5BA812-C709-21DD-7D93-CFBF0FC8A1B1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16" creationId="{EC93C566-F921-8556-F89A-499C4E665AAE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17" creationId="{B4ACA9A8-600D-B3FE-7807-0BDBCA0B0C49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18" creationId="{3926E48A-4704-9F5E-30F7-1AC78CC6456E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19" creationId="{61356E73-EB24-88E3-970D-31FFA2A57875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20" creationId="{F3E43127-07C9-525F-ED31-4374E0B7DDF2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21" creationId="{6BD6F1D1-D68E-D14C-95A2-247ED62505DB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22" creationId="{0B9EB447-BDF8-45C5-362B-EE89330FA666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23" creationId="{257A8AF1-609E-38E0-AEF1-C5FC7D420E22}"/>
          </ac:picMkLst>
        </pc:picChg>
        <pc:picChg chg="del">
          <ac:chgData name="Gottardo Paulo (ext) BRPI" userId="a091a4bd-495c-414b-96f9-5c8bd20c79bd" providerId="ADAL" clId="{B5048A4E-953F-4573-92B1-D6025DDACA23}" dt="2024-09-01T17:16:19.289" v="282" actId="478"/>
          <ac:picMkLst>
            <pc:docMk/>
            <pc:sldMk cId="3767860438" sldId="262"/>
            <ac:picMk id="4124" creationId="{9B05625F-3B8F-31AB-6B31-B47720BE08A9}"/>
          </ac:picMkLst>
        </pc:picChg>
        <pc:cxnChg chg="add mod">
          <ac:chgData name="Gottardo Paulo (ext) BRPI" userId="a091a4bd-495c-414b-96f9-5c8bd20c79bd" providerId="ADAL" clId="{B5048A4E-953F-4573-92B1-D6025DDACA23}" dt="2024-09-01T17:37:32.624" v="444" actId="1582"/>
          <ac:cxnSpMkLst>
            <pc:docMk/>
            <pc:sldMk cId="3767860438" sldId="262"/>
            <ac:cxnSpMk id="18" creationId="{A27DAB7B-E935-7044-772A-3FF3049B323D}"/>
          </ac:cxnSpMkLst>
        </pc:cxnChg>
      </pc:sldChg>
      <pc:sldChg chg="addSp delSp modSp add mod">
        <pc:chgData name="Gottardo Paulo (ext) BRPI" userId="a091a4bd-495c-414b-96f9-5c8bd20c79bd" providerId="ADAL" clId="{B5048A4E-953F-4573-92B1-D6025DDACA23}" dt="2024-09-03T22:58:36.297" v="1440"/>
        <pc:sldMkLst>
          <pc:docMk/>
          <pc:sldMk cId="1326168421" sldId="263"/>
        </pc:sldMkLst>
        <pc:spChg chg="mod">
          <ac:chgData name="Gottardo Paulo (ext) BRPI" userId="a091a4bd-495c-414b-96f9-5c8bd20c79bd" providerId="ADAL" clId="{B5048A4E-953F-4573-92B1-D6025DDACA23}" dt="2024-09-01T18:15:18.381" v="865" actId="339"/>
          <ac:spMkLst>
            <pc:docMk/>
            <pc:sldMk cId="1326168421" sldId="263"/>
            <ac:spMk id="2" creationId="{BC05B6B5-600B-2386-EC5C-F95A8C891106}"/>
          </ac:spMkLst>
        </pc:spChg>
        <pc:spChg chg="add mod">
          <ac:chgData name="Gottardo Paulo (ext) BRPI" userId="a091a4bd-495c-414b-96f9-5c8bd20c79bd" providerId="ADAL" clId="{B5048A4E-953F-4573-92B1-D6025DDACA23}" dt="2024-09-03T22:58:36.297" v="1440"/>
          <ac:spMkLst>
            <pc:docMk/>
            <pc:sldMk cId="1326168421" sldId="263"/>
            <ac:spMk id="5" creationId="{A8E49222-51D5-ADDB-9452-14B951B053FA}"/>
          </ac:spMkLst>
        </pc:spChg>
        <pc:spChg chg="mod">
          <ac:chgData name="Gottardo Paulo (ext) BRPI" userId="a091a4bd-495c-414b-96f9-5c8bd20c79bd" providerId="ADAL" clId="{B5048A4E-953F-4573-92B1-D6025DDACA23}" dt="2024-09-02T11:14:29.680" v="918" actId="20577"/>
          <ac:spMkLst>
            <pc:docMk/>
            <pc:sldMk cId="1326168421" sldId="263"/>
            <ac:spMk id="8" creationId="{C4A36FB5-1494-0397-D712-B5C0525279A2}"/>
          </ac:spMkLst>
        </pc:spChg>
        <pc:spChg chg="del">
          <ac:chgData name="Gottardo Paulo (ext) BRPI" userId="a091a4bd-495c-414b-96f9-5c8bd20c79bd" providerId="ADAL" clId="{B5048A4E-953F-4573-92B1-D6025DDACA23}" dt="2024-09-01T18:14:56.718" v="857" actId="478"/>
          <ac:spMkLst>
            <pc:docMk/>
            <pc:sldMk cId="1326168421" sldId="263"/>
            <ac:spMk id="20" creationId="{6E9CED24-52BC-23CD-0CA7-095AF2B5F8F2}"/>
          </ac:spMkLst>
        </pc:spChg>
        <pc:spChg chg="del">
          <ac:chgData name="Gottardo Paulo (ext) BRPI" userId="a091a4bd-495c-414b-96f9-5c8bd20c79bd" providerId="ADAL" clId="{B5048A4E-953F-4573-92B1-D6025DDACA23}" dt="2024-09-01T18:14:56.718" v="857" actId="478"/>
          <ac:spMkLst>
            <pc:docMk/>
            <pc:sldMk cId="1326168421" sldId="263"/>
            <ac:spMk id="21" creationId="{626A1BEB-7918-E3AE-8A24-00139F7D0B02}"/>
          </ac:spMkLst>
        </pc:spChg>
        <pc:spChg chg="del">
          <ac:chgData name="Gottardo Paulo (ext) BRPI" userId="a091a4bd-495c-414b-96f9-5c8bd20c79bd" providerId="ADAL" clId="{B5048A4E-953F-4573-92B1-D6025DDACA23}" dt="2024-09-01T18:14:53.512" v="856" actId="478"/>
          <ac:spMkLst>
            <pc:docMk/>
            <pc:sldMk cId="1326168421" sldId="263"/>
            <ac:spMk id="22" creationId="{046D6616-B7EA-3D28-9D97-73FAAE256FC5}"/>
          </ac:spMkLst>
        </pc:spChg>
        <pc:spChg chg="del">
          <ac:chgData name="Gottardo Paulo (ext) BRPI" userId="a091a4bd-495c-414b-96f9-5c8bd20c79bd" providerId="ADAL" clId="{B5048A4E-953F-4573-92B1-D6025DDACA23}" dt="2024-09-01T18:14:53.512" v="856" actId="478"/>
          <ac:spMkLst>
            <pc:docMk/>
            <pc:sldMk cId="1326168421" sldId="263"/>
            <ac:spMk id="23" creationId="{CB78EF40-6772-A17B-CA11-DC647A3479D5}"/>
          </ac:spMkLst>
        </pc:spChg>
        <pc:spChg chg="del">
          <ac:chgData name="Gottardo Paulo (ext) BRPI" userId="a091a4bd-495c-414b-96f9-5c8bd20c79bd" providerId="ADAL" clId="{B5048A4E-953F-4573-92B1-D6025DDACA23}" dt="2024-09-01T18:14:53.512" v="856" actId="478"/>
          <ac:spMkLst>
            <pc:docMk/>
            <pc:sldMk cId="1326168421" sldId="263"/>
            <ac:spMk id="24" creationId="{8AAEB26A-8C0E-9969-8FC2-73AB925FEC64}"/>
          </ac:spMkLst>
        </pc:spChg>
        <pc:spChg chg="del">
          <ac:chgData name="Gottardo Paulo (ext) BRPI" userId="a091a4bd-495c-414b-96f9-5c8bd20c79bd" providerId="ADAL" clId="{B5048A4E-953F-4573-92B1-D6025DDACA23}" dt="2024-09-01T18:14:53.512" v="856" actId="478"/>
          <ac:spMkLst>
            <pc:docMk/>
            <pc:sldMk cId="1326168421" sldId="263"/>
            <ac:spMk id="25" creationId="{C1763EF1-0F4C-8F67-2CE4-A0F54A4E9112}"/>
          </ac:spMkLst>
        </pc:spChg>
        <pc:spChg chg="del">
          <ac:chgData name="Gottardo Paulo (ext) BRPI" userId="a091a4bd-495c-414b-96f9-5c8bd20c79bd" providerId="ADAL" clId="{B5048A4E-953F-4573-92B1-D6025DDACA23}" dt="2024-09-01T18:15:02.409" v="860" actId="478"/>
          <ac:spMkLst>
            <pc:docMk/>
            <pc:sldMk cId="1326168421" sldId="263"/>
            <ac:spMk id="26" creationId="{04CCE192-55A1-E991-E1D6-FDE822BFC053}"/>
          </ac:spMkLst>
        </pc:spChg>
        <pc:spChg chg="del">
          <ac:chgData name="Gottardo Paulo (ext) BRPI" userId="a091a4bd-495c-414b-96f9-5c8bd20c79bd" providerId="ADAL" clId="{B5048A4E-953F-4573-92B1-D6025DDACA23}" dt="2024-09-01T18:14:58.724" v="858" actId="478"/>
          <ac:spMkLst>
            <pc:docMk/>
            <pc:sldMk cId="1326168421" sldId="263"/>
            <ac:spMk id="33" creationId="{6A3676AA-3191-8DDB-7B6B-1564519C2B03}"/>
          </ac:spMkLst>
        </pc:spChg>
        <pc:spChg chg="mod">
          <ac:chgData name="Gottardo Paulo (ext) BRPI" userId="a091a4bd-495c-414b-96f9-5c8bd20c79bd" providerId="ADAL" clId="{B5048A4E-953F-4573-92B1-D6025DDACA23}" dt="2024-09-03T00:30:29.243" v="1024" actId="14100"/>
          <ac:spMkLst>
            <pc:docMk/>
            <pc:sldMk cId="1326168421" sldId="263"/>
            <ac:spMk id="34" creationId="{F0AEE763-F022-4FA3-E5CE-5679422FE4D3}"/>
          </ac:spMkLst>
        </pc:spChg>
        <pc:spChg chg="del">
          <ac:chgData name="Gottardo Paulo (ext) BRPI" userId="a091a4bd-495c-414b-96f9-5c8bd20c79bd" providerId="ADAL" clId="{B5048A4E-953F-4573-92B1-D6025DDACA23}" dt="2024-09-01T18:14:56.718" v="857" actId="478"/>
          <ac:spMkLst>
            <pc:docMk/>
            <pc:sldMk cId="1326168421" sldId="263"/>
            <ac:spMk id="4107" creationId="{B6F4FBA3-21F0-8FF2-2C54-1F42FEB786EF}"/>
          </ac:spMkLst>
        </pc:spChg>
        <pc:spChg chg="del">
          <ac:chgData name="Gottardo Paulo (ext) BRPI" userId="a091a4bd-495c-414b-96f9-5c8bd20c79bd" providerId="ADAL" clId="{B5048A4E-953F-4573-92B1-D6025DDACA23}" dt="2024-09-01T18:14:53.512" v="856" actId="478"/>
          <ac:spMkLst>
            <pc:docMk/>
            <pc:sldMk cId="1326168421" sldId="263"/>
            <ac:spMk id="4110" creationId="{AD8FF4E9-5086-E3C4-669D-D383DC528683}"/>
          </ac:spMkLst>
        </pc:spChg>
        <pc:spChg chg="del">
          <ac:chgData name="Gottardo Paulo (ext) BRPI" userId="a091a4bd-495c-414b-96f9-5c8bd20c79bd" providerId="ADAL" clId="{B5048A4E-953F-4573-92B1-D6025DDACA23}" dt="2024-09-01T18:15:03.883" v="861" actId="478"/>
          <ac:spMkLst>
            <pc:docMk/>
            <pc:sldMk cId="1326168421" sldId="263"/>
            <ac:spMk id="4113" creationId="{44B5FE1C-3DB4-3C23-C5DF-C733EBF1196C}"/>
          </ac:spMkLst>
        </pc:spChg>
        <pc:graphicFrameChg chg="del mod">
          <ac:chgData name="Gottardo Paulo (ext) BRPI" userId="a091a4bd-495c-414b-96f9-5c8bd20c79bd" providerId="ADAL" clId="{B5048A4E-953F-4573-92B1-D6025DDACA23}" dt="2024-09-01T18:11:23.795" v="844" actId="478"/>
          <ac:graphicFrameMkLst>
            <pc:docMk/>
            <pc:sldMk cId="1326168421" sldId="263"/>
            <ac:graphicFrameMk id="32" creationId="{C8D16A88-1169-96DE-295A-C7F66AE44C0B}"/>
          </ac:graphicFrameMkLst>
        </pc:graphicFrameChg>
        <pc:picChg chg="add del mod modCrop">
          <ac:chgData name="Gottardo Paulo (ext) BRPI" userId="a091a4bd-495c-414b-96f9-5c8bd20c79bd" providerId="ADAL" clId="{B5048A4E-953F-4573-92B1-D6025DDACA23}" dt="2024-09-02T11:14:49.094" v="925" actId="478"/>
          <ac:picMkLst>
            <pc:docMk/>
            <pc:sldMk cId="1326168421" sldId="263"/>
            <ac:picMk id="6" creationId="{6A45A6A7-3AFA-651D-204B-29AED573A69C}"/>
          </ac:picMkLst>
        </pc:picChg>
        <pc:picChg chg="add del mod">
          <ac:chgData name="Gottardo Paulo (ext) BRPI" userId="a091a4bd-495c-414b-96f9-5c8bd20c79bd" providerId="ADAL" clId="{B5048A4E-953F-4573-92B1-D6025DDACA23}" dt="2024-09-01T18:11:42.583" v="848" actId="21"/>
          <ac:picMkLst>
            <pc:docMk/>
            <pc:sldMk cId="1326168421" sldId="263"/>
            <ac:picMk id="6" creationId="{8D5BA812-C709-21DD-7D93-CFBF0FC8A1B1}"/>
          </ac:picMkLst>
        </pc:picChg>
        <pc:picChg chg="add mod">
          <ac:chgData name="Gottardo Paulo (ext) BRPI" userId="a091a4bd-495c-414b-96f9-5c8bd20c79bd" providerId="ADAL" clId="{B5048A4E-953F-4573-92B1-D6025DDACA23}" dt="2024-09-03T22:58:36.297" v="1440"/>
          <ac:picMkLst>
            <pc:docMk/>
            <pc:sldMk cId="1326168421" sldId="263"/>
            <ac:picMk id="6" creationId="{EB47C552-9484-31C4-4701-D4CEA76D14CF}"/>
          </ac:picMkLst>
        </pc:picChg>
        <pc:picChg chg="add mod">
          <ac:chgData name="Gottardo Paulo (ext) BRPI" userId="a091a4bd-495c-414b-96f9-5c8bd20c79bd" providerId="ADAL" clId="{B5048A4E-953F-4573-92B1-D6025DDACA23}" dt="2024-09-01T18:15:10.181" v="864" actId="1076"/>
          <ac:picMkLst>
            <pc:docMk/>
            <pc:sldMk cId="1326168421" sldId="263"/>
            <ac:picMk id="19" creationId="{DEDE0FD4-A82B-BEC0-5EC2-E13DA63CCD63}"/>
          </ac:picMkLst>
        </pc:picChg>
        <pc:picChg chg="del">
          <ac:chgData name="Gottardo Paulo (ext) BRPI" userId="a091a4bd-495c-414b-96f9-5c8bd20c79bd" providerId="ADAL" clId="{B5048A4E-953F-4573-92B1-D6025DDACA23}" dt="2024-09-01T18:14:53.512" v="856" actId="478"/>
          <ac:picMkLst>
            <pc:docMk/>
            <pc:sldMk cId="1326168421" sldId="263"/>
            <ac:picMk id="28" creationId="{FD5C785A-1FA0-E0D7-8A95-17EEF186A8B6}"/>
          </ac:picMkLst>
        </pc:picChg>
        <pc:picChg chg="del">
          <ac:chgData name="Gottardo Paulo (ext) BRPI" userId="a091a4bd-495c-414b-96f9-5c8bd20c79bd" providerId="ADAL" clId="{B5048A4E-953F-4573-92B1-D6025DDACA23}" dt="2024-09-01T18:14:49.091" v="855" actId="478"/>
          <ac:picMkLst>
            <pc:docMk/>
            <pc:sldMk cId="1326168421" sldId="263"/>
            <ac:picMk id="30" creationId="{D45418EE-89DB-B8BD-3EC3-CE53D5CD1C02}"/>
          </ac:picMkLst>
        </pc:picChg>
        <pc:picChg chg="del">
          <ac:chgData name="Gottardo Paulo (ext) BRPI" userId="a091a4bd-495c-414b-96f9-5c8bd20c79bd" providerId="ADAL" clId="{B5048A4E-953F-4573-92B1-D6025DDACA23}" dt="2024-09-01T18:14:53.512" v="856" actId="478"/>
          <ac:picMkLst>
            <pc:docMk/>
            <pc:sldMk cId="1326168421" sldId="263"/>
            <ac:picMk id="4109" creationId="{45CCF63D-1CA5-8163-1F05-7598A5B67934}"/>
          </ac:picMkLst>
        </pc:picChg>
        <pc:cxnChg chg="del">
          <ac:chgData name="Gottardo Paulo (ext) BRPI" userId="a091a4bd-495c-414b-96f9-5c8bd20c79bd" providerId="ADAL" clId="{B5048A4E-953F-4573-92B1-D6025DDACA23}" dt="2024-09-01T18:15:00.965" v="859" actId="478"/>
          <ac:cxnSpMkLst>
            <pc:docMk/>
            <pc:sldMk cId="1326168421" sldId="263"/>
            <ac:cxnSpMk id="18" creationId="{A27DAB7B-E935-7044-772A-3FF3049B323D}"/>
          </ac:cxnSpMkLst>
        </pc:cxnChg>
      </pc:sldChg>
      <pc:sldChg chg="addSp delSp modSp add mod">
        <pc:chgData name="Gottardo Paulo (ext) BRPI" userId="a091a4bd-495c-414b-96f9-5c8bd20c79bd" providerId="ADAL" clId="{B5048A4E-953F-4573-92B1-D6025DDACA23}" dt="2024-09-03T10:42:22.277" v="1439" actId="14100"/>
        <pc:sldMkLst>
          <pc:docMk/>
          <pc:sldMk cId="1817277407" sldId="264"/>
        </pc:sldMkLst>
        <pc:spChg chg="mod">
          <ac:chgData name="Gottardo Paulo (ext) BRPI" userId="a091a4bd-495c-414b-96f9-5c8bd20c79bd" providerId="ADAL" clId="{B5048A4E-953F-4573-92B1-D6025DDACA23}" dt="2024-09-03T00:29:51.717" v="1016" actId="339"/>
          <ac:spMkLst>
            <pc:docMk/>
            <pc:sldMk cId="1817277407" sldId="264"/>
            <ac:spMk id="2" creationId="{BC05B6B5-600B-2386-EC5C-F95A8C891106}"/>
          </ac:spMkLst>
        </pc:spChg>
        <pc:spChg chg="mod topLvl">
          <ac:chgData name="Gottardo Paulo (ext) BRPI" userId="a091a4bd-495c-414b-96f9-5c8bd20c79bd" providerId="ADAL" clId="{B5048A4E-953F-4573-92B1-D6025DDACA23}" dt="2024-09-03T01:01:43.630" v="1218" actId="1076"/>
          <ac:spMkLst>
            <pc:docMk/>
            <pc:sldMk cId="1817277407" sldId="264"/>
            <ac:spMk id="6" creationId="{1C600A65-7A80-1B72-D9C7-6ABFBB164A31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0" creationId="{6E9CED24-52BC-23CD-0CA7-095AF2B5F8F2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1" creationId="{626A1BEB-7918-E3AE-8A24-00139F7D0B02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2" creationId="{046D6616-B7EA-3D28-9D97-73FAAE256FC5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3" creationId="{CB78EF40-6772-A17B-CA11-DC647A3479D5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4" creationId="{8AAEB26A-8C0E-9969-8FC2-73AB925FEC64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25" creationId="{C1763EF1-0F4C-8F67-2CE4-A0F54A4E9112}"/>
          </ac:spMkLst>
        </pc:spChg>
        <pc:spChg chg="del">
          <ac:chgData name="Gottardo Paulo (ext) BRPI" userId="a091a4bd-495c-414b-96f9-5c8bd20c79bd" providerId="ADAL" clId="{B5048A4E-953F-4573-92B1-D6025DDACA23}" dt="2024-09-03T00:30:53.232" v="1030" actId="478"/>
          <ac:spMkLst>
            <pc:docMk/>
            <pc:sldMk cId="1817277407" sldId="264"/>
            <ac:spMk id="26" creationId="{04CCE192-55A1-E991-E1D6-FDE822BFC053}"/>
          </ac:spMkLst>
        </pc:spChg>
        <pc:spChg chg="del">
          <ac:chgData name="Gottardo Paulo (ext) BRPI" userId="a091a4bd-495c-414b-96f9-5c8bd20c79bd" providerId="ADAL" clId="{B5048A4E-953F-4573-92B1-D6025DDACA23}" dt="2024-09-03T00:30:41.603" v="1026" actId="478"/>
          <ac:spMkLst>
            <pc:docMk/>
            <pc:sldMk cId="1817277407" sldId="264"/>
            <ac:spMk id="33" creationId="{6A3676AA-3191-8DDB-7B6B-1564519C2B03}"/>
          </ac:spMkLst>
        </pc:spChg>
        <pc:spChg chg="mod">
          <ac:chgData name="Gottardo Paulo (ext) BRPI" userId="a091a4bd-495c-414b-96f9-5c8bd20c79bd" providerId="ADAL" clId="{B5048A4E-953F-4573-92B1-D6025DDACA23}" dt="2024-09-03T00:30:09.144" v="1021" actId="1038"/>
          <ac:spMkLst>
            <pc:docMk/>
            <pc:sldMk cId="1817277407" sldId="264"/>
            <ac:spMk id="34" creationId="{F0AEE763-F022-4FA3-E5CE-5679422FE4D3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4107" creationId="{B6F4FBA3-21F0-8FF2-2C54-1F42FEB786EF}"/>
          </ac:spMkLst>
        </pc:spChg>
        <pc:spChg chg="del">
          <ac:chgData name="Gottardo Paulo (ext) BRPI" userId="a091a4bd-495c-414b-96f9-5c8bd20c79bd" providerId="ADAL" clId="{B5048A4E-953F-4573-92B1-D6025DDACA23}" dt="2024-09-03T00:30:50.285" v="1029" actId="478"/>
          <ac:spMkLst>
            <pc:docMk/>
            <pc:sldMk cId="1817277407" sldId="264"/>
            <ac:spMk id="4110" creationId="{AD8FF4E9-5086-E3C4-669D-D383DC528683}"/>
          </ac:spMkLst>
        </pc:spChg>
        <pc:spChg chg="del">
          <ac:chgData name="Gottardo Paulo (ext) BRPI" userId="a091a4bd-495c-414b-96f9-5c8bd20c79bd" providerId="ADAL" clId="{B5048A4E-953F-4573-92B1-D6025DDACA23}" dt="2024-09-03T00:30:56.393" v="1031" actId="478"/>
          <ac:spMkLst>
            <pc:docMk/>
            <pc:sldMk cId="1817277407" sldId="264"/>
            <ac:spMk id="4113" creationId="{44B5FE1C-3DB4-3C23-C5DF-C733EBF1196C}"/>
          </ac:spMkLst>
        </pc:spChg>
        <pc:grpChg chg="add del mod">
          <ac:chgData name="Gottardo Paulo (ext) BRPI" userId="a091a4bd-495c-414b-96f9-5c8bd20c79bd" providerId="ADAL" clId="{B5048A4E-953F-4573-92B1-D6025DDACA23}" dt="2024-09-03T01:00:25.402" v="1212" actId="478"/>
          <ac:grpSpMkLst>
            <pc:docMk/>
            <pc:sldMk cId="1817277407" sldId="264"/>
            <ac:grpSpMk id="5" creationId="{3226975C-3734-0EE3-FC19-0C3005A2E7AE}"/>
          </ac:grpSpMkLst>
        </pc:grpChg>
        <pc:graphicFrameChg chg="add del mod">
          <ac:chgData name="Gottardo Paulo (ext) BRPI" userId="a091a4bd-495c-414b-96f9-5c8bd20c79bd" providerId="ADAL" clId="{B5048A4E-953F-4573-92B1-D6025DDACA23}" dt="2024-09-03T00:31:26.223" v="1040" actId="478"/>
          <ac:graphicFrameMkLst>
            <pc:docMk/>
            <pc:sldMk cId="1817277407" sldId="264"/>
            <ac:graphicFrameMk id="29" creationId="{3BBAEE24-932C-A289-7A4C-F0A8E6633DE9}"/>
          </ac:graphicFrameMkLst>
        </pc:graphicFrameChg>
        <pc:graphicFrameChg chg="add mod">
          <ac:chgData name="Gottardo Paulo (ext) BRPI" userId="a091a4bd-495c-414b-96f9-5c8bd20c79bd" providerId="ADAL" clId="{B5048A4E-953F-4573-92B1-D6025DDACA23}" dt="2024-09-03T00:59:28.643" v="1207" actId="14100"/>
          <ac:graphicFrameMkLst>
            <pc:docMk/>
            <pc:sldMk cId="1817277407" sldId="264"/>
            <ac:graphicFrameMk id="37" creationId="{1DEF7877-4FDD-3050-8D74-E11A80C967E4}"/>
          </ac:graphicFrameMkLst>
        </pc:graphicFrameChg>
        <pc:graphicFrameChg chg="add mod">
          <ac:chgData name="Gottardo Paulo (ext) BRPI" userId="a091a4bd-495c-414b-96f9-5c8bd20c79bd" providerId="ADAL" clId="{B5048A4E-953F-4573-92B1-D6025DDACA23}" dt="2024-09-03T00:59:31.010" v="1208" actId="14100"/>
          <ac:graphicFrameMkLst>
            <pc:docMk/>
            <pc:sldMk cId="1817277407" sldId="264"/>
            <ac:graphicFrameMk id="40" creationId="{EE177B12-6165-62AB-75F0-060B6D282C03}"/>
          </ac:graphicFrameMkLst>
        </pc:graphicFrameChg>
        <pc:graphicFrameChg chg="add mod">
          <ac:chgData name="Gottardo Paulo (ext) BRPI" userId="a091a4bd-495c-414b-96f9-5c8bd20c79bd" providerId="ADAL" clId="{B5048A4E-953F-4573-92B1-D6025DDACA23}" dt="2024-09-03T01:54:53.682" v="1436" actId="403"/>
          <ac:graphicFrameMkLst>
            <pc:docMk/>
            <pc:sldMk cId="1817277407" sldId="264"/>
            <ac:graphicFrameMk id="43" creationId="{B3DE5E6A-EEFD-5823-F8CA-C44AB091910F}"/>
          </ac:graphicFrameMkLst>
        </pc:graphicFrameChg>
        <pc:graphicFrameChg chg="add mod">
          <ac:chgData name="Gottardo Paulo (ext) BRPI" userId="a091a4bd-495c-414b-96f9-5c8bd20c79bd" providerId="ADAL" clId="{B5048A4E-953F-4573-92B1-D6025DDACA23}" dt="2024-09-03T10:42:22.277" v="1439" actId="14100"/>
          <ac:graphicFrameMkLst>
            <pc:docMk/>
            <pc:sldMk cId="1817277407" sldId="264"/>
            <ac:graphicFrameMk id="44" creationId="{9ED64144-8BC0-8FD7-2642-ED08D5E92E31}"/>
          </ac:graphicFrameMkLst>
        </pc:graphicFrameChg>
        <pc:picChg chg="del mod topLvl">
          <ac:chgData name="Gottardo Paulo (ext) BRPI" userId="a091a4bd-495c-414b-96f9-5c8bd20c79bd" providerId="ADAL" clId="{B5048A4E-953F-4573-92B1-D6025DDACA23}" dt="2024-09-03T01:00:25.402" v="1212" actId="478"/>
          <ac:picMkLst>
            <pc:docMk/>
            <pc:sldMk cId="1817277407" sldId="264"/>
            <ac:picMk id="17" creationId="{061826AC-EA1B-EA3C-1FAF-B31D190AFE59}"/>
          </ac:picMkLst>
        </pc:picChg>
        <pc:picChg chg="del">
          <ac:chgData name="Gottardo Paulo (ext) BRPI" userId="a091a4bd-495c-414b-96f9-5c8bd20c79bd" providerId="ADAL" clId="{B5048A4E-953F-4573-92B1-D6025DDACA23}" dt="2024-09-03T00:30:45.488" v="1028" actId="478"/>
          <ac:picMkLst>
            <pc:docMk/>
            <pc:sldMk cId="1817277407" sldId="264"/>
            <ac:picMk id="28" creationId="{FD5C785A-1FA0-E0D7-8A95-17EEF186A8B6}"/>
          </ac:picMkLst>
        </pc:picChg>
        <pc:picChg chg="del">
          <ac:chgData name="Gottardo Paulo (ext) BRPI" userId="a091a4bd-495c-414b-96f9-5c8bd20c79bd" providerId="ADAL" clId="{B5048A4E-953F-4573-92B1-D6025DDACA23}" dt="2024-09-03T00:30:43.441" v="1027" actId="478"/>
          <ac:picMkLst>
            <pc:docMk/>
            <pc:sldMk cId="1817277407" sldId="264"/>
            <ac:picMk id="30" creationId="{D45418EE-89DB-B8BD-3EC3-CE53D5CD1C02}"/>
          </ac:picMkLst>
        </pc:picChg>
        <pc:picChg chg="del">
          <ac:chgData name="Gottardo Paulo (ext) BRPI" userId="a091a4bd-495c-414b-96f9-5c8bd20c79bd" providerId="ADAL" clId="{B5048A4E-953F-4573-92B1-D6025DDACA23}" dt="2024-09-03T00:30:38.635" v="1025" actId="478"/>
          <ac:picMkLst>
            <pc:docMk/>
            <pc:sldMk cId="1817277407" sldId="264"/>
            <ac:picMk id="36" creationId="{8D5BA812-C709-21DD-7D93-CFBF0FC8A1B1}"/>
          </ac:picMkLst>
        </pc:picChg>
        <pc:picChg chg="add mod">
          <ac:chgData name="Gottardo Paulo (ext) BRPI" userId="a091a4bd-495c-414b-96f9-5c8bd20c79bd" providerId="ADAL" clId="{B5048A4E-953F-4573-92B1-D6025DDACA23}" dt="2024-09-03T01:01:06.915" v="1213" actId="931"/>
          <ac:picMkLst>
            <pc:docMk/>
            <pc:sldMk cId="1817277407" sldId="264"/>
            <ac:picMk id="46" creationId="{0791983F-8DCB-06CC-A56B-6DF77A253563}"/>
          </ac:picMkLst>
        </pc:picChg>
        <pc:picChg chg="add mod">
          <ac:chgData name="Gottardo Paulo (ext) BRPI" userId="a091a4bd-495c-414b-96f9-5c8bd20c79bd" providerId="ADAL" clId="{B5048A4E-953F-4573-92B1-D6025DDACA23}" dt="2024-09-03T01:01:37.772" v="1216"/>
          <ac:picMkLst>
            <pc:docMk/>
            <pc:sldMk cId="1817277407" sldId="264"/>
            <ac:picMk id="47" creationId="{5A238EA1-A28D-0338-4276-352E7978838F}"/>
          </ac:picMkLst>
        </pc:picChg>
        <pc:picChg chg="del">
          <ac:chgData name="Gottardo Paulo (ext) BRPI" userId="a091a4bd-495c-414b-96f9-5c8bd20c79bd" providerId="ADAL" clId="{B5048A4E-953F-4573-92B1-D6025DDACA23}" dt="2024-09-03T00:30:50.285" v="1029" actId="478"/>
          <ac:picMkLst>
            <pc:docMk/>
            <pc:sldMk cId="1817277407" sldId="264"/>
            <ac:picMk id="4109" creationId="{45CCF63D-1CA5-8163-1F05-7598A5B67934}"/>
          </ac:picMkLst>
        </pc:picChg>
        <pc:cxnChg chg="del">
          <ac:chgData name="Gottardo Paulo (ext) BRPI" userId="a091a4bd-495c-414b-96f9-5c8bd20c79bd" providerId="ADAL" clId="{B5048A4E-953F-4573-92B1-D6025DDACA23}" dt="2024-09-03T00:30:53.232" v="1030" actId="478"/>
          <ac:cxnSpMkLst>
            <pc:docMk/>
            <pc:sldMk cId="1817277407" sldId="264"/>
            <ac:cxnSpMk id="18" creationId="{A27DAB7B-E935-7044-772A-3FF3049B323D}"/>
          </ac:cxnSpMkLst>
        </pc:cxnChg>
      </pc:sldChg>
      <pc:sldChg chg="addSp delSp add mod">
        <pc:chgData name="Gottardo Paulo (ext) BRPI" userId="a091a4bd-495c-414b-96f9-5c8bd20c79bd" providerId="ADAL" clId="{B5048A4E-953F-4573-92B1-D6025DDACA23}" dt="2024-09-03T23:26:47.268" v="1443" actId="22"/>
        <pc:sldMkLst>
          <pc:docMk/>
          <pc:sldMk cId="2724936611" sldId="265"/>
        </pc:sldMkLst>
        <pc:graphicFrameChg chg="del">
          <ac:chgData name="Gottardo Paulo (ext) BRPI" userId="a091a4bd-495c-414b-96f9-5c8bd20c79bd" providerId="ADAL" clId="{B5048A4E-953F-4573-92B1-D6025DDACA23}" dt="2024-09-03T23:26:46.534" v="1442" actId="478"/>
          <ac:graphicFrameMkLst>
            <pc:docMk/>
            <pc:sldMk cId="2724936611" sldId="265"/>
            <ac:graphicFrameMk id="6" creationId="{17603456-4948-19CE-5282-2C96CA7DCBDF}"/>
          </ac:graphicFrameMkLst>
        </pc:graphicFrameChg>
        <pc:graphicFrameChg chg="del">
          <ac:chgData name="Gottardo Paulo (ext) BRPI" userId="a091a4bd-495c-414b-96f9-5c8bd20c79bd" providerId="ADAL" clId="{B5048A4E-953F-4573-92B1-D6025DDACA23}" dt="2024-09-03T23:26:46.534" v="1442" actId="478"/>
          <ac:graphicFrameMkLst>
            <pc:docMk/>
            <pc:sldMk cId="2724936611" sldId="265"/>
            <ac:graphicFrameMk id="7" creationId="{0F25ECA3-FF8A-E273-AA23-D6F4D54684BF}"/>
          </ac:graphicFrameMkLst>
        </pc:graphicFrameChg>
        <pc:graphicFrameChg chg="del">
          <ac:chgData name="Gottardo Paulo (ext) BRPI" userId="a091a4bd-495c-414b-96f9-5c8bd20c79bd" providerId="ADAL" clId="{B5048A4E-953F-4573-92B1-D6025DDACA23}" dt="2024-09-03T23:26:46.534" v="1442" actId="478"/>
          <ac:graphicFrameMkLst>
            <pc:docMk/>
            <pc:sldMk cId="2724936611" sldId="265"/>
            <ac:graphicFrameMk id="9" creationId="{D8C2EA85-C44B-5168-A430-C7A3A8A0CB85}"/>
          </ac:graphicFrameMkLst>
        </pc:graphicFrameChg>
        <pc:picChg chg="add">
          <ac:chgData name="Gottardo Paulo (ext) BRPI" userId="a091a4bd-495c-414b-96f9-5c8bd20c79bd" providerId="ADAL" clId="{B5048A4E-953F-4573-92B1-D6025DDACA23}" dt="2024-09-03T23:26:47.268" v="1443" actId="22"/>
          <ac:picMkLst>
            <pc:docMk/>
            <pc:sldMk cId="2724936611" sldId="265"/>
            <ac:picMk id="3" creationId="{E1A70CA1-0320-EF58-AE1D-3162AA2D8599}"/>
          </ac:picMkLst>
        </pc:picChg>
        <pc:picChg chg="del">
          <ac:chgData name="Gottardo Paulo (ext) BRPI" userId="a091a4bd-495c-414b-96f9-5c8bd20c79bd" providerId="ADAL" clId="{B5048A4E-953F-4573-92B1-D6025DDACA23}" dt="2024-09-03T23:26:46.534" v="1442" actId="478"/>
          <ac:picMkLst>
            <pc:docMk/>
            <pc:sldMk cId="2724936611" sldId="265"/>
            <ac:picMk id="5" creationId="{C95D28EF-ED87-8A76-815D-6F771CB7D506}"/>
          </ac:picMkLst>
        </pc:picChg>
      </pc:sldChg>
      <pc:sldChg chg="addSp delSp add mod">
        <pc:chgData name="Gottardo Paulo (ext) BRPI" userId="a091a4bd-495c-414b-96f9-5c8bd20c79bd" providerId="ADAL" clId="{B5048A4E-953F-4573-92B1-D6025DDACA23}" dt="2024-09-03T23:27:07.736" v="1449" actId="22"/>
        <pc:sldMkLst>
          <pc:docMk/>
          <pc:sldMk cId="580831535" sldId="266"/>
        </pc:sldMkLst>
        <pc:picChg chg="del">
          <ac:chgData name="Gottardo Paulo (ext) BRPI" userId="a091a4bd-495c-414b-96f9-5c8bd20c79bd" providerId="ADAL" clId="{B5048A4E-953F-4573-92B1-D6025DDACA23}" dt="2024-09-03T23:26:52.199" v="1445" actId="478"/>
          <ac:picMkLst>
            <pc:docMk/>
            <pc:sldMk cId="580831535" sldId="266"/>
            <ac:picMk id="3" creationId="{E1A70CA1-0320-EF58-AE1D-3162AA2D8599}"/>
          </ac:picMkLst>
        </pc:picChg>
        <pc:picChg chg="add">
          <ac:chgData name="Gottardo Paulo (ext) BRPI" userId="a091a4bd-495c-414b-96f9-5c8bd20c79bd" providerId="ADAL" clId="{B5048A4E-953F-4573-92B1-D6025DDACA23}" dt="2024-09-03T23:27:07.736" v="1449" actId="22"/>
          <ac:picMkLst>
            <pc:docMk/>
            <pc:sldMk cId="580831535" sldId="266"/>
            <ac:picMk id="4" creationId="{42F4591C-D4BD-B0C2-AAFB-5A8E517DC75A}"/>
          </ac:picMkLst>
        </pc:picChg>
      </pc:sldChg>
      <pc:sldChg chg="addSp add mod">
        <pc:chgData name="Gottardo Paulo (ext) BRPI" userId="a091a4bd-495c-414b-96f9-5c8bd20c79bd" providerId="ADAL" clId="{B5048A4E-953F-4573-92B1-D6025DDACA23}" dt="2024-09-03T23:27:23.465" v="1450" actId="22"/>
        <pc:sldMkLst>
          <pc:docMk/>
          <pc:sldMk cId="2522728456" sldId="267"/>
        </pc:sldMkLst>
        <pc:picChg chg="add">
          <ac:chgData name="Gottardo Paulo (ext) BRPI" userId="a091a4bd-495c-414b-96f9-5c8bd20c79bd" providerId="ADAL" clId="{B5048A4E-953F-4573-92B1-D6025DDACA23}" dt="2024-09-03T23:27:23.465" v="1450" actId="22"/>
          <ac:picMkLst>
            <pc:docMk/>
            <pc:sldMk cId="2522728456" sldId="267"/>
            <ac:picMk id="3" creationId="{F024BD57-1DDE-89AC-8DDD-BD515927EE59}"/>
          </ac:picMkLst>
        </pc:picChg>
      </pc:sldChg>
      <pc:sldChg chg="addSp add mod">
        <pc:chgData name="Gottardo Paulo (ext) BRPI" userId="a091a4bd-495c-414b-96f9-5c8bd20c79bd" providerId="ADAL" clId="{B5048A4E-953F-4573-92B1-D6025DDACA23}" dt="2024-09-03T23:27:35.573" v="1451" actId="22"/>
        <pc:sldMkLst>
          <pc:docMk/>
          <pc:sldMk cId="437418437" sldId="268"/>
        </pc:sldMkLst>
        <pc:picChg chg="add">
          <ac:chgData name="Gottardo Paulo (ext) BRPI" userId="a091a4bd-495c-414b-96f9-5c8bd20c79bd" providerId="ADAL" clId="{B5048A4E-953F-4573-92B1-D6025DDACA23}" dt="2024-09-03T23:27:35.573" v="1451" actId="22"/>
          <ac:picMkLst>
            <pc:docMk/>
            <pc:sldMk cId="437418437" sldId="268"/>
            <ac:picMk id="3" creationId="{9D5F1ED7-B75B-1598-F1E3-5806A03981B0}"/>
          </ac:picMkLst>
        </pc:picChg>
      </pc:sldChg>
      <pc:sldChg chg="addSp add mod">
        <pc:chgData name="Gottardo Paulo (ext) BRPI" userId="a091a4bd-495c-414b-96f9-5c8bd20c79bd" providerId="ADAL" clId="{B5048A4E-953F-4573-92B1-D6025DDACA23}" dt="2024-09-09T23:36:22.814" v="1452" actId="22"/>
        <pc:sldMkLst>
          <pc:docMk/>
          <pc:sldMk cId="988523195" sldId="269"/>
        </pc:sldMkLst>
        <pc:picChg chg="add">
          <ac:chgData name="Gottardo Paulo (ext) BRPI" userId="a091a4bd-495c-414b-96f9-5c8bd20c79bd" providerId="ADAL" clId="{B5048A4E-953F-4573-92B1-D6025DDACA23}" dt="2024-09-09T23:36:22.814" v="1452" actId="22"/>
          <ac:picMkLst>
            <pc:docMk/>
            <pc:sldMk cId="988523195" sldId="269"/>
            <ac:picMk id="3" creationId="{7A9E267C-1DD5-B7C9-2B79-395A9D27ABC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Nº DE PRODUTOS POR ÁREA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RESTAURANTES</c:v>
                </c:pt>
                <c:pt idx="1">
                  <c:v>CENTRAL DE RESÍSDUOS</c:v>
                </c:pt>
                <c:pt idx="2">
                  <c:v>CASA DE LUBRIFICANTES</c:v>
                </c:pt>
                <c:pt idx="3">
                  <c:v>LIMPEZA</c:v>
                </c:pt>
                <c:pt idx="4">
                  <c:v>JARDINAGEM</c:v>
                </c:pt>
                <c:pt idx="5">
                  <c:v>DPA</c:v>
                </c:pt>
                <c:pt idx="6">
                  <c:v>LOGIN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32</c:v>
                </c:pt>
                <c:pt idx="1">
                  <c:v>12</c:v>
                </c:pt>
                <c:pt idx="2">
                  <c:v>25</c:v>
                </c:pt>
                <c:pt idx="3">
                  <c:v>31</c:v>
                </c:pt>
                <c:pt idx="4">
                  <c:v>10</c:v>
                </c:pt>
                <c:pt idx="5">
                  <c:v>5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0-47ED-A4D5-B26EAB38B4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7288975"/>
        <c:axId val="1377289935"/>
      </c:barChart>
      <c:catAx>
        <c:axId val="137728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289935"/>
        <c:crosses val="autoZero"/>
        <c:auto val="1"/>
        <c:lblAlgn val="ctr"/>
        <c:lblOffset val="100"/>
        <c:noMultiLvlLbl val="0"/>
      </c:catAx>
      <c:valAx>
        <c:axId val="13772899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728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/>
              <a:t>POR ESTADO FÍSICO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750515737066889"/>
          <c:y val="0.13707548625418636"/>
          <c:w val="0.45951799694108392"/>
          <c:h val="0.55911961444558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79-429D-9374-01C121F85C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79-429D-9374-01C121F85C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79-429D-9374-01C121F85C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9-429D-9374-01C121F85C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9-429D-9374-01C121F85C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AEROSSOL</c:v>
                </c:pt>
                <c:pt idx="1">
                  <c:v>GÁS</c:v>
                </c:pt>
                <c:pt idx="2">
                  <c:v>LÍQUÍDO</c:v>
                </c:pt>
                <c:pt idx="3">
                  <c:v>SÓLIDO</c:v>
                </c:pt>
                <c:pt idx="4">
                  <c:v>SÓLIDO A LÍQUIDO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75</c:v>
                </c:pt>
                <c:pt idx="3">
                  <c:v>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3-4376-92D9-9620938F2C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335187022939548E-3"/>
          <c:y val="0.69619510069977042"/>
          <c:w val="0.98734363037122919"/>
          <c:h val="0.27614082538414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QTDADE DE ARMAZENAMENTO  - LISTROS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LISTROS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RESTAURANTES</c:v>
                </c:pt>
                <c:pt idx="1">
                  <c:v>CENTRAL DE RESÍDUOS</c:v>
                </c:pt>
                <c:pt idx="2">
                  <c:v>CASA DE LUFICANTES</c:v>
                </c:pt>
                <c:pt idx="3">
                  <c:v>LIMPEZA</c:v>
                </c:pt>
                <c:pt idx="4">
                  <c:v>JARDINAGEM</c:v>
                </c:pt>
                <c:pt idx="5">
                  <c:v>DPA</c:v>
                </c:pt>
                <c:pt idx="6">
                  <c:v>LOGIN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31</c:v>
                </c:pt>
                <c:pt idx="1">
                  <c:v>60</c:v>
                </c:pt>
                <c:pt idx="2">
                  <c:v>79</c:v>
                </c:pt>
                <c:pt idx="3">
                  <c:v>41</c:v>
                </c:pt>
                <c:pt idx="4">
                  <c:v>78</c:v>
                </c:pt>
                <c:pt idx="5">
                  <c:v>10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B-4436-8D26-E10FC34AF8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8402239"/>
        <c:axId val="1978388319"/>
      </c:barChart>
      <c:catAx>
        <c:axId val="1978402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388319"/>
        <c:crosses val="autoZero"/>
        <c:auto val="1"/>
        <c:lblAlgn val="l"/>
        <c:lblOffset val="100"/>
        <c:noMultiLvlLbl val="0"/>
      </c:catAx>
      <c:valAx>
        <c:axId val="1978388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7840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POR DIVERISADE DE GHES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PERIGOS FÍSICOS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RESTAURANTES</c:v>
                </c:pt>
                <c:pt idx="1">
                  <c:v>CENTRAL DE RESÍDUOS</c:v>
                </c:pt>
                <c:pt idx="2">
                  <c:v>CASA DE LUFICANTES</c:v>
                </c:pt>
                <c:pt idx="3">
                  <c:v>LIMPEZA</c:v>
                </c:pt>
                <c:pt idx="4">
                  <c:v>JARDINAGEM</c:v>
                </c:pt>
                <c:pt idx="5">
                  <c:v>DPA</c:v>
                </c:pt>
                <c:pt idx="6">
                  <c:v>LOGIN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24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5B-4436-8D26-E10FC34AF89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PERÍGOS A SAÚDE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RESTAURANTES</c:v>
                </c:pt>
                <c:pt idx="1">
                  <c:v>CENTRAL DE RESÍDUOS</c:v>
                </c:pt>
                <c:pt idx="2">
                  <c:v>CASA DE LUFICANTES</c:v>
                </c:pt>
                <c:pt idx="3">
                  <c:v>LIMPEZA</c:v>
                </c:pt>
                <c:pt idx="4">
                  <c:v>JARDINAGEM</c:v>
                </c:pt>
                <c:pt idx="5">
                  <c:v>DPA</c:v>
                </c:pt>
                <c:pt idx="6">
                  <c:v>LOGIN</c:v>
                </c:pt>
              </c:strCache>
            </c:strRef>
          </c:cat>
          <c:val>
            <c:numRef>
              <c:f>Planilha1!$C$2:$C$8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18</c:v>
                </c:pt>
                <c:pt idx="3">
                  <c:v>17</c:v>
                </c:pt>
                <c:pt idx="4">
                  <c:v>16</c:v>
                </c:pt>
                <c:pt idx="5">
                  <c:v>14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BB-403B-BD6E-7430042A70B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PERIGOS AO MEIO AMBIENTE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RESTAURANTES</c:v>
                </c:pt>
                <c:pt idx="1">
                  <c:v>CENTRAL DE RESÍDUOS</c:v>
                </c:pt>
                <c:pt idx="2">
                  <c:v>CASA DE LUFICANTES</c:v>
                </c:pt>
                <c:pt idx="3">
                  <c:v>LIMPEZA</c:v>
                </c:pt>
                <c:pt idx="4">
                  <c:v>JARDINAGEM</c:v>
                </c:pt>
                <c:pt idx="5">
                  <c:v>DPA</c:v>
                </c:pt>
                <c:pt idx="6">
                  <c:v>LOGIN</c:v>
                </c:pt>
              </c:strCache>
            </c:strRef>
          </c:cat>
          <c:val>
            <c:numRef>
              <c:f>Planilha1!$D$2:$D$8</c:f>
              <c:numCache>
                <c:formatCode>General</c:formatCode>
                <c:ptCount val="7"/>
                <c:pt idx="0">
                  <c:v>9</c:v>
                </c:pt>
                <c:pt idx="1">
                  <c:v>22</c:v>
                </c:pt>
                <c:pt idx="2">
                  <c:v>20</c:v>
                </c:pt>
                <c:pt idx="3">
                  <c:v>23</c:v>
                </c:pt>
                <c:pt idx="4">
                  <c:v>17</c:v>
                </c:pt>
                <c:pt idx="5">
                  <c:v>16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BB-403B-BD6E-7430042A70B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78402239"/>
        <c:axId val="1978388319"/>
      </c:lineChart>
      <c:catAx>
        <c:axId val="197840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388319"/>
        <c:crosses val="autoZero"/>
        <c:auto val="1"/>
        <c:lblAlgn val="l"/>
        <c:lblOffset val="100"/>
        <c:noMultiLvlLbl val="0"/>
      </c:catAx>
      <c:valAx>
        <c:axId val="19783883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840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1078665411474991"/>
          <c:w val="1"/>
          <c:h val="6.7534831426790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5FDD-B6FD-49E6-B2AF-822957E161C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DC59-39AB-4C11-8C22-9D7350847B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DC59-39AB-4C11-8C22-9D7350847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DC59-39AB-4C11-8C22-9D7350847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DC59-39AB-4C11-8C22-9D7350847B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DC59-39AB-4C11-8C22-9D7350847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DC59-39AB-4C11-8C22-9D7350847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3E470-7885-89F3-8325-0E7F0881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974EF-6B87-850C-1730-E4D3D24A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6C893-FA37-C017-AE83-AEDCB296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21D4D-12DC-9323-9471-E5CAC4C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F6AFC-183B-2F17-6DDA-AE4C64A3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A2844-F396-0692-FBE9-78915646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EBD30-FB86-0924-721E-73C91166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1931F-337C-86A0-0094-6C9C8B5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D710-A7C0-9B38-2D92-5D59B80C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3BAE0-4734-3179-8389-DB4756A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6C490E-C23A-F061-C7B6-3565579E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68B7A-B238-460A-5E5B-596B8E83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0F632-0550-2EDC-0B55-E494C6B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87BA5-BB1F-0329-D590-8240A0E1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F9A12D-53E4-A7C1-8072-88A0C7CB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CC51-0125-40E5-5EF3-343E1AB4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7FC7F-8AD6-C953-4949-D310B663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61A09-E360-24F8-F59E-0D02C9F4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E6379-CE82-B1C1-16A5-FE053761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19AD9-993E-FE4F-172C-CB35E836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92E99-066E-3FFE-3B56-ACFBFFA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58CC6-CFE3-1FF2-B980-4CA2D24D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BF220-9932-FAA3-44F3-B71D7C7B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C65A2-D3D8-CF36-3971-382CA517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A6ADD-4737-18EF-6A6E-C4FF86E5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D6D6-9261-373A-9EA4-A5C3FB03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74AFA-A465-3623-5995-D2EFFC86B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67E52-35AE-7A57-6B63-54848357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498746-D619-BE1C-A5DB-956DD49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0C006C-4046-4E52-1BFB-D93FFCDF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84F674-919C-3A31-29E9-6774736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127E-6009-A7C9-2215-A3107BE3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629A7-EA7C-581B-091C-73AFC3D9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8A516-1B8E-52E9-3B79-486AA459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6667C6-071B-B106-EAAB-7DF26EC1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D03484-7BAE-284F-A74D-88657A1E7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CDD968-B26F-AAA6-D4BE-3ECE60AB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BC2948-98E0-B5F8-7386-1EE5951B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858059-D57F-7AF9-5B19-C8291E4D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FBEC7-A242-CBF5-DF3A-9D439F2B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0534A6-1012-BFEA-374D-AD4E3EFE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67B83F-FC55-F7A4-62FF-428FB44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EB175C-BA14-8AFA-1523-58D3AB30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3DADE6-F20D-17A8-2E7A-450CE4C9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A76933-55A3-9AF0-09EC-9E77B79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0F5AE8-85D2-29E8-EA51-A0D559F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5FD10-D460-CC4B-BC80-B2ACCFE8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0634B-51CB-7CCF-4724-E544253E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6596F-C9F4-7DD1-88A2-C31018C5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20842-B7BB-66E6-7B0D-207F180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DE18F-2C37-6A12-7453-F5437E40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926102-EF04-6519-DD96-5388ABF2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3FE1-CA67-4130-9034-5AF8BE7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4933C-2A59-20C7-9F6C-EB91B7E18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7398F-AB41-D81D-1178-6BB4E0BC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8411F-81A3-F5ED-38C2-F2277CE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E4FE2-B6B2-05A4-5722-98768BA3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DD095-311A-36A3-8C84-EB2AF9CF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36F00-5351-6BDD-813F-4210DBC2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7CCC6-4F00-24E6-F851-F1589889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23958-50E4-984F-9270-C6AD5B4D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FDCAE-EDA6-4A98-A022-FD51F8BCDE1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307FC-06B1-704C-9E49-D1CB62B6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E0A42-0CE5-6AD4-441B-F082B324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07625-9AA7-454C-9D50-B3FC5C8D2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26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Relationship Id="rId27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27.svg"/><Relationship Id="rId19" Type="http://schemas.openxmlformats.org/officeDocument/2006/relationships/image" Target="../media/image21.svg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17.svg"/><Relationship Id="rId22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1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6" Type="http://schemas.openxmlformats.org/officeDocument/2006/relationships/chart" Target="../charts/chart2.xml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19.svg"/><Relationship Id="rId19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32.png"/><Relationship Id="rId10" Type="http://schemas.openxmlformats.org/officeDocument/2006/relationships/image" Target="../media/image19.sv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E6317-C43A-5408-8833-470FD8C36C5B}"/>
              </a:ext>
            </a:extLst>
          </p:cNvPr>
          <p:cNvSpPr/>
          <p:nvPr/>
        </p:nvSpPr>
        <p:spPr>
          <a:xfrm>
            <a:off x="-12588" y="0"/>
            <a:ext cx="27515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060" name="Gráfico 1059" descr="Aviso com preenchimento sólido">
            <a:extLst>
              <a:ext uri="{FF2B5EF4-FFF2-40B4-BE49-F238E27FC236}">
                <a16:creationId xmlns:a16="http://schemas.microsoft.com/office/drawing/2014/main" id="{80A28552-E760-01B7-37F3-13B79A7E0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8" y="1039679"/>
            <a:ext cx="544509" cy="544509"/>
          </a:xfrm>
          <a:prstGeom prst="rect">
            <a:avLst/>
          </a:prstGeom>
        </p:spPr>
      </p:pic>
      <p:pic>
        <p:nvPicPr>
          <p:cNvPr id="1054" name="Gráfico 1053" descr="Béquer com preenchimento sólido">
            <a:extLst>
              <a:ext uri="{FF2B5EF4-FFF2-40B4-BE49-F238E27FC236}">
                <a16:creationId xmlns:a16="http://schemas.microsoft.com/office/drawing/2014/main" id="{7F8A6E63-66DD-2229-2046-2005FC76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942" y="31689"/>
            <a:ext cx="612999" cy="612999"/>
          </a:xfrm>
          <a:prstGeom prst="rect">
            <a:avLst/>
          </a:prstGeom>
        </p:spPr>
      </p:pic>
      <p:sp>
        <p:nvSpPr>
          <p:cNvPr id="1039" name="Retângulo 1038">
            <a:extLst>
              <a:ext uri="{FF2B5EF4-FFF2-40B4-BE49-F238E27FC236}">
                <a16:creationId xmlns:a16="http://schemas.microsoft.com/office/drawing/2014/main" id="{E8869BFD-D4F1-556D-7782-5E90AC6AF38A}"/>
              </a:ext>
            </a:extLst>
          </p:cNvPr>
          <p:cNvSpPr/>
          <p:nvPr/>
        </p:nvSpPr>
        <p:spPr>
          <a:xfrm>
            <a:off x="2769057" y="-7880"/>
            <a:ext cx="9394938" cy="1258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tângulo: Cantos Arredondados 1039">
            <a:extLst>
              <a:ext uri="{FF2B5EF4-FFF2-40B4-BE49-F238E27FC236}">
                <a16:creationId xmlns:a16="http://schemas.microsoft.com/office/drawing/2014/main" id="{A418197E-4503-944C-B704-C81B8DA602B7}"/>
              </a:ext>
            </a:extLst>
          </p:cNvPr>
          <p:cNvSpPr/>
          <p:nvPr/>
        </p:nvSpPr>
        <p:spPr>
          <a:xfrm>
            <a:off x="2769057" y="-7880"/>
            <a:ext cx="9394938" cy="238203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INFORMAÇÕES GERAIS DOS PRODUTOS</a:t>
            </a:r>
            <a:endParaRPr lang="en-US" sz="20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3221447-4EDA-E766-6233-794F64DB4620}"/>
              </a:ext>
            </a:extLst>
          </p:cNvPr>
          <p:cNvSpPr/>
          <p:nvPr/>
        </p:nvSpPr>
        <p:spPr>
          <a:xfrm>
            <a:off x="2769057" y="3449891"/>
            <a:ext cx="9394938" cy="185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0349D6B-977E-090A-C96F-2A8F7F91DB7F}"/>
              </a:ext>
            </a:extLst>
          </p:cNvPr>
          <p:cNvSpPr/>
          <p:nvPr/>
        </p:nvSpPr>
        <p:spPr>
          <a:xfrm>
            <a:off x="2760221" y="1346361"/>
            <a:ext cx="9394938" cy="1990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D9C830-D6D2-B9B9-9DB7-13CE1AE10C84}"/>
              </a:ext>
            </a:extLst>
          </p:cNvPr>
          <p:cNvGrpSpPr/>
          <p:nvPr/>
        </p:nvGrpSpPr>
        <p:grpSpPr>
          <a:xfrm>
            <a:off x="35562" y="221780"/>
            <a:ext cx="2648983" cy="1714497"/>
            <a:chOff x="1" y="221780"/>
            <a:chExt cx="2759202" cy="171449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C5D490-A14F-69A0-9AF6-391908585554}"/>
                </a:ext>
              </a:extLst>
            </p:cNvPr>
            <p:cNvGrpSpPr/>
            <p:nvPr/>
          </p:nvGrpSpPr>
          <p:grpSpPr>
            <a:xfrm>
              <a:off x="1" y="221780"/>
              <a:ext cx="2682240" cy="1462140"/>
              <a:chOff x="-1" y="59220"/>
              <a:chExt cx="2797234" cy="146214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715CFA-BF23-5CC7-5F62-342084835630}"/>
                  </a:ext>
                </a:extLst>
              </p:cNvPr>
              <p:cNvSpPr txBox="1"/>
              <p:nvPr/>
            </p:nvSpPr>
            <p:spPr>
              <a:xfrm>
                <a:off x="-1" y="5922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A36FB5-1494-0397-D712-B5C0525279A2}"/>
                  </a:ext>
                </a:extLst>
              </p:cNvPr>
              <p:cNvSpPr txBox="1"/>
              <p:nvPr/>
            </p:nvSpPr>
            <p:spPr>
              <a:xfrm>
                <a:off x="45720" y="7481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bg1"/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017CF8-F775-B347-DD05-36DFB1528641}"/>
                </a:ext>
              </a:extLst>
            </p:cNvPr>
            <p:cNvSpPr txBox="1"/>
            <p:nvPr/>
          </p:nvSpPr>
          <p:spPr>
            <a:xfrm>
              <a:off x="7691" y="1628500"/>
              <a:ext cx="275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Gestão de Produtos Químicos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0BA250-DF01-8073-A146-9EE473BAED84}"/>
              </a:ext>
            </a:extLst>
          </p:cNvPr>
          <p:cNvSpPr/>
          <p:nvPr/>
        </p:nvSpPr>
        <p:spPr>
          <a:xfrm>
            <a:off x="2828330" y="353480"/>
            <a:ext cx="2628733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CÓDIGO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362F5D-0790-7F8D-07EB-0173941F2576}"/>
              </a:ext>
            </a:extLst>
          </p:cNvPr>
          <p:cNvSpPr/>
          <p:nvPr/>
        </p:nvSpPr>
        <p:spPr>
          <a:xfrm>
            <a:off x="6166816" y="353480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NOME DO PRODUTO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FD4881-1995-0396-2361-00EB14A81B99}"/>
              </a:ext>
            </a:extLst>
          </p:cNvPr>
          <p:cNvSpPr/>
          <p:nvPr/>
        </p:nvSpPr>
        <p:spPr>
          <a:xfrm>
            <a:off x="9499237" y="353480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FORNECEDOR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91C7D15-1285-5635-BCDA-38C33D28F15F}"/>
              </a:ext>
            </a:extLst>
          </p:cNvPr>
          <p:cNvSpPr/>
          <p:nvPr/>
        </p:nvSpPr>
        <p:spPr>
          <a:xfrm>
            <a:off x="2828330" y="827612"/>
            <a:ext cx="2628733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QTADE MÁX. ARMAZENADA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8E65FFB-8D38-041A-39B3-5BD711604A22}"/>
              </a:ext>
            </a:extLst>
          </p:cNvPr>
          <p:cNvSpPr/>
          <p:nvPr/>
        </p:nvSpPr>
        <p:spPr>
          <a:xfrm>
            <a:off x="6166816" y="827612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ESTADO FÍSICO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2A41887-3414-400B-3C76-459DA68E9344}"/>
              </a:ext>
            </a:extLst>
          </p:cNvPr>
          <p:cNvSpPr/>
          <p:nvPr/>
        </p:nvSpPr>
        <p:spPr>
          <a:xfrm>
            <a:off x="9499237" y="827612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LOCAL DE ARMAZENAM.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0529DCE-95C1-1712-6A42-DEE5068823FC}"/>
              </a:ext>
            </a:extLst>
          </p:cNvPr>
          <p:cNvSpPr/>
          <p:nvPr/>
        </p:nvSpPr>
        <p:spPr>
          <a:xfrm>
            <a:off x="5679014" y="1758904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Nº CAS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45C7EF9-A1DA-B439-6691-B2522744AA1F}"/>
              </a:ext>
            </a:extLst>
          </p:cNvPr>
          <p:cNvSpPr/>
          <p:nvPr/>
        </p:nvSpPr>
        <p:spPr>
          <a:xfrm>
            <a:off x="8459749" y="1758904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CONCENTRAÇÃO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1E4CF1-FC1B-3470-FDE7-F9FBEE55A6AE}"/>
              </a:ext>
            </a:extLst>
          </p:cNvPr>
          <p:cNvSpPr/>
          <p:nvPr/>
        </p:nvSpPr>
        <p:spPr>
          <a:xfrm>
            <a:off x="2892214" y="1758904"/>
            <a:ext cx="2628733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SUBSTÂNCIA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BB9B885-3C57-5716-5399-A5829D2347C2}"/>
              </a:ext>
            </a:extLst>
          </p:cNvPr>
          <p:cNvSpPr/>
          <p:nvPr/>
        </p:nvSpPr>
        <p:spPr>
          <a:xfrm>
            <a:off x="11240484" y="2842475"/>
            <a:ext cx="836188" cy="340822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+ ADICINIAR</a:t>
            </a:r>
            <a:endParaRPr lang="en-US" sz="1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C26026-9297-0248-C136-007F2C8FA103}"/>
              </a:ext>
            </a:extLst>
          </p:cNvPr>
          <p:cNvSpPr/>
          <p:nvPr/>
        </p:nvSpPr>
        <p:spPr>
          <a:xfrm>
            <a:off x="5679014" y="2300689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Nº CAS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98C6FB8-5D65-F13E-D11F-DFEC6A4D8234}"/>
              </a:ext>
            </a:extLst>
          </p:cNvPr>
          <p:cNvSpPr/>
          <p:nvPr/>
        </p:nvSpPr>
        <p:spPr>
          <a:xfrm>
            <a:off x="8459749" y="2300689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CONCENTRAÇÃO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BFBF6D-C321-EABE-65B8-5C05BB819AD5}"/>
              </a:ext>
            </a:extLst>
          </p:cNvPr>
          <p:cNvSpPr/>
          <p:nvPr/>
        </p:nvSpPr>
        <p:spPr>
          <a:xfrm>
            <a:off x="2892214" y="2300689"/>
            <a:ext cx="2628733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SUBSTÂNCIA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0F396A-5A9B-8972-0032-81BE94DF8304}"/>
              </a:ext>
            </a:extLst>
          </p:cNvPr>
          <p:cNvSpPr/>
          <p:nvPr/>
        </p:nvSpPr>
        <p:spPr>
          <a:xfrm>
            <a:off x="5679014" y="2842475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Nº CAS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C53C8C-84D0-CD24-0B4A-97E686C90732}"/>
              </a:ext>
            </a:extLst>
          </p:cNvPr>
          <p:cNvSpPr/>
          <p:nvPr/>
        </p:nvSpPr>
        <p:spPr>
          <a:xfrm>
            <a:off x="8459749" y="2842475"/>
            <a:ext cx="262266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CONCENTRAÇÃO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BA90742-93DC-E6A1-015E-72CB4FF2B7B2}"/>
              </a:ext>
            </a:extLst>
          </p:cNvPr>
          <p:cNvSpPr/>
          <p:nvPr/>
        </p:nvSpPr>
        <p:spPr>
          <a:xfrm>
            <a:off x="2892214" y="2842475"/>
            <a:ext cx="2628733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SUBSTÂNCIA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F0B0181-F779-9734-5462-6ED2D34D316A}"/>
              </a:ext>
            </a:extLst>
          </p:cNvPr>
          <p:cNvSpPr/>
          <p:nvPr/>
        </p:nvSpPr>
        <p:spPr>
          <a:xfrm>
            <a:off x="5945640" y="3809238"/>
            <a:ext cx="3002400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PERIGOS À SAÚDE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5CD8CB-DF2C-1D7C-F17D-B5323DEA6922}"/>
              </a:ext>
            </a:extLst>
          </p:cNvPr>
          <p:cNvSpPr/>
          <p:nvPr/>
        </p:nvSpPr>
        <p:spPr>
          <a:xfrm>
            <a:off x="9091384" y="3809238"/>
            <a:ext cx="3001138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PERIGOS AO MEIO AMBIENTE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1B24269-19A3-9E61-0908-D996BA3B70B6}"/>
              </a:ext>
            </a:extLst>
          </p:cNvPr>
          <p:cNvSpPr/>
          <p:nvPr/>
        </p:nvSpPr>
        <p:spPr>
          <a:xfrm>
            <a:off x="2799895" y="3809238"/>
            <a:ext cx="3002400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PERIGOS FÍSICOS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1B0F03AF-BE70-1115-707B-C533BFEF4913}"/>
              </a:ext>
            </a:extLst>
          </p:cNvPr>
          <p:cNvSpPr/>
          <p:nvPr/>
        </p:nvSpPr>
        <p:spPr>
          <a:xfrm>
            <a:off x="2761982" y="1356447"/>
            <a:ext cx="9394938" cy="295238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SUBSTÂNCIAS</a:t>
            </a:r>
            <a:endParaRPr lang="en-US" sz="2000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40E30B3-7EF2-2D6A-E1CB-A8A684B0DF0F}"/>
              </a:ext>
            </a:extLst>
          </p:cNvPr>
          <p:cNvSpPr/>
          <p:nvPr/>
        </p:nvSpPr>
        <p:spPr>
          <a:xfrm>
            <a:off x="2769057" y="3449892"/>
            <a:ext cx="9394938" cy="295238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CLASSIFICAÇÃO GHS</a:t>
            </a:r>
            <a:endParaRPr lang="en-US" sz="20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1740C08-03DA-4244-93FD-7B16B44CEBC0}"/>
              </a:ext>
            </a:extLst>
          </p:cNvPr>
          <p:cNvSpPr txBox="1"/>
          <p:nvPr/>
        </p:nvSpPr>
        <p:spPr>
          <a:xfrm>
            <a:off x="2828330" y="4189011"/>
            <a:ext cx="4776230" cy="2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SELECIONE OS PCTOGRAMAS PRESENTES NO RÓTULO OU FDS DO PRODUTO</a:t>
            </a:r>
            <a:endParaRPr lang="en-US" sz="1000" b="1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0B17942-2EFB-94BF-7BF1-783EBF93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30" y="4474181"/>
            <a:ext cx="738023" cy="74670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CC01A92-7A3A-0664-671C-1677D0DD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00" y="4474181"/>
            <a:ext cx="738024" cy="7467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B1EE0-E74D-AD83-C85E-08B6170A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71" y="4474181"/>
            <a:ext cx="738023" cy="74670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03BCB85-E86E-49F2-E399-F9BF2718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41" y="4474181"/>
            <a:ext cx="738024" cy="7467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C25034-4891-EDB9-E3C6-91CA9613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12" y="4474181"/>
            <a:ext cx="738024" cy="7467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62EBFF88-EF2F-4907-C36F-C98C55D0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83" y="4474181"/>
            <a:ext cx="738025" cy="74670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4E2350-7570-72C9-EC44-F2DF5C5A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955" y="4474181"/>
            <a:ext cx="738024" cy="7467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AF25FCA-54DB-B914-518B-B50F91E3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726" y="4474181"/>
            <a:ext cx="738025" cy="74670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B6CC20-A04F-315E-43D2-47C0BD2A9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498" y="4474181"/>
            <a:ext cx="738024" cy="7467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B7C33987-BC8A-77F5-C3B4-18F270F4575E}"/>
              </a:ext>
            </a:extLst>
          </p:cNvPr>
          <p:cNvSpPr/>
          <p:nvPr/>
        </p:nvSpPr>
        <p:spPr>
          <a:xfrm>
            <a:off x="2769057" y="5396665"/>
            <a:ext cx="9394938" cy="953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FB8C50DE-3418-586A-0D03-E7C4AD5B6B6C}"/>
              </a:ext>
            </a:extLst>
          </p:cNvPr>
          <p:cNvSpPr/>
          <p:nvPr/>
        </p:nvSpPr>
        <p:spPr>
          <a:xfrm>
            <a:off x="2769057" y="5396664"/>
            <a:ext cx="9394938" cy="295238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CLASSIFICAÇÃO GHS</a:t>
            </a:r>
            <a:endParaRPr lang="en-US" sz="2000" dirty="0"/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09A72D13-CA7F-63A1-C410-D4CB126ABC6E}"/>
              </a:ext>
            </a:extLst>
          </p:cNvPr>
          <p:cNvSpPr/>
          <p:nvPr/>
        </p:nvSpPr>
        <p:spPr>
          <a:xfrm>
            <a:off x="2819489" y="5848848"/>
            <a:ext cx="5009947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PALAVRA DE PERIGO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8B8319E4-51AD-1A18-20F0-0E126D4166EA}"/>
              </a:ext>
            </a:extLst>
          </p:cNvPr>
          <p:cNvSpPr txBox="1"/>
          <p:nvPr/>
        </p:nvSpPr>
        <p:spPr>
          <a:xfrm>
            <a:off x="-8466" y="2911200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Produtos cadastrados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9" name="CaixaDeTexto 1048">
            <a:extLst>
              <a:ext uri="{FF2B5EF4-FFF2-40B4-BE49-F238E27FC236}">
                <a16:creationId xmlns:a16="http://schemas.microsoft.com/office/drawing/2014/main" id="{7D00394F-4477-A494-50F9-3F61DD50E61D}"/>
              </a:ext>
            </a:extLst>
          </p:cNvPr>
          <p:cNvSpPr txBox="1"/>
          <p:nvPr/>
        </p:nvSpPr>
        <p:spPr>
          <a:xfrm>
            <a:off x="-8467" y="3463239"/>
            <a:ext cx="274950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FDSs</a:t>
            </a:r>
            <a:endParaRPr lang="en-US" dirty="0"/>
          </a:p>
        </p:txBody>
      </p:sp>
      <p:pic>
        <p:nvPicPr>
          <p:cNvPr id="1050" name="Gráfico 1049" descr="Lista estrutura de tópicos">
            <a:extLst>
              <a:ext uri="{FF2B5EF4-FFF2-40B4-BE49-F238E27FC236}">
                <a16:creationId xmlns:a16="http://schemas.microsoft.com/office/drawing/2014/main" id="{1353D976-9F6D-1F15-9F14-378966EBF1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3517810"/>
            <a:ext cx="239636" cy="215900"/>
          </a:xfrm>
          <a:prstGeom prst="rect">
            <a:avLst/>
          </a:prstGeom>
        </p:spPr>
      </p:pic>
      <p:sp>
        <p:nvSpPr>
          <p:cNvPr id="1051" name="CaixaDeTexto 1050">
            <a:extLst>
              <a:ext uri="{FF2B5EF4-FFF2-40B4-BE49-F238E27FC236}">
                <a16:creationId xmlns:a16="http://schemas.microsoft.com/office/drawing/2014/main" id="{F2717EE1-FADF-10EF-61A8-373B90BEE18D}"/>
              </a:ext>
            </a:extLst>
          </p:cNvPr>
          <p:cNvSpPr txBox="1"/>
          <p:nvPr/>
        </p:nvSpPr>
        <p:spPr>
          <a:xfrm>
            <a:off x="-11009" y="2359161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Cadastrar Produtos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52" name="Gráfico 1051" descr="Entrar com preenchimento sólido">
            <a:extLst>
              <a:ext uri="{FF2B5EF4-FFF2-40B4-BE49-F238E27FC236}">
                <a16:creationId xmlns:a16="http://schemas.microsoft.com/office/drawing/2014/main" id="{2A63B6E7-BE07-2007-1AB2-1290C9961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97" y="2349712"/>
            <a:ext cx="263284" cy="330137"/>
          </a:xfrm>
          <a:prstGeom prst="rect">
            <a:avLst/>
          </a:prstGeom>
        </p:spPr>
      </p:pic>
      <p:pic>
        <p:nvPicPr>
          <p:cNvPr id="1056" name="Gráfico 1055" descr="Saída com preenchimento sólido">
            <a:extLst>
              <a:ext uri="{FF2B5EF4-FFF2-40B4-BE49-F238E27FC236}">
                <a16:creationId xmlns:a16="http://schemas.microsoft.com/office/drawing/2014/main" id="{CC3EC73D-3BED-C7E4-FAA1-6D05616334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1" y="2892711"/>
            <a:ext cx="339800" cy="339800"/>
          </a:xfrm>
          <a:prstGeom prst="rect">
            <a:avLst/>
          </a:prstGeom>
        </p:spPr>
      </p:pic>
      <p:sp>
        <p:nvSpPr>
          <p:cNvPr id="1061" name="CaixaDeTexto 1060">
            <a:extLst>
              <a:ext uri="{FF2B5EF4-FFF2-40B4-BE49-F238E27FC236}">
                <a16:creationId xmlns:a16="http://schemas.microsoft.com/office/drawing/2014/main" id="{E5BEEEC1-7AFF-DF9C-2005-AD8DF7EE8878}"/>
              </a:ext>
            </a:extLst>
          </p:cNvPr>
          <p:cNvSpPr txBox="1"/>
          <p:nvPr/>
        </p:nvSpPr>
        <p:spPr>
          <a:xfrm>
            <a:off x="-11010" y="4991342"/>
            <a:ext cx="274950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MINHA CONTA</a:t>
            </a:r>
            <a:endParaRPr lang="en-US" dirty="0"/>
          </a:p>
        </p:txBody>
      </p:sp>
      <p:pic>
        <p:nvPicPr>
          <p:cNvPr id="1063" name="Gráfico 1062" descr="Usuário estrutura de tópicos">
            <a:extLst>
              <a:ext uri="{FF2B5EF4-FFF2-40B4-BE49-F238E27FC236}">
                <a16:creationId xmlns:a16="http://schemas.microsoft.com/office/drawing/2014/main" id="{B96BD1BD-B3D0-18DE-95BD-23AC27FEDC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526" y="4984747"/>
            <a:ext cx="345147" cy="34514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3B1B50-F758-B3FE-26C4-98A8D2EDD286}"/>
              </a:ext>
            </a:extLst>
          </p:cNvPr>
          <p:cNvSpPr/>
          <p:nvPr/>
        </p:nvSpPr>
        <p:spPr>
          <a:xfrm>
            <a:off x="11256334" y="5848848"/>
            <a:ext cx="836188" cy="340822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+ ADICINIAR</a:t>
            </a:r>
            <a:endParaRPr lang="en-US" sz="10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67F6140-5B04-2489-5D82-CDAE5B36A655}"/>
              </a:ext>
            </a:extLst>
          </p:cNvPr>
          <p:cNvSpPr/>
          <p:nvPr/>
        </p:nvSpPr>
        <p:spPr>
          <a:xfrm>
            <a:off x="7910818" y="5899719"/>
            <a:ext cx="328587" cy="2390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6D6506-D613-E3E0-CBCB-6C490E018DA9}"/>
              </a:ext>
            </a:extLst>
          </p:cNvPr>
          <p:cNvSpPr/>
          <p:nvPr/>
        </p:nvSpPr>
        <p:spPr>
          <a:xfrm>
            <a:off x="8335550" y="5858423"/>
            <a:ext cx="2780735" cy="3408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CATEGORIA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69FCD96-7348-17C6-70CD-ED262A04F8A4}"/>
              </a:ext>
            </a:extLst>
          </p:cNvPr>
          <p:cNvGrpSpPr/>
          <p:nvPr/>
        </p:nvGrpSpPr>
        <p:grpSpPr>
          <a:xfrm>
            <a:off x="-14705" y="4015276"/>
            <a:ext cx="2749508" cy="338556"/>
            <a:chOff x="-14705" y="4015276"/>
            <a:chExt cx="2749508" cy="33855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AF6C471-D78A-23BF-7E0C-BD881F0D89F5}"/>
                </a:ext>
              </a:extLst>
            </p:cNvPr>
            <p:cNvSpPr txBox="1"/>
            <p:nvPr/>
          </p:nvSpPr>
          <p:spPr>
            <a:xfrm>
              <a:off x="-14705" y="4015278"/>
              <a:ext cx="2749508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      GESTÃO VISUAL</a:t>
              </a:r>
              <a:endParaRPr lang="en-US" dirty="0"/>
            </a:p>
          </p:txBody>
        </p:sp>
        <p:pic>
          <p:nvPicPr>
            <p:cNvPr id="15" name="Gráfico 14" descr="Gráfico de barras com preenchimento sólido">
              <a:extLst>
                <a:ext uri="{FF2B5EF4-FFF2-40B4-BE49-F238E27FC236}">
                  <a16:creationId xmlns:a16="http://schemas.microsoft.com/office/drawing/2014/main" id="{DB895C3D-AF70-D4A8-8347-A10E56E6A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13726" t="10167" r="11788" b="8402"/>
            <a:stretch/>
          </p:blipFill>
          <p:spPr>
            <a:xfrm>
              <a:off x="2214" y="4015276"/>
              <a:ext cx="301250" cy="329339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6C192F5-0048-6700-D6C6-F487BE7F8417}"/>
              </a:ext>
            </a:extLst>
          </p:cNvPr>
          <p:cNvSpPr/>
          <p:nvPr/>
        </p:nvSpPr>
        <p:spPr>
          <a:xfrm>
            <a:off x="2769057" y="6443048"/>
            <a:ext cx="3397759" cy="353480"/>
          </a:xfrm>
          <a:prstGeom prst="roundRect">
            <a:avLst>
              <a:gd name="adj" fmla="val 3343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72 Black" panose="020B0A04030603020204" pitchFamily="34" charset="0"/>
                <a:cs typeface="72 Black" panose="020B0A04030603020204" pitchFamily="34" charset="0"/>
              </a:rPr>
              <a:t>SUBMETER FDS</a:t>
            </a:r>
            <a:endParaRPr lang="en-US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9559D69-8D63-938E-F7A4-4C8014EA2038}"/>
              </a:ext>
            </a:extLst>
          </p:cNvPr>
          <p:cNvSpPr/>
          <p:nvPr/>
        </p:nvSpPr>
        <p:spPr>
          <a:xfrm>
            <a:off x="8678913" y="6443048"/>
            <a:ext cx="3397759" cy="353480"/>
          </a:xfrm>
          <a:prstGeom prst="roundRect">
            <a:avLst>
              <a:gd name="adj" fmla="val 3343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72 Black" panose="020B0A04030603020204" pitchFamily="34" charset="0"/>
                <a:cs typeface="72 Black" panose="020B0A04030603020204" pitchFamily="34" charset="0"/>
              </a:rPr>
              <a:t>ENVIAR</a:t>
            </a:r>
            <a:endParaRPr lang="en-US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7E7E1E8D-F1EA-9C58-916C-AFA46D0924D8}"/>
              </a:ext>
            </a:extLst>
          </p:cNvPr>
          <p:cNvSpPr/>
          <p:nvPr/>
        </p:nvSpPr>
        <p:spPr>
          <a:xfrm>
            <a:off x="11658578" y="6500248"/>
            <a:ext cx="328587" cy="2390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áfico 35" descr="Clipe de papel estrutura de tópicos">
            <a:extLst>
              <a:ext uri="{FF2B5EF4-FFF2-40B4-BE49-F238E27FC236}">
                <a16:creationId xmlns:a16="http://schemas.microsoft.com/office/drawing/2014/main" id="{7A2A92A8-90A8-6A3D-2BCD-68DB47C9A4D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20947" y="6506947"/>
            <a:ext cx="259589" cy="2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5F1ED7-B75B-1598-F1E3-5806A039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9E267C-1DD5-B7C9-2B79-395A9D27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E6317-C43A-5408-8833-470FD8C36C5B}"/>
              </a:ext>
            </a:extLst>
          </p:cNvPr>
          <p:cNvSpPr>
            <a:spLocks/>
          </p:cNvSpPr>
          <p:nvPr/>
        </p:nvSpPr>
        <p:spPr>
          <a:xfrm>
            <a:off x="-12012" y="0"/>
            <a:ext cx="27515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132" name="Gráfico 4131" descr="Aviso com preenchimento sólido">
            <a:extLst>
              <a:ext uri="{FF2B5EF4-FFF2-40B4-BE49-F238E27FC236}">
                <a16:creationId xmlns:a16="http://schemas.microsoft.com/office/drawing/2014/main" id="{150EBC9B-F673-FEFB-6B70-F2441603C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8" y="1039679"/>
            <a:ext cx="544509" cy="544509"/>
          </a:xfrm>
          <a:prstGeom prst="rect">
            <a:avLst/>
          </a:prstGeom>
        </p:spPr>
      </p:pic>
      <p:pic>
        <p:nvPicPr>
          <p:cNvPr id="4131" name="Gráfico 4130" descr="Béquer com preenchimento sólido">
            <a:extLst>
              <a:ext uri="{FF2B5EF4-FFF2-40B4-BE49-F238E27FC236}">
                <a16:creationId xmlns:a16="http://schemas.microsoft.com/office/drawing/2014/main" id="{076A7EDA-DE76-15B2-47A8-16AC4EF10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942" y="31689"/>
            <a:ext cx="612999" cy="612999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D9C830-D6D2-B9B9-9DB7-13CE1AE10C84}"/>
              </a:ext>
            </a:extLst>
          </p:cNvPr>
          <p:cNvGrpSpPr/>
          <p:nvPr/>
        </p:nvGrpSpPr>
        <p:grpSpPr>
          <a:xfrm>
            <a:off x="35562" y="221780"/>
            <a:ext cx="2648983" cy="1714497"/>
            <a:chOff x="1" y="221780"/>
            <a:chExt cx="2759202" cy="171449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C5D490-A14F-69A0-9AF6-391908585554}"/>
                </a:ext>
              </a:extLst>
            </p:cNvPr>
            <p:cNvGrpSpPr/>
            <p:nvPr/>
          </p:nvGrpSpPr>
          <p:grpSpPr>
            <a:xfrm>
              <a:off x="1" y="221780"/>
              <a:ext cx="2682240" cy="1462140"/>
              <a:chOff x="-1" y="59220"/>
              <a:chExt cx="2797234" cy="146214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715CFA-BF23-5CC7-5F62-342084835630}"/>
                  </a:ext>
                </a:extLst>
              </p:cNvPr>
              <p:cNvSpPr txBox="1"/>
              <p:nvPr/>
            </p:nvSpPr>
            <p:spPr>
              <a:xfrm>
                <a:off x="-1" y="5922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A36FB5-1494-0397-D712-B5C0525279A2}"/>
                  </a:ext>
                </a:extLst>
              </p:cNvPr>
              <p:cNvSpPr txBox="1"/>
              <p:nvPr/>
            </p:nvSpPr>
            <p:spPr>
              <a:xfrm>
                <a:off x="45720" y="7481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bg1"/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017CF8-F775-B347-DD05-36DFB1528641}"/>
                </a:ext>
              </a:extLst>
            </p:cNvPr>
            <p:cNvSpPr txBox="1"/>
            <p:nvPr/>
          </p:nvSpPr>
          <p:spPr>
            <a:xfrm>
              <a:off x="7691" y="1628500"/>
              <a:ext cx="275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Gestão de Produtos Químicos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07" name="Retângulo 4106">
            <a:extLst>
              <a:ext uri="{FF2B5EF4-FFF2-40B4-BE49-F238E27FC236}">
                <a16:creationId xmlns:a16="http://schemas.microsoft.com/office/drawing/2014/main" id="{B6F4FBA3-21F0-8FF2-2C54-1F42FEB786EF}"/>
              </a:ext>
            </a:extLst>
          </p:cNvPr>
          <p:cNvSpPr/>
          <p:nvPr/>
        </p:nvSpPr>
        <p:spPr>
          <a:xfrm>
            <a:off x="3030459" y="478328"/>
            <a:ext cx="4563874" cy="39223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Pesquisar FDS do produto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109" name="Gráfico 4108" descr="Lupa estrutura de tópicos">
            <a:extLst>
              <a:ext uri="{FF2B5EF4-FFF2-40B4-BE49-F238E27FC236}">
                <a16:creationId xmlns:a16="http://schemas.microsoft.com/office/drawing/2014/main" id="{45CCF63D-1CA5-8163-1F05-7598A5B67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0166" y="558544"/>
            <a:ext cx="237067" cy="237067"/>
          </a:xfrm>
          <a:prstGeom prst="rect">
            <a:avLst/>
          </a:prstGeom>
        </p:spPr>
      </p:pic>
      <p:sp>
        <p:nvSpPr>
          <p:cNvPr id="4110" name="Retângulo 4109">
            <a:extLst>
              <a:ext uri="{FF2B5EF4-FFF2-40B4-BE49-F238E27FC236}">
                <a16:creationId xmlns:a16="http://schemas.microsoft.com/office/drawing/2014/main" id="{AD8FF4E9-5086-E3C4-669D-D383DC528683}"/>
              </a:ext>
            </a:extLst>
          </p:cNvPr>
          <p:cNvSpPr/>
          <p:nvPr/>
        </p:nvSpPr>
        <p:spPr>
          <a:xfrm>
            <a:off x="7260166" y="558544"/>
            <a:ext cx="237067" cy="237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11" name="Tabela 4110">
            <a:extLst>
              <a:ext uri="{FF2B5EF4-FFF2-40B4-BE49-F238E27FC236}">
                <a16:creationId xmlns:a16="http://schemas.microsoft.com/office/drawing/2014/main" id="{7E6137AE-F680-6639-381A-D31C4F14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8769"/>
              </p:ext>
            </p:extLst>
          </p:nvPr>
        </p:nvGraphicFramePr>
        <p:xfrm>
          <a:off x="2813810" y="1122828"/>
          <a:ext cx="9258373" cy="5344042"/>
        </p:xfrm>
        <a:graphic>
          <a:graphicData uri="http://schemas.openxmlformats.org/drawingml/2006/table">
            <a:tbl>
              <a:tblPr/>
              <a:tblGrid>
                <a:gridCol w="308991">
                  <a:extLst>
                    <a:ext uri="{9D8B030D-6E8A-4147-A177-3AD203B41FA5}">
                      <a16:colId xmlns:a16="http://schemas.microsoft.com/office/drawing/2014/main" val="531702730"/>
                    </a:ext>
                  </a:extLst>
                </a:gridCol>
                <a:gridCol w="591835">
                  <a:extLst>
                    <a:ext uri="{9D8B030D-6E8A-4147-A177-3AD203B41FA5}">
                      <a16:colId xmlns:a16="http://schemas.microsoft.com/office/drawing/2014/main" val="1688530240"/>
                    </a:ext>
                  </a:extLst>
                </a:gridCol>
                <a:gridCol w="609220">
                  <a:extLst>
                    <a:ext uri="{9D8B030D-6E8A-4147-A177-3AD203B41FA5}">
                      <a16:colId xmlns:a16="http://schemas.microsoft.com/office/drawing/2014/main" val="540914739"/>
                    </a:ext>
                  </a:extLst>
                </a:gridCol>
                <a:gridCol w="704955">
                  <a:extLst>
                    <a:ext uri="{9D8B030D-6E8A-4147-A177-3AD203B41FA5}">
                      <a16:colId xmlns:a16="http://schemas.microsoft.com/office/drawing/2014/main" val="275061223"/>
                    </a:ext>
                  </a:extLst>
                </a:gridCol>
                <a:gridCol w="600517">
                  <a:extLst>
                    <a:ext uri="{9D8B030D-6E8A-4147-A177-3AD203B41FA5}">
                      <a16:colId xmlns:a16="http://schemas.microsoft.com/office/drawing/2014/main" val="1823031584"/>
                    </a:ext>
                  </a:extLst>
                </a:gridCol>
                <a:gridCol w="652737">
                  <a:extLst>
                    <a:ext uri="{9D8B030D-6E8A-4147-A177-3AD203B41FA5}">
                      <a16:colId xmlns:a16="http://schemas.microsoft.com/office/drawing/2014/main" val="384587483"/>
                    </a:ext>
                  </a:extLst>
                </a:gridCol>
                <a:gridCol w="522189">
                  <a:extLst>
                    <a:ext uri="{9D8B030D-6E8A-4147-A177-3AD203B41FA5}">
                      <a16:colId xmlns:a16="http://schemas.microsoft.com/office/drawing/2014/main" val="3371119641"/>
                    </a:ext>
                  </a:extLst>
                </a:gridCol>
                <a:gridCol w="426454">
                  <a:extLst>
                    <a:ext uri="{9D8B030D-6E8A-4147-A177-3AD203B41FA5}">
                      <a16:colId xmlns:a16="http://schemas.microsoft.com/office/drawing/2014/main" val="3206196357"/>
                    </a:ext>
                  </a:extLst>
                </a:gridCol>
                <a:gridCol w="444325">
                  <a:extLst>
                    <a:ext uri="{9D8B030D-6E8A-4147-A177-3AD203B41FA5}">
                      <a16:colId xmlns:a16="http://schemas.microsoft.com/office/drawing/2014/main" val="3733610754"/>
                    </a:ext>
                  </a:extLst>
                </a:gridCol>
                <a:gridCol w="604443">
                  <a:extLst>
                    <a:ext uri="{9D8B030D-6E8A-4147-A177-3AD203B41FA5}">
                      <a16:colId xmlns:a16="http://schemas.microsoft.com/office/drawing/2014/main" val="1377187446"/>
                    </a:ext>
                  </a:extLst>
                </a:gridCol>
                <a:gridCol w="237991">
                  <a:extLst>
                    <a:ext uri="{9D8B030D-6E8A-4147-A177-3AD203B41FA5}">
                      <a16:colId xmlns:a16="http://schemas.microsoft.com/office/drawing/2014/main" val="397358428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937969292"/>
                    </a:ext>
                  </a:extLst>
                </a:gridCol>
                <a:gridCol w="239183">
                  <a:extLst>
                    <a:ext uri="{9D8B030D-6E8A-4147-A177-3AD203B41FA5}">
                      <a16:colId xmlns:a16="http://schemas.microsoft.com/office/drawing/2014/main" val="750262922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2197079754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54788750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92115409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79891676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5979684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08488266"/>
                    </a:ext>
                  </a:extLst>
                </a:gridCol>
                <a:gridCol w="617378">
                  <a:extLst>
                    <a:ext uri="{9D8B030D-6E8A-4147-A177-3AD203B41FA5}">
                      <a16:colId xmlns:a16="http://schemas.microsoft.com/office/drawing/2014/main" val="2508937257"/>
                    </a:ext>
                  </a:extLst>
                </a:gridCol>
                <a:gridCol w="461203">
                  <a:extLst>
                    <a:ext uri="{9D8B030D-6E8A-4147-A177-3AD203B41FA5}">
                      <a16:colId xmlns:a16="http://schemas.microsoft.com/office/drawing/2014/main" val="694377443"/>
                    </a:ext>
                  </a:extLst>
                </a:gridCol>
                <a:gridCol w="543619">
                  <a:extLst>
                    <a:ext uri="{9D8B030D-6E8A-4147-A177-3AD203B41FA5}">
                      <a16:colId xmlns:a16="http://schemas.microsoft.com/office/drawing/2014/main" val="506934064"/>
                    </a:ext>
                  </a:extLst>
                </a:gridCol>
              </a:tblGrid>
              <a:tr h="300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CÓDIGO 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NOME PRODUTO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Fornecedor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Quantidade máxima armazenada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ESTADO FISICO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AREA DE ARMAZENAMENTO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SUBSTÂNCIAS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NUMERO CAS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Concentração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Classificação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 GHS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Palavra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advertência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DD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Frases de perigo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DDDD"/>
                          </a:highlight>
                          <a:latin typeface="Arial" panose="020B0604020202020204" pitchFamily="34" charset="0"/>
                        </a:rPr>
                        <a:t>Frases de precaução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924548"/>
                  </a:ext>
                </a:extLst>
              </a:tr>
              <a:tr h="155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2-PROPANOL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 S/A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 LCQ no DPA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2-Propanol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67-63-0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 100 %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 inflamáveis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 2A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para órgãos-alvo específicos - Exposição única 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H225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H319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H336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P210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P240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P403 + P233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085977"/>
                  </a:ext>
                </a:extLst>
              </a:tr>
              <a:tr h="155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ACETATO DE ETILA 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 S/A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 mL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 LCQ no DPA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Acetato de etila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141-78-6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 100 %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Líquidos inflamáveis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 2A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para órgãos-alvo específicos - Exposição única 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H225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H319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H336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P210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P240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P403 + P233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2048"/>
                  </a:ext>
                </a:extLst>
              </a:tr>
              <a:tr h="550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69230; 74218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AGNIQUE® AMD 10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BASF S.A.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N,N-dimetildecano-1-amida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14433-76-2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aguda - Oral 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Corrosão/irritação à pele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2A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para órgãos-alvo específicos - Exposição única 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Agudo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Crônico 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Atenção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H319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H303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H335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H412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H401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P280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P312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P304 + P340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P303 + P352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P332 + P313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P337 + P311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P362 + P364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P403 + P233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P405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P501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625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69424; 74219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AGNIQUE® AMD 810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BASF S.A.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N,N-dimetiloctanamida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N,N-dimetildecano-1-amida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1118-92-9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14433-76-2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 50 % - &lt; 75 %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 25 % - &lt; 50 %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aguda - Oral 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Agudo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Corrosão/Irritação à pele 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1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para órgãos-alvo específicos - Exposição única 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Agudo 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H318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H335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H303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H401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P280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P310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P304 + P340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P303 + P352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P362 + P364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P403 + P233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P405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P501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8710"/>
                  </a:ext>
                </a:extLst>
              </a:tr>
              <a:tr h="155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57650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AGNIQUE® ANSC 1 NP B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BASF S.A.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Sólido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Alquil-naftaleno sulfonado e condensado com formaldeído, sal de sódio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68425-94-5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2A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Atenção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H319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P337 + P311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775781"/>
                  </a:ext>
                </a:extLst>
              </a:tr>
              <a:tr h="3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74579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AGNIQUE® FOH 898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BASF S.A.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octano-1-ol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111-87-5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Líquidos inflamáveis 4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Toxicidade aguda - Dérmica 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Lesões oculares graves/irritação ocular 2A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Agudo 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Perigoso ao ambiente aquático - Crônico 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Atenção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H227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H319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H313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H402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H412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P280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P210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P273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P264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P312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P305 + P351 + P338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P337 + P311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P370 + P378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P403 + P235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P501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253125"/>
                  </a:ext>
                </a:extLst>
              </a:tr>
              <a:tr h="155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167807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AGRIMER™ 30 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ASHLAND COMÉRCIO DE ESPECIALIDADES 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Sólido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Pyrrolidone 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616-45-56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 1.00 - &lt; 5.00 %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classificado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392266"/>
                  </a:ext>
                </a:extLst>
              </a:tr>
              <a:tr h="83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BENZYL ACETATE FOR SYNTHESIS 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 KGAA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g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Líquido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Armário de padrões internos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benzyl acetate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140-11-4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 100 %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Perigo ao ambiente aquático - Crônico 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H412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P273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08866"/>
                  </a:ext>
                </a:extLst>
              </a:tr>
              <a:tr h="119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162998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CARBOWAX™ PEG 4000 FLOCO INIB.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 BRASIL SUDESTE INDUSTRIAL LTDA.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ton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Sólido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Polietileno glicol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25322-68-3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99,0 %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classificado</a:t>
                      </a: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87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07041"/>
                  </a:ext>
                </a:extLst>
              </a:tr>
            </a:tbl>
          </a:graphicData>
        </a:graphic>
      </p:graphicFrame>
      <p:sp>
        <p:nvSpPr>
          <p:cNvPr id="4113" name="CaixaDeTexto 4112">
            <a:extLst>
              <a:ext uri="{FF2B5EF4-FFF2-40B4-BE49-F238E27FC236}">
                <a16:creationId xmlns:a16="http://schemas.microsoft.com/office/drawing/2014/main" id="{44B5FE1C-3DB4-3C23-C5DF-C733EBF1196C}"/>
              </a:ext>
            </a:extLst>
          </p:cNvPr>
          <p:cNvSpPr txBox="1"/>
          <p:nvPr/>
        </p:nvSpPr>
        <p:spPr>
          <a:xfrm>
            <a:off x="5684903" y="6480758"/>
            <a:ext cx="315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Linhas por páginas 30↓   1 – 30  de 300</a:t>
            </a:r>
            <a:endParaRPr lang="en-US" sz="1400" dirty="0"/>
          </a:p>
        </p:txBody>
      </p:sp>
      <p:pic>
        <p:nvPicPr>
          <p:cNvPr id="4116" name="Picture 1">
            <a:extLst>
              <a:ext uri="{FF2B5EF4-FFF2-40B4-BE49-F238E27FC236}">
                <a16:creationId xmlns:a16="http://schemas.microsoft.com/office/drawing/2014/main" id="{EC93C566-F921-8556-F89A-499C4E66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1323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3">
            <a:extLst>
              <a:ext uri="{FF2B5EF4-FFF2-40B4-BE49-F238E27FC236}">
                <a16:creationId xmlns:a16="http://schemas.microsoft.com/office/drawing/2014/main" id="{B4ACA9A8-600D-B3FE-7807-0BDBCA0B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7517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4">
            <a:extLst>
              <a:ext uri="{FF2B5EF4-FFF2-40B4-BE49-F238E27FC236}">
                <a16:creationId xmlns:a16="http://schemas.microsoft.com/office/drawing/2014/main" id="{3926E48A-4704-9F5E-30F7-1AC78CC6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7945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5">
            <a:extLst>
              <a:ext uri="{FF2B5EF4-FFF2-40B4-BE49-F238E27FC236}">
                <a16:creationId xmlns:a16="http://schemas.microsoft.com/office/drawing/2014/main" id="{61356E73-EB24-88E3-970D-31FFA2A5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08513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6">
            <a:extLst>
              <a:ext uri="{FF2B5EF4-FFF2-40B4-BE49-F238E27FC236}">
                <a16:creationId xmlns:a16="http://schemas.microsoft.com/office/drawing/2014/main" id="{F3E43127-07C9-525F-ED31-4374E0B7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6081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7">
            <a:extLst>
              <a:ext uri="{FF2B5EF4-FFF2-40B4-BE49-F238E27FC236}">
                <a16:creationId xmlns:a16="http://schemas.microsoft.com/office/drawing/2014/main" id="{6BD6F1D1-D68E-D14C-95A2-247ED625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84023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8">
            <a:extLst>
              <a:ext uri="{FF2B5EF4-FFF2-40B4-BE49-F238E27FC236}">
                <a16:creationId xmlns:a16="http://schemas.microsoft.com/office/drawing/2014/main" id="{0B9EB447-BDF8-45C5-362B-EE89330F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28487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9">
            <a:extLst>
              <a:ext uri="{FF2B5EF4-FFF2-40B4-BE49-F238E27FC236}">
                <a16:creationId xmlns:a16="http://schemas.microsoft.com/office/drawing/2014/main" id="{257A8AF1-609E-38E0-AEF1-C5FC7D42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66429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10">
            <a:extLst>
              <a:ext uri="{FF2B5EF4-FFF2-40B4-BE49-F238E27FC236}">
                <a16:creationId xmlns:a16="http://schemas.microsoft.com/office/drawing/2014/main" id="{9B05625F-3B8F-31AB-6B31-B47720BE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20235" y="1170348"/>
            <a:ext cx="207872" cy="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CaixaDeTexto 4125">
            <a:extLst>
              <a:ext uri="{FF2B5EF4-FFF2-40B4-BE49-F238E27FC236}">
                <a16:creationId xmlns:a16="http://schemas.microsoft.com/office/drawing/2014/main" id="{135D39C2-D179-CCB4-A98D-384A5B2645F9}"/>
              </a:ext>
            </a:extLst>
          </p:cNvPr>
          <p:cNvSpPr txBox="1"/>
          <p:nvPr/>
        </p:nvSpPr>
        <p:spPr>
          <a:xfrm>
            <a:off x="0" y="3463239"/>
            <a:ext cx="273950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FDSs</a:t>
            </a:r>
            <a:endParaRPr lang="en-US" dirty="0"/>
          </a:p>
        </p:txBody>
      </p:sp>
      <p:sp>
        <p:nvSpPr>
          <p:cNvPr id="4127" name="CaixaDeTexto 4126">
            <a:extLst>
              <a:ext uri="{FF2B5EF4-FFF2-40B4-BE49-F238E27FC236}">
                <a16:creationId xmlns:a16="http://schemas.microsoft.com/office/drawing/2014/main" id="{38EA3068-DD55-8F9D-1C79-12C35287C3A4}"/>
              </a:ext>
            </a:extLst>
          </p:cNvPr>
          <p:cNvSpPr txBox="1"/>
          <p:nvPr/>
        </p:nvSpPr>
        <p:spPr>
          <a:xfrm>
            <a:off x="-5080" y="2911200"/>
            <a:ext cx="273950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Produtos cadastrados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130" name="Gráfico 4129" descr="Lista estrutura de tópicos">
            <a:extLst>
              <a:ext uri="{FF2B5EF4-FFF2-40B4-BE49-F238E27FC236}">
                <a16:creationId xmlns:a16="http://schemas.microsoft.com/office/drawing/2014/main" id="{570181F7-1911-7C5F-3448-D80BF353F7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3517810"/>
            <a:ext cx="239636" cy="215900"/>
          </a:xfrm>
          <a:prstGeom prst="rect">
            <a:avLst/>
          </a:prstGeom>
        </p:spPr>
      </p:pic>
      <p:pic>
        <p:nvPicPr>
          <p:cNvPr id="4133" name="Gráfico 4132" descr="Saída com preenchimento sólido">
            <a:extLst>
              <a:ext uri="{FF2B5EF4-FFF2-40B4-BE49-F238E27FC236}">
                <a16:creationId xmlns:a16="http://schemas.microsoft.com/office/drawing/2014/main" id="{CFA6B57B-DD53-E9D6-93D9-A4F5906F7B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1" y="2892711"/>
            <a:ext cx="339800" cy="339800"/>
          </a:xfrm>
          <a:prstGeom prst="rect">
            <a:avLst/>
          </a:prstGeom>
        </p:spPr>
      </p:pic>
      <p:sp>
        <p:nvSpPr>
          <p:cNvPr id="4134" name="CaixaDeTexto 4133">
            <a:extLst>
              <a:ext uri="{FF2B5EF4-FFF2-40B4-BE49-F238E27FC236}">
                <a16:creationId xmlns:a16="http://schemas.microsoft.com/office/drawing/2014/main" id="{FEA575B3-EB27-CF23-667C-8D8595AA98BD}"/>
              </a:ext>
            </a:extLst>
          </p:cNvPr>
          <p:cNvSpPr txBox="1"/>
          <p:nvPr/>
        </p:nvSpPr>
        <p:spPr>
          <a:xfrm>
            <a:off x="-11009" y="2359161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Cadastrar Produtos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135" name="Gráfico 4134" descr="Entrar com preenchimento sólido">
            <a:extLst>
              <a:ext uri="{FF2B5EF4-FFF2-40B4-BE49-F238E27FC236}">
                <a16:creationId xmlns:a16="http://schemas.microsoft.com/office/drawing/2014/main" id="{B4BA6C9C-C740-6466-AAB5-C98D5539E5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197" y="2349712"/>
            <a:ext cx="263284" cy="330137"/>
          </a:xfrm>
          <a:prstGeom prst="rect">
            <a:avLst/>
          </a:prstGeom>
        </p:spPr>
      </p:pic>
      <p:sp>
        <p:nvSpPr>
          <p:cNvPr id="4136" name="CaixaDeTexto 4135">
            <a:extLst>
              <a:ext uri="{FF2B5EF4-FFF2-40B4-BE49-F238E27FC236}">
                <a16:creationId xmlns:a16="http://schemas.microsoft.com/office/drawing/2014/main" id="{209E93FD-DED0-6240-D9B7-4E6D41A2DA0C}"/>
              </a:ext>
            </a:extLst>
          </p:cNvPr>
          <p:cNvSpPr txBox="1"/>
          <p:nvPr/>
        </p:nvSpPr>
        <p:spPr>
          <a:xfrm>
            <a:off x="-11010" y="4991342"/>
            <a:ext cx="274950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MINHA CONTA</a:t>
            </a:r>
            <a:endParaRPr lang="en-US" dirty="0"/>
          </a:p>
        </p:txBody>
      </p:sp>
      <p:pic>
        <p:nvPicPr>
          <p:cNvPr id="4137" name="Gráfico 4136" descr="Usuário estrutura de tópicos">
            <a:extLst>
              <a:ext uri="{FF2B5EF4-FFF2-40B4-BE49-F238E27FC236}">
                <a16:creationId xmlns:a16="http://schemas.microsoft.com/office/drawing/2014/main" id="{35AEB611-9EE1-DBDA-D21A-82A5BAE1AF5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526" y="4984747"/>
            <a:ext cx="345147" cy="34514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2F18073-01BF-6171-1CD0-7D0513A68EA9}"/>
              </a:ext>
            </a:extLst>
          </p:cNvPr>
          <p:cNvGrpSpPr/>
          <p:nvPr/>
        </p:nvGrpSpPr>
        <p:grpSpPr>
          <a:xfrm>
            <a:off x="-14705" y="4015276"/>
            <a:ext cx="2749508" cy="338556"/>
            <a:chOff x="-14705" y="4015276"/>
            <a:chExt cx="2749508" cy="33855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5FB9D9B-0169-CEE0-F30F-1166C75A9F33}"/>
                </a:ext>
              </a:extLst>
            </p:cNvPr>
            <p:cNvSpPr txBox="1"/>
            <p:nvPr/>
          </p:nvSpPr>
          <p:spPr>
            <a:xfrm>
              <a:off x="-14705" y="4015278"/>
              <a:ext cx="2749508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      GESTÃO VISUAL</a:t>
              </a:r>
              <a:endParaRPr lang="en-US" dirty="0"/>
            </a:p>
          </p:txBody>
        </p:sp>
        <p:pic>
          <p:nvPicPr>
            <p:cNvPr id="5" name="Gráfico 4" descr="Gráfico de barras com preenchimento sólido">
              <a:extLst>
                <a:ext uri="{FF2B5EF4-FFF2-40B4-BE49-F238E27FC236}">
                  <a16:creationId xmlns:a16="http://schemas.microsoft.com/office/drawing/2014/main" id="{C28FE167-7790-1D20-E80E-4B092EC53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3726" t="10167" r="11788" b="8402"/>
            <a:stretch/>
          </p:blipFill>
          <p:spPr>
            <a:xfrm>
              <a:off x="2214" y="4015276"/>
              <a:ext cx="301250" cy="329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8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E6317-C43A-5408-8833-470FD8C36C5B}"/>
              </a:ext>
            </a:extLst>
          </p:cNvPr>
          <p:cNvSpPr/>
          <p:nvPr/>
        </p:nvSpPr>
        <p:spPr>
          <a:xfrm>
            <a:off x="2212" y="0"/>
            <a:ext cx="27515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Gráfico 12" descr="Aviso com preenchimento sólido">
            <a:extLst>
              <a:ext uri="{FF2B5EF4-FFF2-40B4-BE49-F238E27FC236}">
                <a16:creationId xmlns:a16="http://schemas.microsoft.com/office/drawing/2014/main" id="{B07CAFD9-92C8-24A3-B551-FF37A164D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8" y="1039679"/>
            <a:ext cx="544509" cy="544509"/>
          </a:xfrm>
          <a:prstGeom prst="rect">
            <a:avLst/>
          </a:prstGeom>
        </p:spPr>
      </p:pic>
      <p:pic>
        <p:nvPicPr>
          <p:cNvPr id="12" name="Gráfico 11" descr="Béquer com preenchimento sólido">
            <a:extLst>
              <a:ext uri="{FF2B5EF4-FFF2-40B4-BE49-F238E27FC236}">
                <a16:creationId xmlns:a16="http://schemas.microsoft.com/office/drawing/2014/main" id="{3140ABDB-BC84-0316-6031-199C21D93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942" y="31689"/>
            <a:ext cx="612999" cy="612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05B6B5-600B-2386-EC5C-F95A8C891106}"/>
              </a:ext>
            </a:extLst>
          </p:cNvPr>
          <p:cNvSpPr txBox="1"/>
          <p:nvPr/>
        </p:nvSpPr>
        <p:spPr>
          <a:xfrm>
            <a:off x="0" y="3463239"/>
            <a:ext cx="274866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FDSs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D9C830-D6D2-B9B9-9DB7-13CE1AE10C84}"/>
              </a:ext>
            </a:extLst>
          </p:cNvPr>
          <p:cNvGrpSpPr/>
          <p:nvPr/>
        </p:nvGrpSpPr>
        <p:grpSpPr>
          <a:xfrm>
            <a:off x="35562" y="221780"/>
            <a:ext cx="2648983" cy="1714497"/>
            <a:chOff x="1" y="221780"/>
            <a:chExt cx="2759202" cy="171449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C5D490-A14F-69A0-9AF6-391908585554}"/>
                </a:ext>
              </a:extLst>
            </p:cNvPr>
            <p:cNvGrpSpPr/>
            <p:nvPr/>
          </p:nvGrpSpPr>
          <p:grpSpPr>
            <a:xfrm>
              <a:off x="1" y="221780"/>
              <a:ext cx="2682240" cy="1462140"/>
              <a:chOff x="-1" y="59220"/>
              <a:chExt cx="2797234" cy="146214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715CFA-BF23-5CC7-5F62-342084835630}"/>
                  </a:ext>
                </a:extLst>
              </p:cNvPr>
              <p:cNvSpPr txBox="1"/>
              <p:nvPr/>
            </p:nvSpPr>
            <p:spPr>
              <a:xfrm>
                <a:off x="-1" y="5922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A36FB5-1494-0397-D712-B5C0525279A2}"/>
                  </a:ext>
                </a:extLst>
              </p:cNvPr>
              <p:cNvSpPr txBox="1"/>
              <p:nvPr/>
            </p:nvSpPr>
            <p:spPr>
              <a:xfrm>
                <a:off x="45720" y="7481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bg1"/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017CF8-F775-B347-DD05-36DFB1528641}"/>
                </a:ext>
              </a:extLst>
            </p:cNvPr>
            <p:cNvSpPr txBox="1"/>
            <p:nvPr/>
          </p:nvSpPr>
          <p:spPr>
            <a:xfrm>
              <a:off x="7691" y="1628500"/>
              <a:ext cx="275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Gestão de Produtos Químicos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F326B3A7-4CBD-C02D-DC3B-871633913984}"/>
              </a:ext>
            </a:extLst>
          </p:cNvPr>
          <p:cNvSpPr txBox="1"/>
          <p:nvPr/>
        </p:nvSpPr>
        <p:spPr>
          <a:xfrm>
            <a:off x="0" y="2911200"/>
            <a:ext cx="275151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Produtos cadastrados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Gráfico 2" descr="Lista estrutura de tópicos">
            <a:extLst>
              <a:ext uri="{FF2B5EF4-FFF2-40B4-BE49-F238E27FC236}">
                <a16:creationId xmlns:a16="http://schemas.microsoft.com/office/drawing/2014/main" id="{4BAD7080-45C6-110C-3F5B-D80355C8F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17810"/>
            <a:ext cx="239636" cy="215900"/>
          </a:xfrm>
          <a:prstGeom prst="rect">
            <a:avLst/>
          </a:prstGeom>
        </p:spPr>
      </p:pic>
      <p:sp>
        <p:nvSpPr>
          <p:cNvPr id="4107" name="Retângulo 4106">
            <a:extLst>
              <a:ext uri="{FF2B5EF4-FFF2-40B4-BE49-F238E27FC236}">
                <a16:creationId xmlns:a16="http://schemas.microsoft.com/office/drawing/2014/main" id="{B6F4FBA3-21F0-8FF2-2C54-1F42FEB786EF}"/>
              </a:ext>
            </a:extLst>
          </p:cNvPr>
          <p:cNvSpPr/>
          <p:nvPr/>
        </p:nvSpPr>
        <p:spPr>
          <a:xfrm>
            <a:off x="3030459" y="478328"/>
            <a:ext cx="4563874" cy="39223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extrusionH="107950">
            <a:bevelT w="69850" prst="slope"/>
            <a:bevelB w="266700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CARE TAB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109" name="Gráfico 4108" descr="Lupa estrutura de tópicos">
            <a:extLst>
              <a:ext uri="{FF2B5EF4-FFF2-40B4-BE49-F238E27FC236}">
                <a16:creationId xmlns:a16="http://schemas.microsoft.com/office/drawing/2014/main" id="{45CCF63D-1CA5-8163-1F05-7598A5B67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166" y="558544"/>
            <a:ext cx="237067" cy="237067"/>
          </a:xfrm>
          <a:prstGeom prst="rect">
            <a:avLst/>
          </a:prstGeom>
        </p:spPr>
      </p:pic>
      <p:sp>
        <p:nvSpPr>
          <p:cNvPr id="4110" name="Retângulo 4109">
            <a:extLst>
              <a:ext uri="{FF2B5EF4-FFF2-40B4-BE49-F238E27FC236}">
                <a16:creationId xmlns:a16="http://schemas.microsoft.com/office/drawing/2014/main" id="{AD8FF4E9-5086-E3C4-669D-D383DC528683}"/>
              </a:ext>
            </a:extLst>
          </p:cNvPr>
          <p:cNvSpPr/>
          <p:nvPr/>
        </p:nvSpPr>
        <p:spPr>
          <a:xfrm>
            <a:off x="7260166" y="558544"/>
            <a:ext cx="237067" cy="237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CaixaDeTexto 4112">
            <a:extLst>
              <a:ext uri="{FF2B5EF4-FFF2-40B4-BE49-F238E27FC236}">
                <a16:creationId xmlns:a16="http://schemas.microsoft.com/office/drawing/2014/main" id="{44B5FE1C-3DB4-3C23-C5DF-C733EBF1196C}"/>
              </a:ext>
            </a:extLst>
          </p:cNvPr>
          <p:cNvSpPr txBox="1"/>
          <p:nvPr/>
        </p:nvSpPr>
        <p:spPr>
          <a:xfrm>
            <a:off x="5684903" y="6480758"/>
            <a:ext cx="315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Linhas por páginas 30↓   1 – 30  de 300</a:t>
            </a:r>
            <a:endParaRPr lang="en-US" sz="1400" dirty="0"/>
          </a:p>
        </p:txBody>
      </p:sp>
      <p:pic>
        <p:nvPicPr>
          <p:cNvPr id="14" name="Gráfico 13" descr="Saída com preenchimento sólido">
            <a:extLst>
              <a:ext uri="{FF2B5EF4-FFF2-40B4-BE49-F238E27FC236}">
                <a16:creationId xmlns:a16="http://schemas.microsoft.com/office/drawing/2014/main" id="{DE47397C-269B-B85D-F38B-D8F84ADFA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1" y="2892711"/>
            <a:ext cx="339800" cy="339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B21D72-99A4-2C9D-D426-265EBEFE4993}"/>
              </a:ext>
            </a:extLst>
          </p:cNvPr>
          <p:cNvSpPr txBox="1"/>
          <p:nvPr/>
        </p:nvSpPr>
        <p:spPr>
          <a:xfrm>
            <a:off x="-849" y="2359161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Cadastrar Produtos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Gráfico 15" descr="Entrar com preenchimento sólido">
            <a:extLst>
              <a:ext uri="{FF2B5EF4-FFF2-40B4-BE49-F238E27FC236}">
                <a16:creationId xmlns:a16="http://schemas.microsoft.com/office/drawing/2014/main" id="{52AF375B-3A9A-CCB1-4163-8A936AB40A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97" y="2349712"/>
            <a:ext cx="263284" cy="33013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27DAB7B-E935-7044-772A-3FF3049B323D}"/>
              </a:ext>
            </a:extLst>
          </p:cNvPr>
          <p:cNvCxnSpPr/>
          <p:nvPr/>
        </p:nvCxnSpPr>
        <p:spPr>
          <a:xfrm>
            <a:off x="3108960" y="1584188"/>
            <a:ext cx="89112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E9CED24-52BC-23CD-0CA7-095AF2B5F8F2}"/>
              </a:ext>
            </a:extLst>
          </p:cNvPr>
          <p:cNvSpPr txBox="1"/>
          <p:nvPr/>
        </p:nvSpPr>
        <p:spPr>
          <a:xfrm>
            <a:off x="3108960" y="1668330"/>
            <a:ext cx="19867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CARE TAB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6A1BEB-7918-E3AE-8A24-00139F7D0B02}"/>
              </a:ext>
            </a:extLst>
          </p:cNvPr>
          <p:cNvSpPr txBox="1"/>
          <p:nvPr/>
        </p:nvSpPr>
        <p:spPr>
          <a:xfrm>
            <a:off x="3108960" y="1253671"/>
            <a:ext cx="1986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NOME DO PRODUTO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6D6616-B7EA-3D28-9D97-73FAAE256FC5}"/>
              </a:ext>
            </a:extLst>
          </p:cNvPr>
          <p:cNvSpPr txBox="1"/>
          <p:nvPr/>
        </p:nvSpPr>
        <p:spPr>
          <a:xfrm>
            <a:off x="5239405" y="1253671"/>
            <a:ext cx="216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LOCAL DE ARMAZENAMENTO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78EF40-6772-A17B-CA11-DC647A3479D5}"/>
              </a:ext>
            </a:extLst>
          </p:cNvPr>
          <p:cNvSpPr txBox="1"/>
          <p:nvPr/>
        </p:nvSpPr>
        <p:spPr>
          <a:xfrm>
            <a:off x="7547572" y="1253671"/>
            <a:ext cx="216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pt-B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STADO FÍSICO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AEB26A-8C0E-9969-8FC2-73AB925FEC64}"/>
              </a:ext>
            </a:extLst>
          </p:cNvPr>
          <p:cNvSpPr txBox="1"/>
          <p:nvPr/>
        </p:nvSpPr>
        <p:spPr>
          <a:xfrm>
            <a:off x="5328266" y="1668330"/>
            <a:ext cx="19867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REFEITÓRIO 2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763EF1-0F4C-8F67-2CE4-A0F54A4E9112}"/>
              </a:ext>
            </a:extLst>
          </p:cNvPr>
          <p:cNvSpPr txBox="1"/>
          <p:nvPr/>
        </p:nvSpPr>
        <p:spPr>
          <a:xfrm>
            <a:off x="7636433" y="1668330"/>
            <a:ext cx="19867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pt-BR" sz="1100" dirty="0">
                <a:solidFill>
                  <a:srgbClr val="000000"/>
                </a:solidFill>
                <a:latin typeface="Calibri" panose="020F0502020204030204" pitchFamily="34" charset="0"/>
              </a:rPr>
              <a:t>SÓLIDO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CCE192-55A1-E991-E1D6-FDE822BFC053}"/>
              </a:ext>
            </a:extLst>
          </p:cNvPr>
          <p:cNvSpPr txBox="1"/>
          <p:nvPr/>
        </p:nvSpPr>
        <p:spPr>
          <a:xfrm>
            <a:off x="9855740" y="1253671"/>
            <a:ext cx="216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pt-B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FDS – FICHA DE SEGURANÇA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8" name="Gráfico 27" descr="Caixa de entrada com preenchimento sólido">
            <a:extLst>
              <a:ext uri="{FF2B5EF4-FFF2-40B4-BE49-F238E27FC236}">
                <a16:creationId xmlns:a16="http://schemas.microsoft.com/office/drawing/2014/main" id="{FD5C785A-1FA0-E0D7-8A95-17EEF186A8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2800" y="1653085"/>
            <a:ext cx="292100" cy="2921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45418EE-89DB-B8BD-3EC3-CE53D5CD1C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08780" y="2160124"/>
            <a:ext cx="5944381" cy="462841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6A3676AA-3191-8DDB-7B6B-1564519C2B03}"/>
              </a:ext>
            </a:extLst>
          </p:cNvPr>
          <p:cNvSpPr/>
          <p:nvPr/>
        </p:nvSpPr>
        <p:spPr>
          <a:xfrm>
            <a:off x="4102331" y="2014081"/>
            <a:ext cx="6680469" cy="48439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AEE763-F022-4FA3-E5CE-5679422FE4D3}"/>
              </a:ext>
            </a:extLst>
          </p:cNvPr>
          <p:cNvSpPr txBox="1"/>
          <p:nvPr/>
        </p:nvSpPr>
        <p:spPr>
          <a:xfrm>
            <a:off x="-11010" y="4991342"/>
            <a:ext cx="274950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MINHA CONTA</a:t>
            </a:r>
            <a:endParaRPr lang="en-US" dirty="0"/>
          </a:p>
        </p:txBody>
      </p:sp>
      <p:pic>
        <p:nvPicPr>
          <p:cNvPr id="35" name="Gráfico 34" descr="Usuário estrutura de tópicos">
            <a:extLst>
              <a:ext uri="{FF2B5EF4-FFF2-40B4-BE49-F238E27FC236}">
                <a16:creationId xmlns:a16="http://schemas.microsoft.com/office/drawing/2014/main" id="{6855546E-F6CF-6ADB-1402-86411A60B0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526" y="4984747"/>
            <a:ext cx="345147" cy="34514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D5BA812-C709-21DD-7D93-CFBF0FC8A1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84034" y="2014081"/>
            <a:ext cx="584973" cy="4774454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7A9EAC38-A65B-A4D9-58EF-C217FD18712E}"/>
              </a:ext>
            </a:extLst>
          </p:cNvPr>
          <p:cNvGrpSpPr/>
          <p:nvPr/>
        </p:nvGrpSpPr>
        <p:grpSpPr>
          <a:xfrm>
            <a:off x="-14705" y="4015276"/>
            <a:ext cx="2749508" cy="338556"/>
            <a:chOff x="-14705" y="4015276"/>
            <a:chExt cx="2749508" cy="33855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CD61958-00AF-4306-6442-74CFEC730689}"/>
                </a:ext>
              </a:extLst>
            </p:cNvPr>
            <p:cNvSpPr txBox="1"/>
            <p:nvPr/>
          </p:nvSpPr>
          <p:spPr>
            <a:xfrm>
              <a:off x="-14705" y="4015278"/>
              <a:ext cx="2749508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      GESTÃO VISUAL</a:t>
              </a:r>
              <a:endParaRPr lang="en-US" dirty="0"/>
            </a:p>
          </p:txBody>
        </p:sp>
        <p:pic>
          <p:nvPicPr>
            <p:cNvPr id="17" name="Gráfico 16" descr="Gráfico de barras com preenchimento sólido">
              <a:extLst>
                <a:ext uri="{FF2B5EF4-FFF2-40B4-BE49-F238E27FC236}">
                  <a16:creationId xmlns:a16="http://schemas.microsoft.com/office/drawing/2014/main" id="{7068170F-C559-A057-7D8F-5D96E9B0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l="13726" t="10167" r="11788" b="8402"/>
            <a:stretch/>
          </p:blipFill>
          <p:spPr>
            <a:xfrm>
              <a:off x="2214" y="4015276"/>
              <a:ext cx="301250" cy="329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8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E6317-C43A-5408-8833-470FD8C36C5B}"/>
              </a:ext>
            </a:extLst>
          </p:cNvPr>
          <p:cNvSpPr/>
          <p:nvPr/>
        </p:nvSpPr>
        <p:spPr>
          <a:xfrm>
            <a:off x="2212" y="0"/>
            <a:ext cx="27515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Gráfico 12" descr="Aviso com preenchimento sólido">
            <a:extLst>
              <a:ext uri="{FF2B5EF4-FFF2-40B4-BE49-F238E27FC236}">
                <a16:creationId xmlns:a16="http://schemas.microsoft.com/office/drawing/2014/main" id="{B07CAFD9-92C8-24A3-B551-FF37A164D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8" y="1039679"/>
            <a:ext cx="544509" cy="544509"/>
          </a:xfrm>
          <a:prstGeom prst="rect">
            <a:avLst/>
          </a:prstGeom>
        </p:spPr>
      </p:pic>
      <p:pic>
        <p:nvPicPr>
          <p:cNvPr id="12" name="Gráfico 11" descr="Béquer com preenchimento sólido">
            <a:extLst>
              <a:ext uri="{FF2B5EF4-FFF2-40B4-BE49-F238E27FC236}">
                <a16:creationId xmlns:a16="http://schemas.microsoft.com/office/drawing/2014/main" id="{3140ABDB-BC84-0316-6031-199C21D93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942" y="31689"/>
            <a:ext cx="612999" cy="612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05B6B5-600B-2386-EC5C-F95A8C891106}"/>
              </a:ext>
            </a:extLst>
          </p:cNvPr>
          <p:cNvSpPr txBox="1"/>
          <p:nvPr/>
        </p:nvSpPr>
        <p:spPr>
          <a:xfrm>
            <a:off x="0" y="3463239"/>
            <a:ext cx="274866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FDSs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D9C830-D6D2-B9B9-9DB7-13CE1AE10C84}"/>
              </a:ext>
            </a:extLst>
          </p:cNvPr>
          <p:cNvGrpSpPr/>
          <p:nvPr/>
        </p:nvGrpSpPr>
        <p:grpSpPr>
          <a:xfrm>
            <a:off x="35562" y="221780"/>
            <a:ext cx="2648983" cy="1714497"/>
            <a:chOff x="1" y="221780"/>
            <a:chExt cx="2759202" cy="171449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C5D490-A14F-69A0-9AF6-391908585554}"/>
                </a:ext>
              </a:extLst>
            </p:cNvPr>
            <p:cNvGrpSpPr/>
            <p:nvPr/>
          </p:nvGrpSpPr>
          <p:grpSpPr>
            <a:xfrm>
              <a:off x="1" y="221780"/>
              <a:ext cx="2682240" cy="1462140"/>
              <a:chOff x="-1" y="59220"/>
              <a:chExt cx="2797234" cy="146214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715CFA-BF23-5CC7-5F62-342084835630}"/>
                  </a:ext>
                </a:extLst>
              </p:cNvPr>
              <p:cNvSpPr txBox="1"/>
              <p:nvPr/>
            </p:nvSpPr>
            <p:spPr>
              <a:xfrm>
                <a:off x="-1" y="5922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A36FB5-1494-0397-D712-B5C0525279A2}"/>
                  </a:ext>
                </a:extLst>
              </p:cNvPr>
              <p:cNvSpPr txBox="1"/>
              <p:nvPr/>
            </p:nvSpPr>
            <p:spPr>
              <a:xfrm>
                <a:off x="45720" y="7481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bg1"/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017CF8-F775-B347-DD05-36DFB1528641}"/>
                </a:ext>
              </a:extLst>
            </p:cNvPr>
            <p:cNvSpPr txBox="1"/>
            <p:nvPr/>
          </p:nvSpPr>
          <p:spPr>
            <a:xfrm>
              <a:off x="7691" y="1628500"/>
              <a:ext cx="275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Gestão de Produtos Químicos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F326B3A7-4CBD-C02D-DC3B-871633913984}"/>
              </a:ext>
            </a:extLst>
          </p:cNvPr>
          <p:cNvSpPr txBox="1"/>
          <p:nvPr/>
        </p:nvSpPr>
        <p:spPr>
          <a:xfrm>
            <a:off x="0" y="2911200"/>
            <a:ext cx="275151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Produtos cadastrados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Gráfico 2" descr="Lista estrutura de tópicos">
            <a:extLst>
              <a:ext uri="{FF2B5EF4-FFF2-40B4-BE49-F238E27FC236}">
                <a16:creationId xmlns:a16="http://schemas.microsoft.com/office/drawing/2014/main" id="{4BAD7080-45C6-110C-3F5B-D80355C8F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17810"/>
            <a:ext cx="239636" cy="215900"/>
          </a:xfrm>
          <a:prstGeom prst="rect">
            <a:avLst/>
          </a:prstGeom>
        </p:spPr>
      </p:pic>
      <p:pic>
        <p:nvPicPr>
          <p:cNvPr id="14" name="Gráfico 13" descr="Saída com preenchimento sólido">
            <a:extLst>
              <a:ext uri="{FF2B5EF4-FFF2-40B4-BE49-F238E27FC236}">
                <a16:creationId xmlns:a16="http://schemas.microsoft.com/office/drawing/2014/main" id="{DE47397C-269B-B85D-F38B-D8F84ADFA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1" y="2892711"/>
            <a:ext cx="339800" cy="339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B21D72-99A4-2C9D-D426-265EBEFE4993}"/>
              </a:ext>
            </a:extLst>
          </p:cNvPr>
          <p:cNvSpPr txBox="1"/>
          <p:nvPr/>
        </p:nvSpPr>
        <p:spPr>
          <a:xfrm>
            <a:off x="-849" y="2359161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Cadastrar Produtos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Gráfico 15" descr="Entrar com preenchimento sólido">
            <a:extLst>
              <a:ext uri="{FF2B5EF4-FFF2-40B4-BE49-F238E27FC236}">
                <a16:creationId xmlns:a16="http://schemas.microsoft.com/office/drawing/2014/main" id="{52AF375B-3A9A-CCB1-4163-8A936AB40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97" y="2349712"/>
            <a:ext cx="263284" cy="33013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AEE763-F022-4FA3-E5CE-5679422FE4D3}"/>
              </a:ext>
            </a:extLst>
          </p:cNvPr>
          <p:cNvSpPr txBox="1"/>
          <p:nvPr/>
        </p:nvSpPr>
        <p:spPr>
          <a:xfrm>
            <a:off x="-850" y="4991342"/>
            <a:ext cx="274950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MINHA CONTA</a:t>
            </a:r>
            <a:endParaRPr lang="en-US" dirty="0"/>
          </a:p>
        </p:txBody>
      </p:sp>
      <p:pic>
        <p:nvPicPr>
          <p:cNvPr id="35" name="Gráfico 34" descr="Usuário estrutura de tópicos">
            <a:extLst>
              <a:ext uri="{FF2B5EF4-FFF2-40B4-BE49-F238E27FC236}">
                <a16:creationId xmlns:a16="http://schemas.microsoft.com/office/drawing/2014/main" id="{6855546E-F6CF-6ADB-1402-86411A60B0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526" y="4984747"/>
            <a:ext cx="345147" cy="3451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600A65-7A80-1B72-D9C7-6ABFBB164A31}"/>
              </a:ext>
            </a:extLst>
          </p:cNvPr>
          <p:cNvSpPr txBox="1"/>
          <p:nvPr/>
        </p:nvSpPr>
        <p:spPr>
          <a:xfrm>
            <a:off x="535" y="4015278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GESTÃO VISUAL</a:t>
            </a:r>
            <a:endParaRPr lang="en-US" dirty="0"/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1DEF7877-4FDD-3050-8D74-E11A80C967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091473"/>
              </p:ext>
            </p:extLst>
          </p:nvPr>
        </p:nvGraphicFramePr>
        <p:xfrm>
          <a:off x="2795816" y="156724"/>
          <a:ext cx="5317067" cy="273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0" name="Gráfico 39">
            <a:extLst>
              <a:ext uri="{FF2B5EF4-FFF2-40B4-BE49-F238E27FC236}">
                <a16:creationId xmlns:a16="http://schemas.microsoft.com/office/drawing/2014/main" id="{EE177B12-6165-62AB-75F0-060B6D282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05377"/>
              </p:ext>
            </p:extLst>
          </p:nvPr>
        </p:nvGraphicFramePr>
        <p:xfrm>
          <a:off x="8154974" y="156725"/>
          <a:ext cx="3917208" cy="275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B3DE5E6A-EEFD-5823-F8CA-C44AB0919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783550"/>
              </p:ext>
            </p:extLst>
          </p:nvPr>
        </p:nvGraphicFramePr>
        <p:xfrm>
          <a:off x="2833327" y="3062612"/>
          <a:ext cx="3821473" cy="3620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4" name="Gráfico 43">
            <a:extLst>
              <a:ext uri="{FF2B5EF4-FFF2-40B4-BE49-F238E27FC236}">
                <a16:creationId xmlns:a16="http://schemas.microsoft.com/office/drawing/2014/main" id="{9ED64144-8BC0-8FD7-2642-ED08D5E92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02497"/>
              </p:ext>
            </p:extLst>
          </p:nvPr>
        </p:nvGraphicFramePr>
        <p:xfrm>
          <a:off x="6654800" y="3062611"/>
          <a:ext cx="5417382" cy="351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47" name="Gráfico 46" descr="Gráfico de barras com preenchimento sólido">
            <a:extLst>
              <a:ext uri="{FF2B5EF4-FFF2-40B4-BE49-F238E27FC236}">
                <a16:creationId xmlns:a16="http://schemas.microsoft.com/office/drawing/2014/main" id="{5A238EA1-A28D-0338-4276-352E7978838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13726" t="10167" r="11788" b="8402"/>
          <a:stretch/>
        </p:blipFill>
        <p:spPr>
          <a:xfrm>
            <a:off x="2214" y="4015276"/>
            <a:ext cx="301250" cy="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E6317-C43A-5408-8833-470FD8C36C5B}"/>
              </a:ext>
            </a:extLst>
          </p:cNvPr>
          <p:cNvSpPr/>
          <p:nvPr/>
        </p:nvSpPr>
        <p:spPr>
          <a:xfrm>
            <a:off x="2212" y="0"/>
            <a:ext cx="27515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Gráfico 12" descr="Aviso com preenchimento sólido">
            <a:extLst>
              <a:ext uri="{FF2B5EF4-FFF2-40B4-BE49-F238E27FC236}">
                <a16:creationId xmlns:a16="http://schemas.microsoft.com/office/drawing/2014/main" id="{B07CAFD9-92C8-24A3-B551-FF37A164D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8" y="1039679"/>
            <a:ext cx="544509" cy="544509"/>
          </a:xfrm>
          <a:prstGeom prst="rect">
            <a:avLst/>
          </a:prstGeom>
        </p:spPr>
      </p:pic>
      <p:pic>
        <p:nvPicPr>
          <p:cNvPr id="12" name="Gráfico 11" descr="Béquer com preenchimento sólido">
            <a:extLst>
              <a:ext uri="{FF2B5EF4-FFF2-40B4-BE49-F238E27FC236}">
                <a16:creationId xmlns:a16="http://schemas.microsoft.com/office/drawing/2014/main" id="{3140ABDB-BC84-0316-6031-199C21D93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942" y="31689"/>
            <a:ext cx="612999" cy="612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05B6B5-600B-2386-EC5C-F95A8C891106}"/>
              </a:ext>
            </a:extLst>
          </p:cNvPr>
          <p:cNvSpPr txBox="1"/>
          <p:nvPr/>
        </p:nvSpPr>
        <p:spPr>
          <a:xfrm>
            <a:off x="0" y="3463239"/>
            <a:ext cx="274866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FDSs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D9C830-D6D2-B9B9-9DB7-13CE1AE10C84}"/>
              </a:ext>
            </a:extLst>
          </p:cNvPr>
          <p:cNvGrpSpPr/>
          <p:nvPr/>
        </p:nvGrpSpPr>
        <p:grpSpPr>
          <a:xfrm>
            <a:off x="35562" y="221780"/>
            <a:ext cx="2648983" cy="1714497"/>
            <a:chOff x="1" y="221780"/>
            <a:chExt cx="2759202" cy="171449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C5D490-A14F-69A0-9AF6-391908585554}"/>
                </a:ext>
              </a:extLst>
            </p:cNvPr>
            <p:cNvGrpSpPr/>
            <p:nvPr/>
          </p:nvGrpSpPr>
          <p:grpSpPr>
            <a:xfrm>
              <a:off x="1" y="221780"/>
              <a:ext cx="2682240" cy="1462140"/>
              <a:chOff x="-1" y="59220"/>
              <a:chExt cx="2797234" cy="146214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715CFA-BF23-5CC7-5F62-342084835630}"/>
                  </a:ext>
                </a:extLst>
              </p:cNvPr>
              <p:cNvSpPr txBox="1"/>
              <p:nvPr/>
            </p:nvSpPr>
            <p:spPr>
              <a:xfrm>
                <a:off x="-1" y="5922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A36FB5-1494-0397-D712-B5C0525279A2}"/>
                  </a:ext>
                </a:extLst>
              </p:cNvPr>
              <p:cNvSpPr txBox="1"/>
              <p:nvPr/>
            </p:nvSpPr>
            <p:spPr>
              <a:xfrm>
                <a:off x="45720" y="74810"/>
                <a:ext cx="275151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QUIM</a:t>
                </a:r>
              </a:p>
              <a:p>
                <a:pPr algn="ctr"/>
                <a:r>
                  <a:rPr lang="pt-BR" sz="4400" b="1" dirty="0">
                    <a:solidFill>
                      <a:schemeClr val="bg1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DOCS</a:t>
                </a:r>
                <a:endParaRPr lang="en-US" sz="4400" b="1" dirty="0">
                  <a:solidFill>
                    <a:schemeClr val="bg1"/>
                  </a:solidFill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017CF8-F775-B347-DD05-36DFB1528641}"/>
                </a:ext>
              </a:extLst>
            </p:cNvPr>
            <p:cNvSpPr txBox="1"/>
            <p:nvPr/>
          </p:nvSpPr>
          <p:spPr>
            <a:xfrm>
              <a:off x="7691" y="1628500"/>
              <a:ext cx="275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Gestão de Produtos Químicos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F326B3A7-4CBD-C02D-DC3B-871633913984}"/>
              </a:ext>
            </a:extLst>
          </p:cNvPr>
          <p:cNvSpPr txBox="1"/>
          <p:nvPr/>
        </p:nvSpPr>
        <p:spPr>
          <a:xfrm>
            <a:off x="0" y="2911200"/>
            <a:ext cx="275151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Produtos cadastrados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Gráfico 2" descr="Lista estrutura de tópicos">
            <a:extLst>
              <a:ext uri="{FF2B5EF4-FFF2-40B4-BE49-F238E27FC236}">
                <a16:creationId xmlns:a16="http://schemas.microsoft.com/office/drawing/2014/main" id="{4BAD7080-45C6-110C-3F5B-D80355C8F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17810"/>
            <a:ext cx="239636" cy="215900"/>
          </a:xfrm>
          <a:prstGeom prst="rect">
            <a:avLst/>
          </a:prstGeom>
        </p:spPr>
      </p:pic>
      <p:pic>
        <p:nvPicPr>
          <p:cNvPr id="14" name="Gráfico 13" descr="Saída com preenchimento sólido">
            <a:extLst>
              <a:ext uri="{FF2B5EF4-FFF2-40B4-BE49-F238E27FC236}">
                <a16:creationId xmlns:a16="http://schemas.microsoft.com/office/drawing/2014/main" id="{DE47397C-269B-B85D-F38B-D8F84ADFA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1" y="2892711"/>
            <a:ext cx="339800" cy="339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B21D72-99A4-2C9D-D426-265EBEFE4993}"/>
              </a:ext>
            </a:extLst>
          </p:cNvPr>
          <p:cNvSpPr txBox="1"/>
          <p:nvPr/>
        </p:nvSpPr>
        <p:spPr>
          <a:xfrm>
            <a:off x="-849" y="2359161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      Cadastrar Produtos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Gráfico 15" descr="Entrar com preenchimento sólido">
            <a:extLst>
              <a:ext uri="{FF2B5EF4-FFF2-40B4-BE49-F238E27FC236}">
                <a16:creationId xmlns:a16="http://schemas.microsoft.com/office/drawing/2014/main" id="{52AF375B-3A9A-CCB1-4163-8A936AB40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97" y="2349712"/>
            <a:ext cx="263284" cy="33013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AEE763-F022-4FA3-E5CE-5679422FE4D3}"/>
              </a:ext>
            </a:extLst>
          </p:cNvPr>
          <p:cNvSpPr txBox="1"/>
          <p:nvPr/>
        </p:nvSpPr>
        <p:spPr>
          <a:xfrm>
            <a:off x="0" y="4991342"/>
            <a:ext cx="2748659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MINHA CONTA</a:t>
            </a:r>
            <a:endParaRPr lang="en-US" dirty="0"/>
          </a:p>
        </p:txBody>
      </p:sp>
      <p:pic>
        <p:nvPicPr>
          <p:cNvPr id="35" name="Gráfico 34" descr="Usuário estrutura de tópicos">
            <a:extLst>
              <a:ext uri="{FF2B5EF4-FFF2-40B4-BE49-F238E27FC236}">
                <a16:creationId xmlns:a16="http://schemas.microsoft.com/office/drawing/2014/main" id="{6855546E-F6CF-6ADB-1402-86411A60B0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526" y="4984747"/>
            <a:ext cx="345147" cy="34514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DE0FD4-A82B-BEC0-5EC2-E13DA63CCD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5815" y="426811"/>
            <a:ext cx="9094353" cy="25142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E49222-51D5-ADDB-9452-14B951B053FA}"/>
              </a:ext>
            </a:extLst>
          </p:cNvPr>
          <p:cNvSpPr txBox="1"/>
          <p:nvPr/>
        </p:nvSpPr>
        <p:spPr>
          <a:xfrm>
            <a:off x="535" y="4015278"/>
            <a:ext cx="27495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      GESTÃO VISUAL</a:t>
            </a:r>
            <a:endParaRPr lang="en-US" dirty="0"/>
          </a:p>
        </p:txBody>
      </p:sp>
      <p:pic>
        <p:nvPicPr>
          <p:cNvPr id="6" name="Gráfico 5" descr="Gráfico de barras com preenchimento sólido">
            <a:extLst>
              <a:ext uri="{FF2B5EF4-FFF2-40B4-BE49-F238E27FC236}">
                <a16:creationId xmlns:a16="http://schemas.microsoft.com/office/drawing/2014/main" id="{EB47C552-9484-31C4-4701-D4CEA76D14C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3726" t="10167" r="11788" b="8402"/>
          <a:stretch/>
        </p:blipFill>
        <p:spPr>
          <a:xfrm>
            <a:off x="2214" y="4015276"/>
            <a:ext cx="301250" cy="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5D28EF-ED87-8A76-815D-6F771CB7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" y="159759"/>
            <a:ext cx="10810875" cy="88582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603456-4948-19CE-5282-2C96CA7DC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4486"/>
              </p:ext>
            </p:extLst>
          </p:nvPr>
        </p:nvGraphicFramePr>
        <p:xfrm>
          <a:off x="232756" y="1045583"/>
          <a:ext cx="3424844" cy="5652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844">
                  <a:extLst>
                    <a:ext uri="{9D8B030D-6E8A-4147-A177-3AD203B41FA5}">
                      <a16:colId xmlns:a16="http://schemas.microsoft.com/office/drawing/2014/main" val="749287812"/>
                    </a:ext>
                  </a:extLst>
                </a:gridCol>
              </a:tblGrid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Perigos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Físicos</a:t>
                      </a:r>
                      <a:r>
                        <a:rPr lang="en-US" sz="1100" b="1" u="none" strike="noStrike" dirty="0">
                          <a:effectLst/>
                        </a:rPr>
                        <a:t>:</a:t>
                      </a:r>
                      <a:endParaRPr lang="en-US" sz="1100" b="1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04666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Explosivos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28177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Explosivos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dessensibilizados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87566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Gases </a:t>
                      </a:r>
                      <a:r>
                        <a:rPr lang="en-US" sz="1100" u="none" strike="noStrike" dirty="0" err="1">
                          <a:effectLst/>
                        </a:rPr>
                        <a:t>Inflamáveis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632935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Aerossóis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42386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Gases </a:t>
                      </a:r>
                      <a:r>
                        <a:rPr lang="en-US" sz="1100" u="none" strike="noStrike" dirty="0" err="1">
                          <a:effectLst/>
                        </a:rPr>
                        <a:t>Oxidantes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18028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Gases sob </a:t>
                      </a:r>
                      <a:r>
                        <a:rPr lang="en-US" sz="1100" u="none" strike="noStrike" dirty="0" err="1">
                          <a:effectLst/>
                        </a:rPr>
                        <a:t>pressão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81872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Líquidos Inflamáveis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30913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Sólidos Inflamáveis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19462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Substâncias e misturas autorreativas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65486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Líquidos pirofóricos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86565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Sólidos pirofóricos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87808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Substâncias e misturas sujeitas a autoaquecimento</a:t>
                      </a:r>
                      <a:endParaRPr lang="pt-BR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48298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Substâncias e misturas que, em contato com a água, emitem gases inflamáveis</a:t>
                      </a:r>
                      <a:endParaRPr lang="pt-BR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46137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Líquidos oxidantes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84531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Sólidos oxidantes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620885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Peróxidos orgânicos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3728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Corrosivo</a:t>
                      </a:r>
                      <a:r>
                        <a:rPr lang="en-US" sz="1100" u="none" strike="noStrike" dirty="0">
                          <a:effectLst/>
                        </a:rPr>
                        <a:t> para </a:t>
                      </a:r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metais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5962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F25ECA3-FF8A-E273-AA23-D6F4D546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3458"/>
              </p:ext>
            </p:extLst>
          </p:nvPr>
        </p:nvGraphicFramePr>
        <p:xfrm>
          <a:off x="3836246" y="1045584"/>
          <a:ext cx="3424844" cy="3917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844">
                  <a:extLst>
                    <a:ext uri="{9D8B030D-6E8A-4147-A177-3AD203B41FA5}">
                      <a16:colId xmlns:a16="http://schemas.microsoft.com/office/drawing/2014/main" val="2699538039"/>
                    </a:ext>
                  </a:extLst>
                </a:gridCol>
              </a:tblGrid>
              <a:tr h="281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Perigos</a:t>
                      </a:r>
                      <a:r>
                        <a:rPr lang="en-US" sz="1100" b="1" u="none" strike="noStrike" dirty="0">
                          <a:effectLst/>
                        </a:rPr>
                        <a:t> à </a:t>
                      </a:r>
                      <a:r>
                        <a:rPr lang="en-US" sz="1100" b="1" u="none" strike="noStrike" dirty="0" err="1">
                          <a:effectLst/>
                        </a:rPr>
                        <a:t>Saúde</a:t>
                      </a:r>
                      <a:r>
                        <a:rPr lang="en-US" sz="1100" b="1" u="none" strike="noStrike" dirty="0">
                          <a:effectLst/>
                        </a:rPr>
                        <a:t>:</a:t>
                      </a:r>
                      <a:endParaRPr lang="en-US" sz="1100" b="1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87504"/>
                  </a:ext>
                </a:extLst>
              </a:tr>
              <a:tr h="3396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Toxicidade Aguda (Oral, Dérmica e/ou Inalatória)</a:t>
                      </a:r>
                      <a:endParaRPr lang="pt-BR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43795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Corrosão/Irritação à pele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53688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Lesões Oculares graves/Irritação ocular</a:t>
                      </a:r>
                      <a:endParaRPr lang="pt-BR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98833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Sensibilização à pele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2155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Sensibilização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Respiratória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53985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Mutagenicidade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células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germinativas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15871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Carcinogenicidade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8379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Toxicidade</a:t>
                      </a:r>
                      <a:r>
                        <a:rPr lang="en-US" sz="1100" u="none" strike="noStrike" dirty="0">
                          <a:effectLst/>
                        </a:rPr>
                        <a:t> à </a:t>
                      </a:r>
                      <a:r>
                        <a:rPr lang="en-US" sz="1100" u="none" strike="noStrike" dirty="0" err="1">
                          <a:effectLst/>
                        </a:rPr>
                        <a:t>reprodução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65461"/>
                  </a:ext>
                </a:extLst>
              </a:tr>
              <a:tr h="52215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Toxicidade para órgãos alvo específicos – Exposição única</a:t>
                      </a:r>
                      <a:endParaRPr lang="pt-BR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6261"/>
                  </a:ext>
                </a:extLst>
              </a:tr>
              <a:tr h="52215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Toxicidade para órgãos alvo específicos – Exposição repetida</a:t>
                      </a:r>
                      <a:endParaRPr lang="pt-BR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92002"/>
                  </a:ext>
                </a:extLst>
              </a:tr>
              <a:tr h="281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Perigo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aspiração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1518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8C2EA85-C44B-5168-A430-C7A3A8A0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83992"/>
              </p:ext>
            </p:extLst>
          </p:nvPr>
        </p:nvGraphicFramePr>
        <p:xfrm>
          <a:off x="7460441" y="1045583"/>
          <a:ext cx="3424844" cy="109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844">
                  <a:extLst>
                    <a:ext uri="{9D8B030D-6E8A-4147-A177-3AD203B41FA5}">
                      <a16:colId xmlns:a16="http://schemas.microsoft.com/office/drawing/2014/main" val="2663234144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Perigos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ao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meio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ambiente</a:t>
                      </a:r>
                      <a:r>
                        <a:rPr lang="en-US" sz="1100" b="1" u="none" strike="noStrike" dirty="0">
                          <a:effectLst/>
                        </a:rPr>
                        <a:t>:</a:t>
                      </a:r>
                      <a:endParaRPr lang="en-US" sz="1100" b="1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96174"/>
                  </a:ext>
                </a:extLst>
              </a:tr>
              <a:tr h="26102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Perigoso ao meio ambiente aquático - Agudo</a:t>
                      </a:r>
                      <a:endParaRPr lang="pt-BR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9632"/>
                  </a:ext>
                </a:extLst>
              </a:tr>
              <a:tr h="26102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Perigoso ao meio ambiente aquático - Crônico</a:t>
                      </a:r>
                      <a:endParaRPr lang="pt-BR" sz="1100" b="0" i="0" u="none" strike="noStrike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8863"/>
                  </a:ext>
                </a:extLst>
              </a:tr>
              <a:tr h="26102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Perigoso à camada de Ozônio</a:t>
                      </a:r>
                      <a:endParaRPr lang="pt-BR" sz="1100" b="0" i="0" u="none" strike="noStrike" dirty="0">
                        <a:solidFill>
                          <a:srgbClr val="333333"/>
                        </a:solidFill>
                        <a:effectLst/>
                        <a:latin typeface="Myriad Pro Regular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7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6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A70CA1-0320-EF58-AE1D-3162AA2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F4591C-D4BD-B0C2-AAFB-5A8E517D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24BD57-1DDE-89AC-8DDD-BD515927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1014</Words>
  <Application>Microsoft Office PowerPoint</Application>
  <PresentationFormat>Widescreen</PresentationFormat>
  <Paragraphs>265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72 Black</vt:lpstr>
      <vt:lpstr>Aptos</vt:lpstr>
      <vt:lpstr>Aptos Display</vt:lpstr>
      <vt:lpstr>Arial</vt:lpstr>
      <vt:lpstr>Calibri</vt:lpstr>
      <vt:lpstr>Myriad Pro 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Gottardo Paulo (ext) BRPI</dc:creator>
  <cp:lastModifiedBy>Gottardo Paulo (ext) BRPI</cp:lastModifiedBy>
  <cp:revision>4</cp:revision>
  <dcterms:created xsi:type="dcterms:W3CDTF">2024-09-01T00:31:18Z</dcterms:created>
  <dcterms:modified xsi:type="dcterms:W3CDTF">2024-09-10T02:19:14Z</dcterms:modified>
</cp:coreProperties>
</file>