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media/image27.jpg" ContentType="image/jpeg"/>
  <Override PartName="/ppt/media/image28.jpg" ContentType="image/jpeg"/>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1"/>
  </p:notesMasterIdLst>
  <p:handoutMasterIdLst>
    <p:handoutMasterId r:id="rId22"/>
  </p:handoutMasterIdLst>
  <p:sldIdLst>
    <p:sldId id="401" r:id="rId5"/>
    <p:sldId id="404" r:id="rId6"/>
    <p:sldId id="396" r:id="rId7"/>
    <p:sldId id="397" r:id="rId8"/>
    <p:sldId id="405" r:id="rId9"/>
    <p:sldId id="411" r:id="rId10"/>
    <p:sldId id="410" r:id="rId11"/>
    <p:sldId id="394" r:id="rId12"/>
    <p:sldId id="407" r:id="rId13"/>
    <p:sldId id="412" r:id="rId14"/>
    <p:sldId id="413" r:id="rId15"/>
    <p:sldId id="414" r:id="rId16"/>
    <p:sldId id="416" r:id="rId17"/>
    <p:sldId id="417" r:id="rId18"/>
    <p:sldId id="418" r:id="rId19"/>
    <p:sldId id="409" r:id="rId20"/>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61" autoAdjust="0"/>
    <p:restoredTop sz="35351" autoAdjust="0"/>
  </p:normalViewPr>
  <p:slideViewPr>
    <p:cSldViewPr snapToGrid="0">
      <p:cViewPr>
        <p:scale>
          <a:sx n="100" d="100"/>
          <a:sy n="100" d="100"/>
        </p:scale>
        <p:origin x="144" y="72"/>
      </p:cViewPr>
      <p:guideLst>
        <p:guide orient="horz" pos="2160"/>
        <p:guide pos="672"/>
        <p:guide pos="7008"/>
        <p:guide orient="horz" pos="1824"/>
      </p:guideLst>
    </p:cSldViewPr>
  </p:slideViewPr>
  <p:notesTextViewPr>
    <p:cViewPr>
      <p:scale>
        <a:sx n="3" d="2"/>
        <a:sy n="3" d="2"/>
      </p:scale>
      <p:origin x="0" y="0"/>
    </p:cViewPr>
  </p:notesTextViewPr>
  <p:sorterViewPr>
    <p:cViewPr>
      <p:scale>
        <a:sx n="1" d="1"/>
        <a:sy n="1" d="1"/>
      </p:scale>
      <p:origin x="0" y="0"/>
    </p:cViewPr>
  </p:sorterViewPr>
  <p:notesViewPr>
    <p:cSldViewPr snapToGrid="0">
      <p:cViewPr varScale="1">
        <p:scale>
          <a:sx n="87" d="100"/>
          <a:sy n="87"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81E2188A-CD17-4E3E-AB0E-7A5017BF1B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a:p>
        </p:txBody>
      </p:sp>
      <p:sp>
        <p:nvSpPr>
          <p:cNvPr id="3" name="Espaço Reservado para Data 2">
            <a:extLst>
              <a:ext uri="{FF2B5EF4-FFF2-40B4-BE49-F238E27FC236}">
                <a16:creationId xmlns:a16="http://schemas.microsoft.com/office/drawing/2014/main" id="{C823D623-433B-4523-9829-805747DBC3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E536CEE-F695-4A88-AED8-701E0D1489BA}" type="datetime1">
              <a:rPr lang="pt-BR" smtClean="0"/>
              <a:t>22/06/2022</a:t>
            </a:fld>
            <a:endParaRPr lang="pt-BR" dirty="0"/>
          </a:p>
        </p:txBody>
      </p:sp>
      <p:sp>
        <p:nvSpPr>
          <p:cNvPr id="4" name="Espaço Reservado para Rodapé 3">
            <a:extLst>
              <a:ext uri="{FF2B5EF4-FFF2-40B4-BE49-F238E27FC236}">
                <a16:creationId xmlns:a16="http://schemas.microsoft.com/office/drawing/2014/main" id="{9F2A1CC4-7C05-4403-B82F-FA1957CDFA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a:p>
        </p:txBody>
      </p:sp>
      <p:sp>
        <p:nvSpPr>
          <p:cNvPr id="5" name="Espaço Reservado para o Número do Slide 4">
            <a:extLst>
              <a:ext uri="{FF2B5EF4-FFF2-40B4-BE49-F238E27FC236}">
                <a16:creationId xmlns:a16="http://schemas.microsoft.com/office/drawing/2014/main" id="{3B9769E3-387F-4E51-9B72-40457A518A3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7460E3B-D3A0-4EBC-BAC3-B01E8FF895A8}" type="slidenum">
              <a:rPr lang="pt-BR" smtClean="0"/>
              <a:t>‹nº›</a:t>
            </a:fld>
            <a:endParaRPr lang="pt-BR"/>
          </a:p>
        </p:txBody>
      </p:sp>
    </p:spTree>
    <p:extLst>
      <p:ext uri="{BB962C8B-B14F-4D97-AF65-F5344CB8AC3E}">
        <p14:creationId xmlns:p14="http://schemas.microsoft.com/office/powerpoint/2010/main" val="2050158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591711-F873-477A-B6CB-7DD9B5C94F1E}" type="datetime1">
              <a:rPr lang="pt-BR" smtClean="0"/>
              <a:pPr/>
              <a:t>22/06/2022</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D0EDF81-139F-488C-872B-4720FBA6BF98}" type="slidenum">
              <a:rPr lang="pt-BR" noProof="0" smtClean="0"/>
              <a:t>‹nº›</a:t>
            </a:fld>
            <a:endParaRPr lang="pt-BR" noProof="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0D0EDF81-139F-488C-872B-4720FBA6BF98}" type="slidenum">
              <a:rPr lang="pt-BR" smtClean="0"/>
              <a:t>1</a:t>
            </a:fld>
            <a:endParaRPr lang="pt-BR"/>
          </a:p>
        </p:txBody>
      </p:sp>
    </p:spTree>
    <p:extLst>
      <p:ext uri="{BB962C8B-B14F-4D97-AF65-F5344CB8AC3E}">
        <p14:creationId xmlns:p14="http://schemas.microsoft.com/office/powerpoint/2010/main" val="811327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rtl="0">
              <a:spcBef>
                <a:spcPts val="0"/>
              </a:spcBef>
              <a:spcAft>
                <a:spcPts val="0"/>
              </a:spcAft>
            </a:pPr>
            <a:r>
              <a:rPr lang="pt-BR" sz="1800" b="0" i="0" u="none" strike="noStrike" dirty="0">
                <a:solidFill>
                  <a:srgbClr val="000000"/>
                </a:solidFill>
                <a:effectLst/>
                <a:latin typeface="Arial" panose="020B0604020202020204" pitchFamily="34" charset="0"/>
              </a:rPr>
              <a:t>Testes contínuos:</a:t>
            </a:r>
            <a:endParaRPr lang="pt-BR" b="0" dirty="0">
              <a:effectLst/>
            </a:endParaRPr>
          </a:p>
          <a:p>
            <a:pPr rtl="0">
              <a:spcBef>
                <a:spcPts val="0"/>
              </a:spcBef>
              <a:spcAft>
                <a:spcPts val="0"/>
              </a:spcAft>
            </a:pPr>
            <a:r>
              <a:rPr lang="pt-BR" sz="1800" b="0" i="0" u="none" strike="noStrike" dirty="0">
                <a:solidFill>
                  <a:srgbClr val="000000"/>
                </a:solidFill>
                <a:effectLst/>
                <a:latin typeface="Arial" panose="020B0604020202020204" pitchFamily="34" charset="0"/>
              </a:rPr>
              <a:t>Com a cultura </a:t>
            </a:r>
            <a:r>
              <a:rPr lang="pt-BR" sz="1800" b="0" i="0" u="none" strike="noStrike" dirty="0" err="1">
                <a:solidFill>
                  <a:srgbClr val="000000"/>
                </a:solidFill>
                <a:effectLst/>
                <a:latin typeface="Arial" panose="020B0604020202020204" pitchFamily="34" charset="0"/>
              </a:rPr>
              <a:t>Devops</a:t>
            </a:r>
            <a:r>
              <a:rPr lang="pt-BR" sz="1800" b="0" i="0" u="none" strike="noStrike" dirty="0">
                <a:solidFill>
                  <a:srgbClr val="000000"/>
                </a:solidFill>
                <a:effectLst/>
                <a:latin typeface="Arial" panose="020B0604020202020204" pitchFamily="34" charset="0"/>
              </a:rPr>
              <a:t>, a intenção é de integrar os testes necessários para garantir que a qualidade de código está satisfatória, garantindo que o código que tá indo para produção é um código saudável, que está bem feito,  integrando esses testes na pipeline (processo de deploy, baseado em várias etapas automatizadas). Assim, é possível garantir muito mais eficiência e padronização, além de economizar muito tempo em relação aos time de QA, que fariam  esses testes manualmente. </a:t>
            </a:r>
            <a:endParaRPr lang="pt-BR" b="0" dirty="0">
              <a:effectLst/>
            </a:endParaRPr>
          </a:p>
          <a:p>
            <a:br>
              <a:rPr lang="pt-BR" dirty="0"/>
            </a:br>
            <a:endParaRPr lang="pt-BR" dirty="0"/>
          </a:p>
        </p:txBody>
      </p:sp>
      <p:sp>
        <p:nvSpPr>
          <p:cNvPr id="4" name="Espaço Reservado para Número de Slide 3"/>
          <p:cNvSpPr>
            <a:spLocks noGrp="1"/>
          </p:cNvSpPr>
          <p:nvPr>
            <p:ph type="sldNum" sz="quarter" idx="5"/>
          </p:nvPr>
        </p:nvSpPr>
        <p:spPr/>
        <p:txBody>
          <a:bodyPr/>
          <a:lstStyle/>
          <a:p>
            <a:pPr rtl="0"/>
            <a:fld id="{0D0EDF81-139F-488C-872B-4720FBA6BF98}" type="slidenum">
              <a:rPr lang="pt-BR" smtClean="0"/>
              <a:t>10</a:t>
            </a:fld>
            <a:endParaRPr lang="pt-BR"/>
          </a:p>
        </p:txBody>
      </p:sp>
    </p:spTree>
    <p:extLst>
      <p:ext uri="{BB962C8B-B14F-4D97-AF65-F5344CB8AC3E}">
        <p14:creationId xmlns:p14="http://schemas.microsoft.com/office/powerpoint/2010/main" val="1036824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rtl="0">
              <a:spcBef>
                <a:spcPts val="0"/>
              </a:spcBef>
              <a:spcAft>
                <a:spcPts val="0"/>
              </a:spcAft>
            </a:pPr>
            <a:r>
              <a:rPr lang="pt-BR" sz="1800" b="0" i="0" u="none" strike="noStrike" dirty="0">
                <a:solidFill>
                  <a:srgbClr val="000000"/>
                </a:solidFill>
                <a:effectLst/>
                <a:latin typeface="Arial" panose="020B0604020202020204" pitchFamily="34" charset="0"/>
              </a:rPr>
              <a:t>Monitoração continua:</a:t>
            </a:r>
            <a:endParaRPr lang="pt-BR" b="0" dirty="0">
              <a:effectLst/>
            </a:endParaRPr>
          </a:p>
          <a:p>
            <a:pPr rtl="0">
              <a:spcBef>
                <a:spcPts val="0"/>
              </a:spcBef>
              <a:spcAft>
                <a:spcPts val="0"/>
              </a:spcAft>
            </a:pPr>
            <a:br>
              <a:rPr lang="pt-BR" b="0" dirty="0">
                <a:effectLst/>
              </a:rPr>
            </a:br>
            <a:r>
              <a:rPr lang="pt-BR" sz="1800" b="0" i="0" u="none" strike="noStrike" dirty="0">
                <a:solidFill>
                  <a:srgbClr val="000000"/>
                </a:solidFill>
                <a:effectLst/>
                <a:latin typeface="Arial" panose="020B0604020202020204" pitchFamily="34" charset="0"/>
              </a:rPr>
              <a:t>Com a monitoração contínua temos como objetivo garantir que todas as fases desse ciclo de vida estejam sendo monitoradas, além de tudo que está sendo utilizado em produção, para garantir integridade, desempenho e confiabilidade tanto das aplicações quanto da infraestrutura, desde o ambiente de desenvolvimento até produção. A ideia é sempre ter uma boa visibilidade sobre se as aplicações estão saudáveis, se o ambiente está saudável, se alguma coisa não está indo bem, para que seja possível fazer correções o mais rápido possível, diminuindo o impacto para o cliente final. </a:t>
            </a:r>
            <a:endParaRPr lang="pt-BR" b="0" dirty="0">
              <a:effectLst/>
            </a:endParaRPr>
          </a:p>
          <a:p>
            <a:br>
              <a:rPr lang="pt-BR" dirty="0"/>
            </a:br>
            <a:endParaRPr lang="pt-BR" dirty="0"/>
          </a:p>
        </p:txBody>
      </p:sp>
      <p:sp>
        <p:nvSpPr>
          <p:cNvPr id="4" name="Espaço Reservado para Número de Slide 3"/>
          <p:cNvSpPr>
            <a:spLocks noGrp="1"/>
          </p:cNvSpPr>
          <p:nvPr>
            <p:ph type="sldNum" sz="quarter" idx="5"/>
          </p:nvPr>
        </p:nvSpPr>
        <p:spPr/>
        <p:txBody>
          <a:bodyPr/>
          <a:lstStyle/>
          <a:p>
            <a:pPr rtl="0"/>
            <a:fld id="{0D0EDF81-139F-488C-872B-4720FBA6BF98}" type="slidenum">
              <a:rPr lang="pt-BR" smtClean="0"/>
              <a:t>11</a:t>
            </a:fld>
            <a:endParaRPr lang="pt-BR"/>
          </a:p>
        </p:txBody>
      </p:sp>
    </p:spTree>
    <p:extLst>
      <p:ext uri="{BB962C8B-B14F-4D97-AF65-F5344CB8AC3E}">
        <p14:creationId xmlns:p14="http://schemas.microsoft.com/office/powerpoint/2010/main" val="2933159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spcBef>
                <a:spcPts val="0"/>
              </a:spcBef>
              <a:spcAft>
                <a:spcPts val="0"/>
              </a:spcAft>
            </a:pPr>
            <a:r>
              <a:rPr lang="pt-BR" sz="1800" b="0" i="0" u="none" strike="noStrike" dirty="0">
                <a:solidFill>
                  <a:srgbClr val="000000"/>
                </a:solidFill>
                <a:effectLst/>
                <a:latin typeface="Arial" panose="020B0604020202020204" pitchFamily="34" charset="0"/>
              </a:rPr>
              <a:t>Para colocar em prática cada um desses pilares, existem diversas ferramentas que são utilizadas, que sustentam cada uma dessas etapas. Até por conta da quantidade enorme de ferramentas utilizadas por um </a:t>
            </a:r>
            <a:r>
              <a:rPr lang="pt-BR" sz="1800" b="0" i="0" u="none" strike="noStrike" dirty="0" err="1">
                <a:solidFill>
                  <a:srgbClr val="000000"/>
                </a:solidFill>
                <a:effectLst/>
                <a:latin typeface="Arial" panose="020B0604020202020204" pitchFamily="34" charset="0"/>
              </a:rPr>
              <a:t>devops</a:t>
            </a:r>
            <a:r>
              <a:rPr lang="pt-BR" sz="1800" b="0" i="0" u="none" strike="noStrike" dirty="0">
                <a:solidFill>
                  <a:srgbClr val="000000"/>
                </a:solidFill>
                <a:effectLst/>
                <a:latin typeface="Arial" panose="020B0604020202020204" pitchFamily="34" charset="0"/>
              </a:rPr>
              <a:t>, é muito comum ouvir as pessoas vincularem o termo </a:t>
            </a:r>
            <a:r>
              <a:rPr lang="pt-BR" sz="1800" b="0" i="0" u="none" strike="noStrike" dirty="0" err="1">
                <a:solidFill>
                  <a:srgbClr val="000000"/>
                </a:solidFill>
                <a:effectLst/>
                <a:latin typeface="Arial" panose="020B0604020202020204" pitchFamily="34" charset="0"/>
              </a:rPr>
              <a:t>devops</a:t>
            </a:r>
            <a:r>
              <a:rPr lang="pt-BR" sz="1800" b="0" i="0" u="none" strike="noStrike" dirty="0">
                <a:solidFill>
                  <a:srgbClr val="000000"/>
                </a:solidFill>
                <a:effectLst/>
                <a:latin typeface="Arial" panose="020B0604020202020204" pitchFamily="34" charset="0"/>
              </a:rPr>
              <a:t> a ferramentas. Aqui, vou citar algumas ferramentas que tenho mais familiaridade, porém não se prendam a essas ferramentas, pois existe uma diversidade enorme de ferramentas que podem ser utilizadas e não quer dizer que as citadas aqui são as melhores. </a:t>
            </a:r>
            <a:endParaRPr lang="pt-BR" b="0" dirty="0">
              <a:effectLst/>
            </a:endParaRPr>
          </a:p>
          <a:p>
            <a:pPr rtl="0">
              <a:spcBef>
                <a:spcPts val="0"/>
              </a:spcBef>
              <a:spcAft>
                <a:spcPts val="0"/>
              </a:spcAft>
            </a:pPr>
            <a:br>
              <a:rPr lang="pt-BR" b="0" dirty="0">
                <a:effectLst/>
              </a:rPr>
            </a:br>
            <a:r>
              <a:rPr lang="pt-BR" sz="1800" b="0" i="0" u="none" strike="noStrike" dirty="0">
                <a:solidFill>
                  <a:srgbClr val="000000"/>
                </a:solidFill>
                <a:effectLst/>
                <a:latin typeface="Arial" panose="020B0604020202020204" pitchFamily="34" charset="0"/>
              </a:rPr>
              <a:t>Na parte de automação temos como exemplo o </a:t>
            </a:r>
            <a:r>
              <a:rPr lang="pt-BR" sz="1800" b="0" i="0" u="none" strike="noStrike" dirty="0" err="1">
                <a:solidFill>
                  <a:srgbClr val="000000"/>
                </a:solidFill>
                <a:effectLst/>
                <a:latin typeface="Arial" panose="020B0604020202020204" pitchFamily="34" charset="0"/>
              </a:rPr>
              <a:t>Ansible</a:t>
            </a:r>
            <a:r>
              <a:rPr lang="pt-BR" sz="1800" b="0" i="0" u="none" strike="noStrike" dirty="0">
                <a:solidFill>
                  <a:srgbClr val="000000"/>
                </a:solidFill>
                <a:effectLst/>
                <a:latin typeface="Arial" panose="020B0604020202020204" pitchFamily="34" charset="0"/>
              </a:rPr>
              <a:t>, Chef, </a:t>
            </a:r>
            <a:r>
              <a:rPr lang="pt-BR" sz="1800" b="0" i="0" u="none" strike="noStrike" dirty="0" err="1">
                <a:solidFill>
                  <a:srgbClr val="000000"/>
                </a:solidFill>
                <a:effectLst/>
                <a:latin typeface="Arial" panose="020B0604020202020204" pitchFamily="34" charset="0"/>
              </a:rPr>
              <a:t>Puppet</a:t>
            </a:r>
            <a:r>
              <a:rPr lang="pt-BR" sz="1800" b="0" i="0" u="none" strike="noStrike" dirty="0">
                <a:solidFill>
                  <a:srgbClr val="000000"/>
                </a:solidFill>
                <a:effectLst/>
                <a:latin typeface="Arial" panose="020B0604020202020204" pitchFamily="34" charset="0"/>
              </a:rPr>
              <a:t>, entre outras. A ideia com essas ferramentas é automatizar atividades e executá-las em grande escala. Por exemplo: eu preciso alterar uma configuração em todas as máquinas do meu cluster e não quero ter que ficar acessando uma por uma das máquinas para fazer alteração. Com essas ferramentas, eu posso montar um </a:t>
            </a:r>
            <a:r>
              <a:rPr lang="pt-BR" sz="1800" b="0" i="0" u="none" strike="noStrike" dirty="0" err="1">
                <a:solidFill>
                  <a:srgbClr val="000000"/>
                </a:solidFill>
                <a:effectLst/>
                <a:latin typeface="Arial" panose="020B0604020202020204" pitchFamily="34" charset="0"/>
              </a:rPr>
              <a:t>playbook</a:t>
            </a:r>
            <a:r>
              <a:rPr lang="pt-BR" sz="1800" b="0" i="0" u="none" strike="noStrike" dirty="0">
                <a:solidFill>
                  <a:srgbClr val="000000"/>
                </a:solidFill>
                <a:effectLst/>
                <a:latin typeface="Arial" panose="020B0604020202020204" pitchFamily="34" charset="0"/>
              </a:rPr>
              <a:t> (que nada mais é que uma receita de tudo que deve ser feito nessas máquinas) e executar em todas as máquinas de forma remota, sem ter nenhuma atividade manual. </a:t>
            </a:r>
            <a:endParaRPr lang="pt-BR" b="0" dirty="0">
              <a:effectLst/>
            </a:endParaRPr>
          </a:p>
          <a:p>
            <a:pPr rtl="0">
              <a:spcBef>
                <a:spcPts val="0"/>
              </a:spcBef>
              <a:spcAft>
                <a:spcPts val="0"/>
              </a:spcAft>
            </a:pPr>
            <a:br>
              <a:rPr lang="pt-BR" b="0" dirty="0">
                <a:effectLst/>
              </a:rPr>
            </a:br>
            <a:r>
              <a:rPr lang="pt-BR" sz="1800" b="0" i="0" u="none" strike="noStrike" dirty="0">
                <a:solidFill>
                  <a:srgbClr val="000000"/>
                </a:solidFill>
                <a:effectLst/>
                <a:latin typeface="Arial" panose="020B0604020202020204" pitchFamily="34" charset="0"/>
              </a:rPr>
              <a:t>Na parte de containers, temos como exemplo o Docker e o Kubernetes que são muito utilizados em conjunto. O Docker é ferramenta utilizada para fazer um pequeno agrupamento de recursos dentro de uma máquina, que será utilizado para armazenar uma aplicação e todas as suas dependências, como </a:t>
            </a:r>
            <a:r>
              <a:rPr lang="pt-BR" sz="1800" b="0" i="0" u="none" strike="noStrike" dirty="0" err="1">
                <a:solidFill>
                  <a:srgbClr val="000000"/>
                </a:solidFill>
                <a:effectLst/>
                <a:latin typeface="Arial" panose="020B0604020202020204" pitchFamily="34" charset="0"/>
              </a:rPr>
              <a:t>libs</a:t>
            </a:r>
            <a:r>
              <a:rPr lang="pt-BR" sz="1800" b="0" i="0" u="none" strike="noStrike" dirty="0">
                <a:solidFill>
                  <a:srgbClr val="000000"/>
                </a:solidFill>
                <a:effectLst/>
                <a:latin typeface="Arial" panose="020B0604020202020204" pitchFamily="34" charset="0"/>
              </a:rPr>
              <a:t> e outros componentes, otimizando a utilização de recursos e garantindo muito mais segurança. O Kubernetes é um gerenciador de container, com ele é possível ter muito mais controle sobre os containers e muito mais escalabilidade, segurança e confiabilidade. </a:t>
            </a:r>
            <a:endParaRPr lang="pt-BR" b="0" dirty="0">
              <a:effectLst/>
            </a:endParaRPr>
          </a:p>
          <a:p>
            <a:pPr rtl="0">
              <a:spcBef>
                <a:spcPts val="0"/>
              </a:spcBef>
              <a:spcAft>
                <a:spcPts val="0"/>
              </a:spcAft>
            </a:pPr>
            <a:br>
              <a:rPr lang="pt-BR" b="0" dirty="0">
                <a:effectLst/>
              </a:rPr>
            </a:br>
            <a:r>
              <a:rPr lang="pt-BR" sz="1800" b="0" i="0" u="none" strike="noStrike" dirty="0">
                <a:solidFill>
                  <a:srgbClr val="000000"/>
                </a:solidFill>
                <a:effectLst/>
                <a:latin typeface="Arial" panose="020B0604020202020204" pitchFamily="34" charset="0"/>
              </a:rPr>
              <a:t>O Jenkins vai entrar em dois momentos porque ele é uma ferramenta que pode ser utilizada  em várias etapas. Hoje, ele é uma ferramenta muito utilizada para automatizar o processo de build, de testes integrados, sendo fundamental para as etapas de integração e entrega continua. Ele é uma ferramenta muito robusta que ajuda em várias etapas do dia-a-dia </a:t>
            </a:r>
            <a:r>
              <a:rPr lang="pt-BR" sz="1800" b="0" i="0" u="none" strike="noStrike" dirty="0" err="1">
                <a:solidFill>
                  <a:srgbClr val="000000"/>
                </a:solidFill>
                <a:effectLst/>
                <a:latin typeface="Arial" panose="020B0604020202020204" pitchFamily="34" charset="0"/>
              </a:rPr>
              <a:t>Devops</a:t>
            </a:r>
            <a:r>
              <a:rPr lang="pt-BR" sz="1800" b="0" i="0" u="none" strike="noStrike" dirty="0">
                <a:solidFill>
                  <a:srgbClr val="000000"/>
                </a:solidFill>
                <a:effectLst/>
                <a:latin typeface="Arial" panose="020B0604020202020204" pitchFamily="34" charset="0"/>
              </a:rPr>
              <a:t>.</a:t>
            </a:r>
            <a:endParaRPr lang="pt-BR" b="0" dirty="0">
              <a:effectLst/>
            </a:endParaRPr>
          </a:p>
          <a:p>
            <a:pPr rtl="0">
              <a:spcBef>
                <a:spcPts val="0"/>
              </a:spcBef>
              <a:spcAft>
                <a:spcPts val="0"/>
              </a:spcAft>
            </a:pPr>
            <a:br>
              <a:rPr lang="pt-BR" b="0" dirty="0">
                <a:effectLst/>
              </a:rPr>
            </a:br>
            <a:r>
              <a:rPr lang="pt-BR" sz="1800" b="0" i="0" u="none" strike="noStrike" dirty="0">
                <a:solidFill>
                  <a:srgbClr val="000000"/>
                </a:solidFill>
                <a:effectLst/>
                <a:latin typeface="Arial" panose="020B0604020202020204" pitchFamily="34" charset="0"/>
              </a:rPr>
              <a:t>Na parte de versionamento, temos </a:t>
            </a:r>
            <a:r>
              <a:rPr lang="pt-BR" sz="1800" b="0" i="0" u="none" strike="noStrike" dirty="0" err="1">
                <a:solidFill>
                  <a:srgbClr val="000000"/>
                </a:solidFill>
                <a:effectLst/>
                <a:latin typeface="Arial" panose="020B0604020202020204" pitchFamily="34" charset="0"/>
              </a:rPr>
              <a:t>Git</a:t>
            </a:r>
            <a:r>
              <a:rPr lang="pt-BR" sz="1800" b="0" i="0" u="none" strike="noStrike" dirty="0">
                <a:solidFill>
                  <a:srgbClr val="000000"/>
                </a:solidFill>
                <a:effectLst/>
                <a:latin typeface="Arial" panose="020B0604020202020204" pitchFamily="34" charset="0"/>
              </a:rPr>
              <a:t> e </a:t>
            </a:r>
            <a:r>
              <a:rPr lang="pt-BR" sz="1800" b="0" i="0" u="none" strike="noStrike" dirty="0" err="1">
                <a:solidFill>
                  <a:srgbClr val="000000"/>
                </a:solidFill>
                <a:effectLst/>
                <a:latin typeface="Arial" panose="020B0604020202020204" pitchFamily="34" charset="0"/>
              </a:rPr>
              <a:t>GitLab</a:t>
            </a:r>
            <a:r>
              <a:rPr lang="pt-BR" sz="1800" b="0" i="0" u="none" strike="noStrike" dirty="0">
                <a:solidFill>
                  <a:srgbClr val="000000"/>
                </a:solidFill>
                <a:effectLst/>
                <a:latin typeface="Arial" panose="020B0604020202020204" pitchFamily="34" charset="0"/>
              </a:rPr>
              <a:t>, que são algumas das ferramentas utilizadas como o controle de versões, sendo muito necessárias no desenvolvimento de software e fundamentais para a etapa de integração contínua, já que através delas é possível fazer o versionamento das alterações, visando ter sempre as versões anteriores que estavam estáveis disponíveis em caso de problemas, ou até mesmo permitindo que mais de um desenvolvedor trabalhe em cima da mesma aplicação ao mesmo tempo.</a:t>
            </a:r>
            <a:endParaRPr lang="pt-BR" b="0" dirty="0">
              <a:effectLst/>
            </a:endParaRPr>
          </a:p>
          <a:p>
            <a:pPr rtl="0">
              <a:spcBef>
                <a:spcPts val="0"/>
              </a:spcBef>
              <a:spcAft>
                <a:spcPts val="0"/>
              </a:spcAft>
            </a:pPr>
            <a:br>
              <a:rPr lang="pt-BR" b="0" dirty="0">
                <a:effectLst/>
              </a:rPr>
            </a:br>
            <a:r>
              <a:rPr lang="pt-BR" sz="1800" b="0" i="0" u="none" strike="noStrike" dirty="0">
                <a:solidFill>
                  <a:srgbClr val="000000"/>
                </a:solidFill>
                <a:effectLst/>
                <a:latin typeface="Arial" panose="020B0604020202020204" pitchFamily="34" charset="0"/>
              </a:rPr>
              <a:t>Na etapa de testes </a:t>
            </a:r>
            <a:r>
              <a:rPr lang="pt-BR" sz="1800" b="0" i="0" u="none" strike="noStrike" dirty="0" err="1">
                <a:solidFill>
                  <a:srgbClr val="000000"/>
                </a:solidFill>
                <a:effectLst/>
                <a:latin typeface="Arial" panose="020B0604020202020204" pitchFamily="34" charset="0"/>
              </a:rPr>
              <a:t>continuos</a:t>
            </a:r>
            <a:r>
              <a:rPr lang="pt-BR" sz="1800" b="0" i="0" u="none" strike="noStrike" dirty="0">
                <a:solidFill>
                  <a:srgbClr val="000000"/>
                </a:solidFill>
                <a:effectLst/>
                <a:latin typeface="Arial" panose="020B0604020202020204" pitchFamily="34" charset="0"/>
              </a:rPr>
              <a:t>,  o </a:t>
            </a:r>
            <a:r>
              <a:rPr lang="pt-BR" sz="1800" b="0" i="0" u="none" strike="noStrike" dirty="0" err="1">
                <a:solidFill>
                  <a:srgbClr val="000000"/>
                </a:solidFill>
                <a:effectLst/>
                <a:latin typeface="Arial" panose="020B0604020202020204" pitchFamily="34" charset="0"/>
              </a:rPr>
              <a:t>SonarQube</a:t>
            </a:r>
            <a:r>
              <a:rPr lang="pt-BR" sz="1800" b="0" i="0" u="none" strike="noStrike" dirty="0">
                <a:solidFill>
                  <a:srgbClr val="000000"/>
                </a:solidFill>
                <a:effectLst/>
                <a:latin typeface="Arial" panose="020B0604020202020204" pitchFamily="34" charset="0"/>
              </a:rPr>
              <a:t> é um exemplo de ferramenta utilizada para inspeção da qualidade de código. Ela consegue detectar odor de código e falhas de segurança em mais de 20 linguagens de programação, colaborando muito para identificar códigos que, por mais que pareçam estar bem feitos, podem precisar de alguns ajustes, o Sonar vai sinalizar para correção. </a:t>
            </a:r>
            <a:endParaRPr lang="pt-BR" b="0" dirty="0">
              <a:effectLst/>
            </a:endParaRPr>
          </a:p>
          <a:p>
            <a:pPr rtl="0">
              <a:spcBef>
                <a:spcPts val="0"/>
              </a:spcBef>
              <a:spcAft>
                <a:spcPts val="0"/>
              </a:spcAft>
            </a:pPr>
            <a:br>
              <a:rPr lang="pt-BR" b="0" dirty="0">
                <a:effectLst/>
              </a:rPr>
            </a:br>
            <a:r>
              <a:rPr lang="pt-BR" sz="1800" b="0" i="0" u="none" strike="noStrike" dirty="0">
                <a:solidFill>
                  <a:srgbClr val="000000"/>
                </a:solidFill>
                <a:effectLst/>
                <a:latin typeface="Arial" panose="020B0604020202020204" pitchFamily="34" charset="0"/>
              </a:rPr>
              <a:t>Falando em monitoração, falaremos de algumas ferramentas mas existe uma quantidade enorme de opções. Segue algumas delas: </a:t>
            </a:r>
            <a:endParaRPr lang="pt-BR" b="0" dirty="0">
              <a:effectLst/>
            </a:endParaRPr>
          </a:p>
          <a:p>
            <a:pPr rtl="0" fontAlgn="base">
              <a:spcBef>
                <a:spcPts val="0"/>
              </a:spcBef>
              <a:spcAft>
                <a:spcPts val="0"/>
              </a:spcAft>
              <a:buFont typeface="Arial" panose="020B0604020202020204" pitchFamily="34" charset="0"/>
              <a:buChar char="•"/>
            </a:pPr>
            <a:r>
              <a:rPr lang="pt-BR" sz="1800" b="0" i="0" u="none" strike="noStrike" dirty="0">
                <a:solidFill>
                  <a:srgbClr val="000000"/>
                </a:solidFill>
                <a:effectLst/>
                <a:latin typeface="Arial" panose="020B0604020202020204" pitchFamily="34" charset="0"/>
              </a:rPr>
              <a:t>Prometheus;</a:t>
            </a:r>
          </a:p>
          <a:p>
            <a:pPr rtl="0" fontAlgn="base">
              <a:spcBef>
                <a:spcPts val="0"/>
              </a:spcBef>
              <a:spcAft>
                <a:spcPts val="0"/>
              </a:spcAft>
              <a:buFont typeface="Arial" panose="020B0604020202020204" pitchFamily="34" charset="0"/>
              <a:buChar char="•"/>
            </a:pPr>
            <a:r>
              <a:rPr lang="pt-BR" sz="1800" b="0" i="0" u="none" strike="noStrike" dirty="0">
                <a:solidFill>
                  <a:srgbClr val="000000"/>
                </a:solidFill>
                <a:effectLst/>
                <a:latin typeface="Arial" panose="020B0604020202020204" pitchFamily="34" charset="0"/>
              </a:rPr>
              <a:t>Grafana;</a:t>
            </a:r>
          </a:p>
          <a:p>
            <a:pPr rtl="0" fontAlgn="base">
              <a:spcBef>
                <a:spcPts val="0"/>
              </a:spcBef>
              <a:spcAft>
                <a:spcPts val="0"/>
              </a:spcAft>
              <a:buFont typeface="Arial" panose="020B0604020202020204" pitchFamily="34" charset="0"/>
              <a:buChar char="•"/>
            </a:pPr>
            <a:r>
              <a:rPr lang="pt-BR" sz="1800" b="0" i="0" u="none" strike="noStrike" dirty="0" err="1">
                <a:solidFill>
                  <a:srgbClr val="000000"/>
                </a:solidFill>
                <a:effectLst/>
                <a:latin typeface="Arial" panose="020B0604020202020204" pitchFamily="34" charset="0"/>
              </a:rPr>
              <a:t>Zabbix</a:t>
            </a:r>
            <a:r>
              <a:rPr lang="pt-BR" sz="1800" b="0" i="0" u="none" strike="noStrike" dirty="0">
                <a:solidFill>
                  <a:srgbClr val="000000"/>
                </a:solidFill>
                <a:effectLst/>
                <a:latin typeface="Arial" panose="020B0604020202020204" pitchFamily="34" charset="0"/>
              </a:rPr>
              <a:t>;</a:t>
            </a:r>
          </a:p>
          <a:p>
            <a:pPr rtl="0" fontAlgn="base">
              <a:spcBef>
                <a:spcPts val="0"/>
              </a:spcBef>
              <a:spcAft>
                <a:spcPts val="0"/>
              </a:spcAft>
              <a:buFont typeface="Arial" panose="020B0604020202020204" pitchFamily="34" charset="0"/>
              <a:buChar char="•"/>
            </a:pPr>
            <a:r>
              <a:rPr lang="pt-BR" sz="1800" b="0" i="0" u="none" strike="noStrike" dirty="0">
                <a:solidFill>
                  <a:srgbClr val="000000"/>
                </a:solidFill>
                <a:effectLst/>
                <a:latin typeface="Arial" panose="020B0604020202020204" pitchFamily="34" charset="0"/>
              </a:rPr>
              <a:t>APM (</a:t>
            </a:r>
            <a:r>
              <a:rPr lang="pt-BR" sz="1800" b="0" i="0" u="none" strike="noStrike" dirty="0" err="1">
                <a:solidFill>
                  <a:srgbClr val="000000"/>
                </a:solidFill>
                <a:effectLst/>
                <a:latin typeface="Arial" panose="020B0604020202020204" pitchFamily="34" charset="0"/>
              </a:rPr>
              <a:t>Instana</a:t>
            </a:r>
            <a:r>
              <a:rPr lang="pt-BR" sz="1800" b="0" i="0" u="none" strike="noStrike" dirty="0">
                <a:solidFill>
                  <a:srgbClr val="000000"/>
                </a:solidFill>
                <a:effectLst/>
                <a:latin typeface="Arial" panose="020B0604020202020204" pitchFamily="34" charset="0"/>
              </a:rPr>
              <a:t>, NewRelic, </a:t>
            </a:r>
            <a:r>
              <a:rPr lang="pt-BR" sz="1800" b="0" i="0" u="none" strike="noStrike" dirty="0" err="1">
                <a:solidFill>
                  <a:srgbClr val="000000"/>
                </a:solidFill>
                <a:effectLst/>
                <a:latin typeface="Arial" panose="020B0604020202020204" pitchFamily="34" charset="0"/>
              </a:rPr>
              <a:t>Dynatrace</a:t>
            </a:r>
            <a:r>
              <a:rPr lang="pt-BR" sz="1800" b="0" i="0" u="none" strike="noStrike" dirty="0">
                <a:solidFill>
                  <a:srgbClr val="000000"/>
                </a:solidFill>
                <a:effectLst/>
                <a:latin typeface="Arial" panose="020B0604020202020204" pitchFamily="34" charset="0"/>
              </a:rPr>
              <a:t>);</a:t>
            </a:r>
          </a:p>
          <a:p>
            <a:pPr rtl="0" fontAlgn="base">
              <a:spcBef>
                <a:spcPts val="0"/>
              </a:spcBef>
              <a:spcAft>
                <a:spcPts val="0"/>
              </a:spcAft>
              <a:buFont typeface="Arial" panose="020B0604020202020204" pitchFamily="34" charset="0"/>
              <a:buChar char="•"/>
            </a:pPr>
            <a:r>
              <a:rPr lang="pt-BR" sz="1800" b="0" i="0" u="none" strike="noStrike" dirty="0">
                <a:solidFill>
                  <a:srgbClr val="000000"/>
                </a:solidFill>
                <a:effectLst/>
                <a:latin typeface="Arial" panose="020B0604020202020204" pitchFamily="34" charset="0"/>
              </a:rPr>
              <a:t>Entre outras.   </a:t>
            </a:r>
          </a:p>
          <a:p>
            <a:pPr rtl="0">
              <a:spcBef>
                <a:spcPts val="0"/>
              </a:spcBef>
              <a:spcAft>
                <a:spcPts val="0"/>
              </a:spcAft>
            </a:pPr>
            <a:br>
              <a:rPr lang="pt-BR" b="0" dirty="0">
                <a:effectLst/>
              </a:rPr>
            </a:br>
            <a:r>
              <a:rPr lang="pt-BR" sz="1800" b="0" i="0" u="none" strike="noStrike" dirty="0">
                <a:solidFill>
                  <a:srgbClr val="000000"/>
                </a:solidFill>
                <a:effectLst/>
                <a:latin typeface="Arial" panose="020B0604020202020204" pitchFamily="34" charset="0"/>
              </a:rPr>
              <a:t>Todas as ferramentas citadas acima são utilizadas para ter uma boa visibilidade de todo o ambiente, desde as aplicações, mostrando erros que podem estar ocorrendo, picos de latência, além de toda a parte de infraestrutura, permitindo a criação de alertas de que algum serviço tá fora.</a:t>
            </a:r>
            <a:endParaRPr lang="pt-BR" b="0" dirty="0">
              <a:effectLst/>
            </a:endParaRPr>
          </a:p>
          <a:p>
            <a:br>
              <a:rPr lang="pt-BR" dirty="0"/>
            </a:br>
            <a:endParaRPr lang="pt-BR" dirty="0"/>
          </a:p>
        </p:txBody>
      </p:sp>
      <p:sp>
        <p:nvSpPr>
          <p:cNvPr id="4" name="Espaço reservado para o número do slide 3"/>
          <p:cNvSpPr>
            <a:spLocks noGrp="1"/>
          </p:cNvSpPr>
          <p:nvPr>
            <p:ph type="sldNum" sz="quarter" idx="5"/>
          </p:nvPr>
        </p:nvSpPr>
        <p:spPr/>
        <p:txBody>
          <a:bodyPr rtlCol="0"/>
          <a:lstStyle/>
          <a:p>
            <a:pPr rtl="0"/>
            <a:fld id="{0D0EDF81-139F-488C-872B-4720FBA6BF98}" type="slidenum">
              <a:rPr lang="pt-BR" smtClean="0"/>
              <a:t>12</a:t>
            </a:fld>
            <a:endParaRPr lang="pt-BR"/>
          </a:p>
        </p:txBody>
      </p:sp>
    </p:spTree>
    <p:extLst>
      <p:ext uri="{BB962C8B-B14F-4D97-AF65-F5344CB8AC3E}">
        <p14:creationId xmlns:p14="http://schemas.microsoft.com/office/powerpoint/2010/main" val="3362629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rtl="0">
              <a:spcBef>
                <a:spcPts val="0"/>
              </a:spcBef>
              <a:spcAft>
                <a:spcPts val="0"/>
              </a:spcAft>
            </a:pPr>
            <a:r>
              <a:rPr lang="pt-BR" sz="1800" b="0" i="0" u="none" strike="noStrike" dirty="0">
                <a:solidFill>
                  <a:srgbClr val="000000"/>
                </a:solidFill>
                <a:effectLst/>
                <a:latin typeface="Arial" panose="020B0604020202020204" pitchFamily="34" charset="0"/>
              </a:rPr>
              <a:t>Agora que já conhecemos um pouco sobre </a:t>
            </a:r>
            <a:r>
              <a:rPr lang="pt-BR" sz="1800" b="0" i="0" u="none" strike="noStrike" dirty="0" err="1">
                <a:solidFill>
                  <a:srgbClr val="000000"/>
                </a:solidFill>
                <a:effectLst/>
                <a:latin typeface="Arial" panose="020B0604020202020204" pitchFamily="34" charset="0"/>
              </a:rPr>
              <a:t>Devops</a:t>
            </a:r>
            <a:r>
              <a:rPr lang="pt-BR" sz="1800" b="0" i="0" u="none" strike="noStrike" dirty="0">
                <a:solidFill>
                  <a:srgbClr val="000000"/>
                </a:solidFill>
                <a:effectLst/>
                <a:latin typeface="Arial" panose="020B0604020202020204" pitchFamily="34" charset="0"/>
              </a:rPr>
              <a:t>, vem a pergunta: Por que que as empresas querem a cultura </a:t>
            </a:r>
            <a:r>
              <a:rPr lang="pt-BR" sz="1800" b="0" i="0" u="none" strike="noStrike" dirty="0" err="1">
                <a:solidFill>
                  <a:srgbClr val="000000"/>
                </a:solidFill>
                <a:effectLst/>
                <a:latin typeface="Arial" panose="020B0604020202020204" pitchFamily="34" charset="0"/>
              </a:rPr>
              <a:t>devops</a:t>
            </a:r>
            <a:r>
              <a:rPr lang="pt-BR" sz="1800" b="0" i="0" u="none" strike="noStrike" dirty="0">
                <a:solidFill>
                  <a:srgbClr val="000000"/>
                </a:solidFill>
                <a:effectLst/>
                <a:latin typeface="Arial" panose="020B0604020202020204" pitchFamily="34" charset="0"/>
              </a:rPr>
              <a:t>?</a:t>
            </a:r>
            <a:endParaRPr lang="pt-BR" b="0" dirty="0">
              <a:effectLst/>
            </a:endParaRPr>
          </a:p>
          <a:p>
            <a:pPr rtl="0">
              <a:spcBef>
                <a:spcPts val="0"/>
              </a:spcBef>
              <a:spcAft>
                <a:spcPts val="0"/>
              </a:spcAft>
            </a:pPr>
            <a:r>
              <a:rPr lang="pt-BR" sz="1800" b="0" i="0" u="none" strike="noStrike" dirty="0">
                <a:solidFill>
                  <a:srgbClr val="000000"/>
                </a:solidFill>
                <a:effectLst/>
                <a:latin typeface="Arial" panose="020B0604020202020204" pitchFamily="34" charset="0"/>
              </a:rPr>
              <a:t>Hoje </a:t>
            </a:r>
            <a:r>
              <a:rPr lang="pt-BR" sz="1800" b="0" i="0" u="none" strike="noStrike" dirty="0" err="1">
                <a:solidFill>
                  <a:srgbClr val="000000"/>
                </a:solidFill>
                <a:effectLst/>
                <a:latin typeface="Arial" panose="020B0604020202020204" pitchFamily="34" charset="0"/>
              </a:rPr>
              <a:t>Devops</a:t>
            </a:r>
            <a:r>
              <a:rPr lang="pt-BR" sz="1800" b="0" i="0" u="none" strike="noStrike" dirty="0">
                <a:solidFill>
                  <a:srgbClr val="000000"/>
                </a:solidFill>
                <a:effectLst/>
                <a:latin typeface="Arial" panose="020B0604020202020204" pitchFamily="34" charset="0"/>
              </a:rPr>
              <a:t> é a estratégia chave para aumento da produtividade na área de TI das empresas, sendo parte fundamental na redução de erros e entregas mais rápidas. Alguns pontos importantes para a tomada de decisão são: </a:t>
            </a:r>
            <a:endParaRPr lang="pt-BR" b="0" dirty="0">
              <a:effectLst/>
            </a:endParaRPr>
          </a:p>
          <a:p>
            <a:pPr rtl="0" fontAlgn="base">
              <a:spcBef>
                <a:spcPts val="0"/>
              </a:spcBef>
              <a:spcAft>
                <a:spcPts val="0"/>
              </a:spcAft>
              <a:buFont typeface="Arial" panose="020B0604020202020204" pitchFamily="34" charset="0"/>
              <a:buChar char="•"/>
            </a:pPr>
            <a:r>
              <a:rPr lang="pt-BR" sz="1800" b="0" i="0" u="none" strike="noStrike" dirty="0">
                <a:solidFill>
                  <a:srgbClr val="000000"/>
                </a:solidFill>
                <a:effectLst/>
                <a:latin typeface="Arial" panose="020B0604020202020204" pitchFamily="34" charset="0"/>
              </a:rPr>
              <a:t>Sabemos que tempo é dinheiro. Então, um projeto que demora muito tempo para ser entrega, que está </a:t>
            </a:r>
            <a:r>
              <a:rPr lang="pt-BR" sz="1800" b="0" i="0" u="none" strike="noStrike" dirty="0" err="1">
                <a:solidFill>
                  <a:srgbClr val="000000"/>
                </a:solidFill>
                <a:effectLst/>
                <a:latin typeface="Arial" panose="020B0604020202020204" pitchFamily="34" charset="0"/>
              </a:rPr>
              <a:t>estrapolando</a:t>
            </a:r>
            <a:r>
              <a:rPr lang="pt-BR" sz="1800" b="0" i="0" u="none" strike="noStrike" dirty="0">
                <a:solidFill>
                  <a:srgbClr val="000000"/>
                </a:solidFill>
                <a:effectLst/>
                <a:latin typeface="Arial" panose="020B0604020202020204" pitchFamily="34" charset="0"/>
              </a:rPr>
              <a:t> prazos ou que toda hora precisa de correção, gera muito prejuízo. Com </a:t>
            </a:r>
            <a:r>
              <a:rPr lang="pt-BR" sz="1800" b="0" i="0" u="none" strike="noStrike" dirty="0" err="1">
                <a:solidFill>
                  <a:srgbClr val="000000"/>
                </a:solidFill>
                <a:effectLst/>
                <a:latin typeface="Arial" panose="020B0604020202020204" pitchFamily="34" charset="0"/>
              </a:rPr>
              <a:t>Devops</a:t>
            </a:r>
            <a:r>
              <a:rPr lang="pt-BR" sz="1800" b="0" i="0" u="none" strike="noStrike" dirty="0">
                <a:solidFill>
                  <a:srgbClr val="000000"/>
                </a:solidFill>
                <a:effectLst/>
                <a:latin typeface="Arial" panose="020B0604020202020204" pitchFamily="34" charset="0"/>
              </a:rPr>
              <a:t>, o desenvolvimento é feito com mais qualidade, trabalhando de forma mais estratégica e automatizada e consequentemente gerando menos desperdício de recursos;</a:t>
            </a:r>
          </a:p>
          <a:p>
            <a:pPr rtl="0" fontAlgn="base">
              <a:spcBef>
                <a:spcPts val="0"/>
              </a:spcBef>
              <a:spcAft>
                <a:spcPts val="0"/>
              </a:spcAft>
              <a:buFont typeface="Arial" panose="020B0604020202020204" pitchFamily="34" charset="0"/>
              <a:buChar char="•"/>
            </a:pPr>
            <a:r>
              <a:rPr lang="pt-BR" sz="1800" b="0" i="0" u="none" strike="noStrike" dirty="0">
                <a:solidFill>
                  <a:srgbClr val="000000"/>
                </a:solidFill>
                <a:effectLst/>
                <a:latin typeface="Arial" panose="020B0604020202020204" pitchFamily="34" charset="0"/>
              </a:rPr>
              <a:t>Com a otimização de processos, as etapas das atividades são facilitadas, fluindo de maneira mais rápida e mais produtiva. Então, essa otimização de processos é boa não só para equipe de </a:t>
            </a:r>
            <a:r>
              <a:rPr lang="pt-BR" sz="1800" b="0" i="0" u="none" strike="noStrike" dirty="0" err="1">
                <a:solidFill>
                  <a:srgbClr val="000000"/>
                </a:solidFill>
                <a:effectLst/>
                <a:latin typeface="Arial" panose="020B0604020202020204" pitchFamily="34" charset="0"/>
              </a:rPr>
              <a:t>devops</a:t>
            </a:r>
            <a:r>
              <a:rPr lang="pt-BR" sz="1800" b="0" i="0" u="none" strike="noStrike" dirty="0">
                <a:solidFill>
                  <a:srgbClr val="000000"/>
                </a:solidFill>
                <a:effectLst/>
                <a:latin typeface="Arial" panose="020B0604020202020204" pitchFamily="34" charset="0"/>
              </a:rPr>
              <a:t>, mas acaba influenciando também outras áreas da empresa, melhorando a performance de forma geral;</a:t>
            </a:r>
          </a:p>
          <a:p>
            <a:pPr rtl="0" fontAlgn="base">
              <a:spcBef>
                <a:spcPts val="0"/>
              </a:spcBef>
              <a:spcAft>
                <a:spcPts val="0"/>
              </a:spcAft>
              <a:buFont typeface="Arial" panose="020B0604020202020204" pitchFamily="34" charset="0"/>
              <a:buChar char="•"/>
            </a:pPr>
            <a:r>
              <a:rPr lang="pt-BR" sz="1800" b="0" i="0" u="none" strike="noStrike" dirty="0">
                <a:solidFill>
                  <a:srgbClr val="000000"/>
                </a:solidFill>
                <a:effectLst/>
                <a:latin typeface="Arial" panose="020B0604020202020204" pitchFamily="34" charset="0"/>
              </a:rPr>
              <a:t>Melhora na qualidade: a cultura </a:t>
            </a:r>
            <a:r>
              <a:rPr lang="pt-BR" sz="1800" b="0" i="0" u="none" strike="noStrike" dirty="0" err="1">
                <a:solidFill>
                  <a:srgbClr val="000000"/>
                </a:solidFill>
                <a:effectLst/>
                <a:latin typeface="Arial" panose="020B0604020202020204" pitchFamily="34" charset="0"/>
              </a:rPr>
              <a:t>Devops</a:t>
            </a:r>
            <a:r>
              <a:rPr lang="pt-BR" sz="1800" b="0" i="0" u="none" strike="noStrike" dirty="0">
                <a:solidFill>
                  <a:srgbClr val="000000"/>
                </a:solidFill>
                <a:effectLst/>
                <a:latin typeface="Arial" panose="020B0604020202020204" pitchFamily="34" charset="0"/>
              </a:rPr>
              <a:t> tem como objetivo fazer com que as equipes se comuniquem melhor e compreendam que todos precisam ajudar para atingir os objetivos da empresa;</a:t>
            </a:r>
          </a:p>
          <a:p>
            <a:pPr rtl="0" fontAlgn="base">
              <a:spcBef>
                <a:spcPts val="0"/>
              </a:spcBef>
              <a:spcAft>
                <a:spcPts val="0"/>
              </a:spcAft>
              <a:buFont typeface="Arial" panose="020B0604020202020204" pitchFamily="34" charset="0"/>
              <a:buChar char="•"/>
            </a:pPr>
            <a:r>
              <a:rPr lang="pt-BR" sz="1800" b="0" i="0" u="none" strike="noStrike" dirty="0">
                <a:solidFill>
                  <a:srgbClr val="000000"/>
                </a:solidFill>
                <a:effectLst/>
                <a:latin typeface="Arial" panose="020B0604020202020204" pitchFamily="34" charset="0"/>
              </a:rPr>
              <a:t>Melhoria na velocidade de produção, pois como os processos são desenvolvidos com a utilização da esteira para evolução do código, desde desenvolvimento até produção,  acaba sendo muito mais rápido do que no padrão de trabalho anterior, além de ter uma menor probabilidade de erros e atrasos;</a:t>
            </a:r>
          </a:p>
          <a:p>
            <a:pPr rtl="0" fontAlgn="base">
              <a:spcBef>
                <a:spcPts val="0"/>
              </a:spcBef>
              <a:spcAft>
                <a:spcPts val="0"/>
              </a:spcAft>
              <a:buFont typeface="Arial" panose="020B0604020202020204" pitchFamily="34" charset="0"/>
              <a:buChar char="•"/>
            </a:pPr>
            <a:r>
              <a:rPr lang="pt-BR" sz="1800" b="0" i="0" u="none" strike="noStrike" dirty="0">
                <a:solidFill>
                  <a:srgbClr val="000000"/>
                </a:solidFill>
                <a:effectLst/>
                <a:latin typeface="Arial" panose="020B0604020202020204" pitchFamily="34" charset="0"/>
              </a:rPr>
              <a:t>Aumento da motivação: quando existe um ambiente mais propício para o desenvolvimento profissional, que tem possibilidade de evolução constante, que tem incentivos a colaboração entre as equipes, a probabilidade de ter um profissional mais motivado é muito grande.</a:t>
            </a:r>
          </a:p>
          <a:p>
            <a:endParaRPr lang="pt-BR" dirty="0"/>
          </a:p>
        </p:txBody>
      </p:sp>
      <p:sp>
        <p:nvSpPr>
          <p:cNvPr id="4" name="Espaço Reservado para Número de Slide 3"/>
          <p:cNvSpPr>
            <a:spLocks noGrp="1"/>
          </p:cNvSpPr>
          <p:nvPr>
            <p:ph type="sldNum" sz="quarter" idx="5"/>
          </p:nvPr>
        </p:nvSpPr>
        <p:spPr/>
        <p:txBody>
          <a:bodyPr/>
          <a:lstStyle/>
          <a:p>
            <a:pPr rtl="0"/>
            <a:fld id="{0D0EDF81-139F-488C-872B-4720FBA6BF98}" type="slidenum">
              <a:rPr lang="pt-BR" smtClean="0"/>
              <a:t>13</a:t>
            </a:fld>
            <a:endParaRPr lang="pt-BR"/>
          </a:p>
        </p:txBody>
      </p:sp>
    </p:spTree>
    <p:extLst>
      <p:ext uri="{BB962C8B-B14F-4D97-AF65-F5344CB8AC3E}">
        <p14:creationId xmlns:p14="http://schemas.microsoft.com/office/powerpoint/2010/main" val="64313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rtl="0">
              <a:spcBef>
                <a:spcPts val="0"/>
              </a:spcBef>
              <a:spcAft>
                <a:spcPts val="0"/>
              </a:spcAft>
            </a:pPr>
            <a:r>
              <a:rPr lang="pt-BR" sz="1800" b="0" i="0" u="none" strike="noStrike" dirty="0">
                <a:solidFill>
                  <a:srgbClr val="000000"/>
                </a:solidFill>
                <a:effectLst/>
                <a:latin typeface="Arial" panose="020B0604020202020204" pitchFamily="34" charset="0"/>
              </a:rPr>
              <a:t>Uma dúvida muito comum é: para trabalhar como </a:t>
            </a:r>
            <a:r>
              <a:rPr lang="pt-BR" sz="1800" b="0" i="0" u="none" strike="noStrike" dirty="0" err="1">
                <a:solidFill>
                  <a:srgbClr val="000000"/>
                </a:solidFill>
                <a:effectLst/>
                <a:latin typeface="Arial" panose="020B0604020202020204" pitchFamily="34" charset="0"/>
              </a:rPr>
              <a:t>devops</a:t>
            </a:r>
            <a:r>
              <a:rPr lang="pt-BR" sz="1800" b="0" i="0" u="none" strike="noStrike" dirty="0">
                <a:solidFill>
                  <a:srgbClr val="000000"/>
                </a:solidFill>
                <a:effectLst/>
                <a:latin typeface="Arial" panose="020B0604020202020204" pitchFamily="34" charset="0"/>
              </a:rPr>
              <a:t>, precisa ter trabalhado com infraestrutura? Não! Tanto pessoas de desenvolvimento quanto de infraestrutura podem trabalhar como </a:t>
            </a:r>
            <a:r>
              <a:rPr lang="pt-BR" sz="1800" b="0" i="0" u="none" strike="noStrike" dirty="0" err="1">
                <a:solidFill>
                  <a:srgbClr val="000000"/>
                </a:solidFill>
                <a:effectLst/>
                <a:latin typeface="Arial" panose="020B0604020202020204" pitchFamily="34" charset="0"/>
              </a:rPr>
              <a:t>devops</a:t>
            </a:r>
            <a:r>
              <a:rPr lang="pt-BR" sz="1800" b="0" i="0" u="none" strike="noStrike" dirty="0">
                <a:solidFill>
                  <a:srgbClr val="000000"/>
                </a:solidFill>
                <a:effectLst/>
                <a:latin typeface="Arial" panose="020B0604020202020204" pitchFamily="34" charset="0"/>
              </a:rPr>
              <a:t>. Ter </a:t>
            </a:r>
            <a:r>
              <a:rPr lang="pt-BR" sz="1800" b="0" i="0" u="none" strike="noStrike" dirty="0" err="1">
                <a:solidFill>
                  <a:srgbClr val="000000"/>
                </a:solidFill>
                <a:effectLst/>
                <a:latin typeface="Arial" panose="020B0604020202020204" pitchFamily="34" charset="0"/>
              </a:rPr>
              <a:t>devops</a:t>
            </a:r>
            <a:r>
              <a:rPr lang="pt-BR" sz="1800" b="0" i="0" u="none" strike="noStrike" dirty="0">
                <a:solidFill>
                  <a:srgbClr val="000000"/>
                </a:solidFill>
                <a:effectLst/>
                <a:latin typeface="Arial" panose="020B0604020202020204" pitchFamily="34" charset="0"/>
              </a:rPr>
              <a:t> com diferentes backgrounds enriquece muito o dia-a-dia, pois traz diferentes pontos de vista para uma mesma situação.  </a:t>
            </a:r>
            <a:endParaRPr lang="pt-BR" b="0" dirty="0">
              <a:effectLst/>
            </a:endParaRPr>
          </a:p>
          <a:p>
            <a:br>
              <a:rPr lang="pt-BR" dirty="0"/>
            </a:br>
            <a:endParaRPr lang="pt-BR" dirty="0"/>
          </a:p>
        </p:txBody>
      </p:sp>
      <p:sp>
        <p:nvSpPr>
          <p:cNvPr id="4" name="Espaço Reservado para Número de Slide 3"/>
          <p:cNvSpPr>
            <a:spLocks noGrp="1"/>
          </p:cNvSpPr>
          <p:nvPr>
            <p:ph type="sldNum" sz="quarter" idx="5"/>
          </p:nvPr>
        </p:nvSpPr>
        <p:spPr/>
        <p:txBody>
          <a:bodyPr/>
          <a:lstStyle/>
          <a:p>
            <a:pPr rtl="0"/>
            <a:fld id="{0D0EDF81-139F-488C-872B-4720FBA6BF98}" type="slidenum">
              <a:rPr lang="pt-BR" smtClean="0"/>
              <a:t>14</a:t>
            </a:fld>
            <a:endParaRPr lang="pt-BR"/>
          </a:p>
        </p:txBody>
      </p:sp>
    </p:spTree>
    <p:extLst>
      <p:ext uri="{BB962C8B-B14F-4D97-AF65-F5344CB8AC3E}">
        <p14:creationId xmlns:p14="http://schemas.microsoft.com/office/powerpoint/2010/main" val="3526780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Um dos livros mais importantes sobre </a:t>
            </a:r>
            <a:r>
              <a:rPr lang="pt-BR" dirty="0" err="1"/>
              <a:t>Devops</a:t>
            </a:r>
            <a:r>
              <a:rPr lang="pt-BR" dirty="0"/>
              <a:t> é o The </a:t>
            </a:r>
            <a:r>
              <a:rPr lang="pt-BR" dirty="0" err="1"/>
              <a:t>Devops</a:t>
            </a:r>
            <a:r>
              <a:rPr lang="pt-BR" dirty="0"/>
              <a:t> Handbook, que trás ideias, exemplos de grandes empresas e boas práticas.</a:t>
            </a:r>
          </a:p>
          <a:p>
            <a:r>
              <a:rPr lang="pt-BR" dirty="0"/>
              <a:t>Um outro livro bem interessante é o The Phoenix Project, que trás uma história em formato de romance de como </a:t>
            </a:r>
            <a:r>
              <a:rPr lang="pt-BR" dirty="0" err="1"/>
              <a:t>devops</a:t>
            </a:r>
            <a:r>
              <a:rPr lang="pt-BR" dirty="0"/>
              <a:t> foi implementado em uma empresa, as barreiras e soluções que foram implementadas. </a:t>
            </a:r>
          </a:p>
        </p:txBody>
      </p:sp>
      <p:sp>
        <p:nvSpPr>
          <p:cNvPr id="4" name="Espaço Reservado para Número de Slide 3"/>
          <p:cNvSpPr>
            <a:spLocks noGrp="1"/>
          </p:cNvSpPr>
          <p:nvPr>
            <p:ph type="sldNum" sz="quarter" idx="5"/>
          </p:nvPr>
        </p:nvSpPr>
        <p:spPr/>
        <p:txBody>
          <a:bodyPr/>
          <a:lstStyle/>
          <a:p>
            <a:pPr rtl="0"/>
            <a:fld id="{0D0EDF81-139F-488C-872B-4720FBA6BF98}" type="slidenum">
              <a:rPr lang="pt-BR" smtClean="0"/>
              <a:t>15</a:t>
            </a:fld>
            <a:endParaRPr lang="pt-BR"/>
          </a:p>
        </p:txBody>
      </p:sp>
    </p:spTree>
    <p:extLst>
      <p:ext uri="{BB962C8B-B14F-4D97-AF65-F5344CB8AC3E}">
        <p14:creationId xmlns:p14="http://schemas.microsoft.com/office/powerpoint/2010/main" val="2253915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0D0EDF81-139F-488C-872B-4720FBA6BF98}" type="slidenum">
              <a:rPr lang="pt-BR" smtClean="0"/>
              <a:t>16</a:t>
            </a:fld>
            <a:endParaRPr lang="pt-BR"/>
          </a:p>
        </p:txBody>
      </p:sp>
    </p:spTree>
    <p:extLst>
      <p:ext uri="{BB962C8B-B14F-4D97-AF65-F5344CB8AC3E}">
        <p14:creationId xmlns:p14="http://schemas.microsoft.com/office/powerpoint/2010/main" val="3254860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0D0EDF81-139F-488C-872B-4720FBA6BF98}" type="slidenum">
              <a:rPr lang="pt-BR" smtClean="0"/>
              <a:t>2</a:t>
            </a:fld>
            <a:endParaRPr lang="pt-BR"/>
          </a:p>
        </p:txBody>
      </p:sp>
    </p:spTree>
    <p:extLst>
      <p:ext uri="{BB962C8B-B14F-4D97-AF65-F5344CB8AC3E}">
        <p14:creationId xmlns:p14="http://schemas.microsoft.com/office/powerpoint/2010/main" val="1598520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spcBef>
                <a:spcPts val="0"/>
              </a:spcBef>
              <a:spcAft>
                <a:spcPts val="0"/>
              </a:spcAft>
            </a:pPr>
            <a:r>
              <a:rPr lang="pt-BR" sz="1800" b="0" i="0" u="none" strike="noStrike" dirty="0">
                <a:solidFill>
                  <a:srgbClr val="000000"/>
                </a:solidFill>
                <a:effectLst/>
                <a:latin typeface="Arial" panose="020B0604020202020204" pitchFamily="34" charset="0"/>
              </a:rPr>
              <a:t>Para começar a falar sobre o assunto, é importante entendermos: O que é </a:t>
            </a:r>
            <a:r>
              <a:rPr lang="pt-BR" sz="1800" b="0" i="0" u="none" strike="noStrike" dirty="0" err="1">
                <a:solidFill>
                  <a:srgbClr val="000000"/>
                </a:solidFill>
                <a:effectLst/>
                <a:latin typeface="Arial" panose="020B0604020202020204" pitchFamily="34" charset="0"/>
              </a:rPr>
              <a:t>Devops</a:t>
            </a:r>
            <a:r>
              <a:rPr lang="pt-BR" sz="1800" b="0" i="0" u="none" strike="noStrike" dirty="0">
                <a:solidFill>
                  <a:srgbClr val="000000"/>
                </a:solidFill>
                <a:effectLst/>
                <a:latin typeface="Arial" panose="020B0604020202020204" pitchFamily="34" charset="0"/>
              </a:rPr>
              <a:t>?</a:t>
            </a:r>
            <a:endParaRPr lang="pt-BR" b="0" dirty="0">
              <a:effectLst/>
            </a:endParaRPr>
          </a:p>
          <a:p>
            <a:pPr rtl="0">
              <a:spcBef>
                <a:spcPts val="0"/>
              </a:spcBef>
              <a:spcAft>
                <a:spcPts val="0"/>
              </a:spcAft>
            </a:pPr>
            <a:r>
              <a:rPr lang="pt-BR" sz="1800" b="0" i="0" u="none" strike="noStrike" dirty="0">
                <a:solidFill>
                  <a:srgbClr val="000000"/>
                </a:solidFill>
                <a:effectLst/>
                <a:latin typeface="Arial" panose="020B0604020202020204" pitchFamily="34" charset="0"/>
              </a:rPr>
              <a:t>Só que essa pergunta é um pouquinho mais complicada do que parece… Então para começar vamos falar um pouquinho sobre a história de </a:t>
            </a:r>
            <a:r>
              <a:rPr lang="pt-BR" sz="1800" b="0" i="0" u="none" strike="noStrike" dirty="0" err="1">
                <a:solidFill>
                  <a:srgbClr val="000000"/>
                </a:solidFill>
                <a:effectLst/>
                <a:latin typeface="Arial" panose="020B0604020202020204" pitchFamily="34" charset="0"/>
              </a:rPr>
              <a:t>Devops</a:t>
            </a:r>
            <a:r>
              <a:rPr lang="pt-BR" sz="1800" b="0" i="0" u="none" strike="noStrike" dirty="0">
                <a:solidFill>
                  <a:srgbClr val="000000"/>
                </a:solidFill>
                <a:effectLst/>
                <a:latin typeface="Arial" panose="020B0604020202020204" pitchFamily="34" charset="0"/>
              </a:rPr>
              <a:t>.</a:t>
            </a:r>
            <a:endParaRPr lang="pt-BR" b="0" dirty="0">
              <a:effectLst/>
            </a:endParaRPr>
          </a:p>
          <a:p>
            <a:pPr rtl="0">
              <a:spcBef>
                <a:spcPts val="0"/>
              </a:spcBef>
              <a:spcAft>
                <a:spcPts val="0"/>
              </a:spcAft>
            </a:pPr>
            <a:r>
              <a:rPr lang="pt-BR" sz="1800" b="0" i="0" u="none" strike="noStrike" dirty="0">
                <a:solidFill>
                  <a:srgbClr val="000000"/>
                </a:solidFill>
                <a:effectLst/>
                <a:latin typeface="Arial" panose="020B0604020202020204" pitchFamily="34" charset="0"/>
              </a:rPr>
              <a:t>Tudo começou em 2009 quando Patrick </a:t>
            </a:r>
            <a:r>
              <a:rPr lang="pt-BR" sz="1800" b="0" i="0" u="none" strike="noStrike" dirty="0" err="1">
                <a:solidFill>
                  <a:srgbClr val="000000"/>
                </a:solidFill>
                <a:effectLst/>
                <a:latin typeface="Arial" panose="020B0604020202020204" pitchFamily="34" charset="0"/>
              </a:rPr>
              <a:t>Debois</a:t>
            </a:r>
            <a:r>
              <a:rPr lang="pt-BR" sz="1800" b="0" i="0" u="none" strike="noStrike" dirty="0">
                <a:solidFill>
                  <a:srgbClr val="000000"/>
                </a:solidFill>
                <a:effectLst/>
                <a:latin typeface="Arial" panose="020B0604020202020204" pitchFamily="34" charset="0"/>
              </a:rPr>
              <a:t> assistiu uma palestra de John </a:t>
            </a:r>
            <a:r>
              <a:rPr lang="pt-BR" sz="1800" b="0" i="0" u="none" strike="noStrike" dirty="0" err="1">
                <a:solidFill>
                  <a:srgbClr val="000000"/>
                </a:solidFill>
                <a:effectLst/>
                <a:latin typeface="Arial" panose="020B0604020202020204" pitchFamily="34" charset="0"/>
              </a:rPr>
              <a:t>Allspaw</a:t>
            </a:r>
            <a:r>
              <a:rPr lang="pt-BR" sz="1800" b="0" i="0" u="none" strike="noStrike" dirty="0">
                <a:solidFill>
                  <a:srgbClr val="000000"/>
                </a:solidFill>
                <a:effectLst/>
                <a:latin typeface="Arial" panose="020B0604020202020204" pitchFamily="34" charset="0"/>
              </a:rPr>
              <a:t> e Paul Hammond chamada “10 deploys por dia: operação entre </a:t>
            </a:r>
            <a:r>
              <a:rPr lang="pt-BR" sz="1800" b="0" i="0" u="none" strike="noStrike" dirty="0" err="1">
                <a:solidFill>
                  <a:srgbClr val="000000"/>
                </a:solidFill>
                <a:effectLst/>
                <a:latin typeface="Arial" panose="020B0604020202020204" pitchFamily="34" charset="0"/>
              </a:rPr>
              <a:t>dev</a:t>
            </a:r>
            <a:r>
              <a:rPr lang="pt-BR" sz="1800" b="0" i="0" u="none" strike="noStrike" dirty="0">
                <a:solidFill>
                  <a:srgbClr val="000000"/>
                </a:solidFill>
                <a:effectLst/>
                <a:latin typeface="Arial" panose="020B0604020202020204" pitchFamily="34" charset="0"/>
              </a:rPr>
              <a:t> e </a:t>
            </a:r>
            <a:r>
              <a:rPr lang="pt-BR" sz="1800" b="0" i="0" u="none" strike="noStrike" dirty="0" err="1">
                <a:solidFill>
                  <a:srgbClr val="000000"/>
                </a:solidFill>
                <a:effectLst/>
                <a:latin typeface="Arial" panose="020B0604020202020204" pitchFamily="34" charset="0"/>
              </a:rPr>
              <a:t>ops</a:t>
            </a:r>
            <a:r>
              <a:rPr lang="pt-BR" sz="1800" b="0" i="0" u="none" strike="noStrike" dirty="0">
                <a:solidFill>
                  <a:srgbClr val="000000"/>
                </a:solidFill>
                <a:effectLst/>
                <a:latin typeface="Arial" panose="020B0604020202020204" pitchFamily="34" charset="0"/>
              </a:rPr>
              <a:t>” no </a:t>
            </a:r>
            <a:r>
              <a:rPr lang="pt-BR" sz="1800" b="0" i="0" u="none" strike="noStrike" dirty="0" err="1">
                <a:solidFill>
                  <a:srgbClr val="000000"/>
                </a:solidFill>
                <a:effectLst/>
                <a:latin typeface="Arial" panose="020B0604020202020204" pitchFamily="34" charset="0"/>
              </a:rPr>
              <a:t>Flickr</a:t>
            </a:r>
            <a:r>
              <a:rPr lang="pt-BR" sz="1800" b="0" i="0" u="none" strike="noStrike" dirty="0">
                <a:solidFill>
                  <a:srgbClr val="000000"/>
                </a:solidFill>
                <a:effectLst/>
                <a:latin typeface="Arial" panose="020B0604020202020204" pitchFamily="34" charset="0"/>
              </a:rPr>
              <a:t>. A partir daí surgiu essa ideia inicial, que depois foi utilizada pela primeira vez em 2009 pelo próprio Patrick no evento que ele chamou de </a:t>
            </a:r>
            <a:r>
              <a:rPr lang="pt-BR" sz="1800" b="0" i="0" u="none" strike="noStrike" dirty="0" err="1">
                <a:solidFill>
                  <a:srgbClr val="000000"/>
                </a:solidFill>
                <a:effectLst/>
                <a:latin typeface="Arial" panose="020B0604020202020204" pitchFamily="34" charset="0"/>
              </a:rPr>
              <a:t>Devops</a:t>
            </a:r>
            <a:r>
              <a:rPr lang="pt-BR" sz="1800" b="0" i="0" u="none" strike="noStrike" dirty="0">
                <a:solidFill>
                  <a:srgbClr val="000000"/>
                </a:solidFill>
                <a:effectLst/>
                <a:latin typeface="Arial" panose="020B0604020202020204" pitchFamily="34" charset="0"/>
              </a:rPr>
              <a:t> Day. O termo </a:t>
            </a:r>
            <a:r>
              <a:rPr lang="pt-BR" sz="1800" b="0" i="0" u="none" strike="noStrike" dirty="0" err="1">
                <a:solidFill>
                  <a:srgbClr val="000000"/>
                </a:solidFill>
                <a:effectLst/>
                <a:latin typeface="Arial" panose="020B0604020202020204" pitchFamily="34" charset="0"/>
              </a:rPr>
              <a:t>Devops</a:t>
            </a:r>
            <a:r>
              <a:rPr lang="pt-BR" sz="1800" b="0" i="0" u="none" strike="noStrike" dirty="0">
                <a:solidFill>
                  <a:srgbClr val="000000"/>
                </a:solidFill>
                <a:effectLst/>
                <a:latin typeface="Arial" panose="020B0604020202020204" pitchFamily="34" charset="0"/>
              </a:rPr>
              <a:t> foi formado pela junção das palavras “desenvolvimento” e “operações” e já dá uma boa dica do que quer dizer esse termo.</a:t>
            </a:r>
            <a:endParaRPr lang="pt-BR" b="0" dirty="0">
              <a:effectLst/>
            </a:endParaRPr>
          </a:p>
          <a:p>
            <a:pPr rtl="0">
              <a:spcBef>
                <a:spcPts val="0"/>
              </a:spcBef>
              <a:spcAft>
                <a:spcPts val="0"/>
              </a:spcAft>
            </a:pPr>
            <a:r>
              <a:rPr lang="pt-BR" sz="1800" b="0" i="0" u="none" strike="noStrike" dirty="0">
                <a:solidFill>
                  <a:srgbClr val="000000"/>
                </a:solidFill>
                <a:effectLst/>
                <a:latin typeface="Arial" panose="020B0604020202020204" pitchFamily="34" charset="0"/>
              </a:rPr>
              <a:t>É importante comentar que </a:t>
            </a:r>
            <a:r>
              <a:rPr lang="pt-BR" sz="1800" b="0" i="0" u="none" strike="noStrike" dirty="0" err="1">
                <a:solidFill>
                  <a:srgbClr val="000000"/>
                </a:solidFill>
                <a:effectLst/>
                <a:latin typeface="Arial" panose="020B0604020202020204" pitchFamily="34" charset="0"/>
              </a:rPr>
              <a:t>Devops</a:t>
            </a:r>
            <a:r>
              <a:rPr lang="pt-BR" sz="1800" b="0" i="0" u="none" strike="noStrike" dirty="0">
                <a:solidFill>
                  <a:srgbClr val="000000"/>
                </a:solidFill>
                <a:effectLst/>
                <a:latin typeface="Arial" panose="020B0604020202020204" pitchFamily="34" charset="0"/>
              </a:rPr>
              <a:t> não é um processo, não é uma tecnologia, não é um padrão, nem muito menos são ferramentas. </a:t>
            </a:r>
            <a:r>
              <a:rPr lang="pt-BR" sz="1800" b="0" i="0" u="none" strike="noStrike" dirty="0" err="1">
                <a:solidFill>
                  <a:srgbClr val="000000"/>
                </a:solidFill>
                <a:effectLst/>
                <a:latin typeface="Arial" panose="020B0604020202020204" pitchFamily="34" charset="0"/>
              </a:rPr>
              <a:t>Devops</a:t>
            </a:r>
            <a:r>
              <a:rPr lang="pt-BR" sz="1800" b="0" i="0" u="none" strike="noStrike" dirty="0">
                <a:solidFill>
                  <a:srgbClr val="000000"/>
                </a:solidFill>
                <a:effectLst/>
                <a:latin typeface="Arial" panose="020B0604020202020204" pitchFamily="34" charset="0"/>
              </a:rPr>
              <a:t> é entendido como uma cultura, também sendo citado em alguns momentos como um movimento. </a:t>
            </a:r>
            <a:endParaRPr lang="pt-BR" b="0" dirty="0">
              <a:effectLst/>
            </a:endParaRPr>
          </a:p>
          <a:p>
            <a:pPr rtl="0">
              <a:spcBef>
                <a:spcPts val="0"/>
              </a:spcBef>
              <a:spcAft>
                <a:spcPts val="0"/>
              </a:spcAft>
            </a:pPr>
            <a:r>
              <a:rPr lang="pt-BR" sz="1800" b="0" i="0" u="none" strike="noStrike" dirty="0">
                <a:solidFill>
                  <a:srgbClr val="000000"/>
                </a:solidFill>
                <a:effectLst/>
                <a:latin typeface="Arial" panose="020B0604020202020204" pitchFamily="34" charset="0"/>
              </a:rPr>
              <a:t>Mas quais problemas levaram à criação da cultura </a:t>
            </a:r>
            <a:r>
              <a:rPr lang="pt-BR" sz="1800" b="0" i="0" u="none" strike="noStrike" dirty="0" err="1">
                <a:solidFill>
                  <a:srgbClr val="000000"/>
                </a:solidFill>
                <a:effectLst/>
                <a:latin typeface="Arial" panose="020B0604020202020204" pitchFamily="34" charset="0"/>
              </a:rPr>
              <a:t>Devops</a:t>
            </a:r>
            <a:r>
              <a:rPr lang="pt-BR" sz="1800" b="0" i="0" u="none" strike="noStrike" dirty="0">
                <a:solidFill>
                  <a:srgbClr val="000000"/>
                </a:solidFill>
                <a:effectLst/>
                <a:latin typeface="Arial" panose="020B0604020202020204" pitchFamily="34" charset="0"/>
              </a:rPr>
              <a:t>? </a:t>
            </a:r>
            <a:endParaRPr lang="pt-BR" b="0" dirty="0">
              <a:effectLst/>
            </a:endParaRPr>
          </a:p>
          <a:p>
            <a:endParaRPr lang="pt-BR" dirty="0"/>
          </a:p>
        </p:txBody>
      </p:sp>
      <p:sp>
        <p:nvSpPr>
          <p:cNvPr id="4" name="Espaço Reservado para o Número do Slide 3"/>
          <p:cNvSpPr>
            <a:spLocks noGrp="1"/>
          </p:cNvSpPr>
          <p:nvPr>
            <p:ph type="sldNum" sz="quarter" idx="5"/>
          </p:nvPr>
        </p:nvSpPr>
        <p:spPr/>
        <p:txBody>
          <a:bodyPr rtlCol="0"/>
          <a:lstStyle/>
          <a:p>
            <a:pPr rtl="0"/>
            <a:fld id="{0D0EDF81-139F-488C-872B-4720FBA6BF98}" type="slidenum">
              <a:rPr lang="pt-BR" smtClean="0"/>
              <a:t>3</a:t>
            </a:fld>
            <a:endParaRPr lang="pt-BR"/>
          </a:p>
        </p:txBody>
      </p:sp>
    </p:spTree>
    <p:extLst>
      <p:ext uri="{BB962C8B-B14F-4D97-AF65-F5344CB8AC3E}">
        <p14:creationId xmlns:p14="http://schemas.microsoft.com/office/powerpoint/2010/main" val="1409637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spcBef>
                <a:spcPts val="0"/>
              </a:spcBef>
              <a:spcAft>
                <a:spcPts val="0"/>
              </a:spcAft>
            </a:pPr>
            <a:r>
              <a:rPr lang="pt-BR" sz="1800" b="0" i="0" u="none" strike="noStrike" dirty="0">
                <a:solidFill>
                  <a:srgbClr val="000000"/>
                </a:solidFill>
                <a:effectLst/>
                <a:latin typeface="Arial" panose="020B0604020202020204" pitchFamily="34" charset="0"/>
              </a:rPr>
              <a:t>Aqui, eu vou mostrar um pouquinho para vocês de como era o cenário antes de surgir </a:t>
            </a:r>
            <a:r>
              <a:rPr lang="pt-BR" sz="1800" b="0" i="0" u="none" strike="noStrike" dirty="0" err="1">
                <a:solidFill>
                  <a:srgbClr val="000000"/>
                </a:solidFill>
                <a:effectLst/>
                <a:latin typeface="Arial" panose="020B0604020202020204" pitchFamily="34" charset="0"/>
              </a:rPr>
              <a:t>Devops</a:t>
            </a:r>
            <a:r>
              <a:rPr lang="pt-BR" sz="1800" b="0" i="0" u="none" strike="noStrike" dirty="0">
                <a:solidFill>
                  <a:srgbClr val="000000"/>
                </a:solidFill>
                <a:effectLst/>
                <a:latin typeface="Arial" panose="020B0604020202020204" pitchFamily="34" charset="0"/>
              </a:rPr>
              <a:t>: </a:t>
            </a:r>
            <a:endParaRPr lang="pt-BR" b="0" dirty="0">
              <a:effectLst/>
            </a:endParaRPr>
          </a:p>
          <a:p>
            <a:pPr rtl="0">
              <a:spcBef>
                <a:spcPts val="0"/>
              </a:spcBef>
              <a:spcAft>
                <a:spcPts val="0"/>
              </a:spcAft>
            </a:pPr>
            <a:r>
              <a:rPr lang="pt-BR" sz="1800" b="0" i="0" u="none" strike="noStrike" dirty="0">
                <a:solidFill>
                  <a:srgbClr val="000000"/>
                </a:solidFill>
                <a:effectLst/>
                <a:latin typeface="Arial" panose="020B0604020202020204" pitchFamily="34" charset="0"/>
              </a:rPr>
              <a:t>De um lado, tem o nosso desenvolvedor, que está preocupado em fazer seu código, em fazer a criação das aplicações. Do outro lado, temos o cara de operações, que está preocupado em manter o ambiente estável, em fazer o gerenciamento dos servidores. Como muita gente sabe, sempre existiu uma rixa muito grande entre essas duas equipes, que normalmente era permeada por algumas frases do tipo:</a:t>
            </a:r>
            <a:endParaRPr lang="pt-BR" b="0" dirty="0">
              <a:effectLst/>
            </a:endParaRPr>
          </a:p>
          <a:p>
            <a:pPr rtl="0">
              <a:spcBef>
                <a:spcPts val="0"/>
              </a:spcBef>
              <a:spcAft>
                <a:spcPts val="0"/>
              </a:spcAft>
            </a:pPr>
            <a:r>
              <a:rPr lang="pt-BR" sz="1800" b="0" i="0" u="none" strike="noStrike" dirty="0">
                <a:solidFill>
                  <a:srgbClr val="000000"/>
                </a:solidFill>
                <a:effectLst/>
                <a:latin typeface="Arial" panose="020B0604020202020204" pitchFamily="34" charset="0"/>
              </a:rPr>
              <a:t>“Funcionou muito bem desenvolvimento agora é problema de operações”</a:t>
            </a:r>
            <a:endParaRPr lang="pt-BR" b="0" dirty="0">
              <a:effectLst/>
            </a:endParaRPr>
          </a:p>
          <a:p>
            <a:pPr rtl="0">
              <a:spcBef>
                <a:spcPts val="0"/>
              </a:spcBef>
              <a:spcAft>
                <a:spcPts val="0"/>
              </a:spcAft>
            </a:pPr>
            <a:r>
              <a:rPr lang="pt-BR" sz="1800" b="0" i="0" u="none" strike="noStrike" dirty="0">
                <a:solidFill>
                  <a:srgbClr val="000000"/>
                </a:solidFill>
                <a:effectLst/>
                <a:latin typeface="Arial" panose="020B0604020202020204" pitchFamily="34" charset="0"/>
              </a:rPr>
              <a:t>“Na minha máquina funciona”</a:t>
            </a:r>
            <a:endParaRPr lang="pt-BR" b="0" dirty="0">
              <a:effectLst/>
            </a:endParaRPr>
          </a:p>
          <a:p>
            <a:pPr rtl="0">
              <a:spcBef>
                <a:spcPts val="0"/>
              </a:spcBef>
              <a:spcAft>
                <a:spcPts val="0"/>
              </a:spcAft>
            </a:pPr>
            <a:br>
              <a:rPr lang="pt-BR" b="0" dirty="0">
                <a:effectLst/>
              </a:rPr>
            </a:br>
            <a:r>
              <a:rPr lang="pt-BR" sz="1800" b="0" i="0" u="none" strike="noStrike" dirty="0">
                <a:solidFill>
                  <a:srgbClr val="000000"/>
                </a:solidFill>
                <a:effectLst/>
                <a:latin typeface="Arial" panose="020B0604020202020204" pitchFamily="34" charset="0"/>
              </a:rPr>
              <a:t>E várias outras frases que a gente sabe que são ditas entre essas duas áreas. Então, pensando em acabar com esse atrito entre as áreas, em reduzir o tempo de resolução de problemas, em melhorar a velocidade e a qualidade das entregas e diminuir a probabilidade de erro em produção, surgiu a cultura </a:t>
            </a:r>
            <a:r>
              <a:rPr lang="pt-BR" sz="1800" b="0" i="0" u="none" strike="noStrike" dirty="0" err="1">
                <a:solidFill>
                  <a:srgbClr val="000000"/>
                </a:solidFill>
                <a:effectLst/>
                <a:latin typeface="Arial" panose="020B0604020202020204" pitchFamily="34" charset="0"/>
              </a:rPr>
              <a:t>Devops</a:t>
            </a:r>
            <a:r>
              <a:rPr lang="pt-BR" sz="1800" b="0" i="0" u="none" strike="noStrike" dirty="0">
                <a:solidFill>
                  <a:srgbClr val="000000"/>
                </a:solidFill>
                <a:effectLst/>
                <a:latin typeface="Arial" panose="020B0604020202020204" pitchFamily="34" charset="0"/>
              </a:rPr>
              <a:t>! </a:t>
            </a:r>
            <a:endParaRPr lang="pt-BR" b="0" dirty="0">
              <a:effectLst/>
            </a:endParaRPr>
          </a:p>
          <a:p>
            <a:br>
              <a:rPr lang="pt-BR" dirty="0"/>
            </a:br>
            <a:endParaRPr lang="pt-BR" dirty="0"/>
          </a:p>
        </p:txBody>
      </p:sp>
      <p:sp>
        <p:nvSpPr>
          <p:cNvPr id="4" name="Espaço reservado para o número do slide 3"/>
          <p:cNvSpPr>
            <a:spLocks noGrp="1"/>
          </p:cNvSpPr>
          <p:nvPr>
            <p:ph type="sldNum" sz="quarter" idx="5"/>
          </p:nvPr>
        </p:nvSpPr>
        <p:spPr/>
        <p:txBody>
          <a:bodyPr rtlCol="0"/>
          <a:lstStyle/>
          <a:p>
            <a:pPr rtl="0"/>
            <a:fld id="{0D0EDF81-139F-488C-872B-4720FBA6BF98}" type="slidenum">
              <a:rPr lang="pt-BR" smtClean="0"/>
              <a:t>4</a:t>
            </a:fld>
            <a:endParaRPr lang="pt-BR"/>
          </a:p>
        </p:txBody>
      </p:sp>
    </p:spTree>
    <p:extLst>
      <p:ext uri="{BB962C8B-B14F-4D97-AF65-F5344CB8AC3E}">
        <p14:creationId xmlns:p14="http://schemas.microsoft.com/office/powerpoint/2010/main" val="2687108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spcBef>
                <a:spcPts val="0"/>
              </a:spcBef>
              <a:spcAft>
                <a:spcPts val="0"/>
              </a:spcAft>
            </a:pPr>
            <a:r>
              <a:rPr lang="pt-BR" sz="1800" b="0" i="0" u="none" strike="noStrike" dirty="0">
                <a:solidFill>
                  <a:srgbClr val="000000"/>
                </a:solidFill>
                <a:effectLst/>
                <a:latin typeface="Arial" panose="020B0604020202020204" pitchFamily="34" charset="0"/>
              </a:rPr>
              <a:t>Ao falar da cultura </a:t>
            </a:r>
            <a:r>
              <a:rPr lang="pt-BR" sz="1800" b="0" i="0" u="none" strike="noStrike" dirty="0" err="1">
                <a:solidFill>
                  <a:srgbClr val="000000"/>
                </a:solidFill>
                <a:effectLst/>
                <a:latin typeface="Arial" panose="020B0604020202020204" pitchFamily="34" charset="0"/>
              </a:rPr>
              <a:t>Devops</a:t>
            </a:r>
            <a:r>
              <a:rPr lang="pt-BR" sz="1800" b="0" i="0" u="none" strike="noStrike" dirty="0">
                <a:solidFill>
                  <a:srgbClr val="000000"/>
                </a:solidFill>
                <a:effectLst/>
                <a:latin typeface="Arial" panose="020B0604020202020204" pitchFamily="34" charset="0"/>
              </a:rPr>
              <a:t>, existem alguns pilares muito importantes que definem essa cultura, que são eles:</a:t>
            </a:r>
            <a:endParaRPr lang="pt-BR" b="0" dirty="0">
              <a:effectLst/>
            </a:endParaRPr>
          </a:p>
          <a:p>
            <a:pPr rtl="0" fontAlgn="base">
              <a:spcBef>
                <a:spcPts val="0"/>
              </a:spcBef>
              <a:spcAft>
                <a:spcPts val="0"/>
              </a:spcAft>
              <a:buFont typeface="Arial" panose="020B0604020202020204" pitchFamily="34" charset="0"/>
              <a:buChar char="•"/>
            </a:pPr>
            <a:r>
              <a:rPr lang="pt-BR" sz="1800" b="0" i="0" u="none" strike="noStrike" dirty="0">
                <a:solidFill>
                  <a:srgbClr val="000000"/>
                </a:solidFill>
                <a:effectLst/>
                <a:latin typeface="Arial" panose="020B0604020202020204" pitchFamily="34" charset="0"/>
              </a:rPr>
              <a:t>Colaboração;</a:t>
            </a:r>
          </a:p>
          <a:p>
            <a:pPr rtl="0" fontAlgn="base">
              <a:spcBef>
                <a:spcPts val="0"/>
              </a:spcBef>
              <a:spcAft>
                <a:spcPts val="0"/>
              </a:spcAft>
              <a:buFont typeface="Arial" panose="020B0604020202020204" pitchFamily="34" charset="0"/>
              <a:buChar char="•"/>
            </a:pPr>
            <a:r>
              <a:rPr lang="pt-BR" sz="1800" b="0" i="0" u="none" strike="noStrike" dirty="0">
                <a:solidFill>
                  <a:srgbClr val="000000"/>
                </a:solidFill>
                <a:effectLst/>
                <a:latin typeface="Arial" panose="020B0604020202020204" pitchFamily="34" charset="0"/>
              </a:rPr>
              <a:t>Automatização; </a:t>
            </a:r>
          </a:p>
          <a:p>
            <a:pPr rtl="0" fontAlgn="base">
              <a:spcBef>
                <a:spcPts val="0"/>
              </a:spcBef>
              <a:spcAft>
                <a:spcPts val="0"/>
              </a:spcAft>
              <a:buFont typeface="Arial" panose="020B0604020202020204" pitchFamily="34" charset="0"/>
              <a:buChar char="•"/>
            </a:pPr>
            <a:r>
              <a:rPr lang="pt-BR" sz="1800" b="0" i="0" u="none" strike="noStrike" dirty="0">
                <a:solidFill>
                  <a:srgbClr val="000000"/>
                </a:solidFill>
                <a:effectLst/>
                <a:latin typeface="Arial" panose="020B0604020202020204" pitchFamily="34" charset="0"/>
              </a:rPr>
              <a:t>Integração continua;</a:t>
            </a:r>
          </a:p>
          <a:p>
            <a:pPr rtl="0" fontAlgn="base">
              <a:spcBef>
                <a:spcPts val="0"/>
              </a:spcBef>
              <a:spcAft>
                <a:spcPts val="0"/>
              </a:spcAft>
              <a:buFont typeface="Arial" panose="020B0604020202020204" pitchFamily="34" charset="0"/>
              <a:buChar char="•"/>
            </a:pPr>
            <a:r>
              <a:rPr lang="pt-BR" sz="1800" b="0" i="0" u="none" strike="noStrike" dirty="0">
                <a:solidFill>
                  <a:srgbClr val="000000"/>
                </a:solidFill>
                <a:effectLst/>
                <a:latin typeface="Arial" panose="020B0604020202020204" pitchFamily="34" charset="0"/>
              </a:rPr>
              <a:t>Entrega continua; </a:t>
            </a:r>
          </a:p>
          <a:p>
            <a:pPr rtl="0" fontAlgn="base">
              <a:spcBef>
                <a:spcPts val="0"/>
              </a:spcBef>
              <a:spcAft>
                <a:spcPts val="0"/>
              </a:spcAft>
              <a:buFont typeface="Arial" panose="020B0604020202020204" pitchFamily="34" charset="0"/>
              <a:buChar char="•"/>
            </a:pPr>
            <a:r>
              <a:rPr lang="pt-BR" sz="1800" b="0" i="0" u="none" strike="noStrike" dirty="0">
                <a:solidFill>
                  <a:srgbClr val="000000"/>
                </a:solidFill>
                <a:effectLst/>
                <a:latin typeface="Arial" panose="020B0604020202020204" pitchFamily="34" charset="0"/>
              </a:rPr>
              <a:t>Testes contínuos;</a:t>
            </a:r>
          </a:p>
          <a:p>
            <a:pPr rtl="0" fontAlgn="base">
              <a:spcBef>
                <a:spcPts val="0"/>
              </a:spcBef>
              <a:spcAft>
                <a:spcPts val="0"/>
              </a:spcAft>
              <a:buFont typeface="Arial" panose="020B0604020202020204" pitchFamily="34" charset="0"/>
              <a:buChar char="•"/>
            </a:pPr>
            <a:r>
              <a:rPr lang="pt-BR" sz="1800" b="0" i="0" u="none" strike="noStrike" dirty="0">
                <a:solidFill>
                  <a:srgbClr val="000000"/>
                </a:solidFill>
                <a:effectLst/>
                <a:latin typeface="Arial" panose="020B0604020202020204" pitchFamily="34" charset="0"/>
              </a:rPr>
              <a:t>Monitoração continua. </a:t>
            </a:r>
          </a:p>
          <a:p>
            <a:pPr rtl="0"/>
            <a:endParaRPr lang="pt-BR" dirty="0"/>
          </a:p>
        </p:txBody>
      </p:sp>
      <p:sp>
        <p:nvSpPr>
          <p:cNvPr id="4" name="Espaço reservado para o número do slide 3"/>
          <p:cNvSpPr>
            <a:spLocks noGrp="1"/>
          </p:cNvSpPr>
          <p:nvPr>
            <p:ph type="sldNum" sz="quarter" idx="5"/>
          </p:nvPr>
        </p:nvSpPr>
        <p:spPr/>
        <p:txBody>
          <a:bodyPr rtlCol="0"/>
          <a:lstStyle/>
          <a:p>
            <a:pPr rtl="0"/>
            <a:fld id="{0D0EDF81-139F-488C-872B-4720FBA6BF98}" type="slidenum">
              <a:rPr lang="pt-BR" smtClean="0"/>
              <a:t>5</a:t>
            </a:fld>
            <a:endParaRPr lang="pt-BR"/>
          </a:p>
        </p:txBody>
      </p:sp>
    </p:spTree>
    <p:extLst>
      <p:ext uri="{BB962C8B-B14F-4D97-AF65-F5344CB8AC3E}">
        <p14:creationId xmlns:p14="http://schemas.microsoft.com/office/powerpoint/2010/main" val="2399010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spcBef>
                <a:spcPts val="0"/>
              </a:spcBef>
              <a:spcAft>
                <a:spcPts val="0"/>
              </a:spcAft>
            </a:pPr>
            <a:r>
              <a:rPr lang="pt-BR" sz="1800" b="0" i="0" u="none" strike="noStrike" dirty="0">
                <a:solidFill>
                  <a:srgbClr val="000000"/>
                </a:solidFill>
                <a:effectLst/>
                <a:latin typeface="Arial" panose="020B0604020202020204" pitchFamily="34" charset="0"/>
              </a:rPr>
              <a:t>Colaboração:</a:t>
            </a:r>
            <a:endParaRPr lang="pt-BR" b="0" dirty="0">
              <a:effectLst/>
            </a:endParaRPr>
          </a:p>
          <a:p>
            <a:pPr rtl="0">
              <a:spcBef>
                <a:spcPts val="0"/>
              </a:spcBef>
              <a:spcAft>
                <a:spcPts val="0"/>
              </a:spcAft>
            </a:pPr>
            <a:br>
              <a:rPr lang="pt-BR" b="0" dirty="0">
                <a:effectLst/>
              </a:rPr>
            </a:br>
            <a:r>
              <a:rPr lang="pt-BR" sz="1800" b="0" i="0" u="none" strike="noStrike" dirty="0">
                <a:solidFill>
                  <a:srgbClr val="000000"/>
                </a:solidFill>
                <a:effectLst/>
                <a:latin typeface="Arial" panose="020B0604020202020204" pitchFamily="34" charset="0"/>
              </a:rPr>
              <a:t>A ideia da cultura </a:t>
            </a:r>
            <a:r>
              <a:rPr lang="pt-BR" sz="1800" b="0" i="0" u="none" strike="noStrike" dirty="0" err="1">
                <a:solidFill>
                  <a:srgbClr val="000000"/>
                </a:solidFill>
                <a:effectLst/>
                <a:latin typeface="Arial" panose="020B0604020202020204" pitchFamily="34" charset="0"/>
              </a:rPr>
              <a:t>devops</a:t>
            </a:r>
            <a:r>
              <a:rPr lang="pt-BR" sz="1800" b="0" i="0" u="none" strike="noStrike" dirty="0">
                <a:solidFill>
                  <a:srgbClr val="000000"/>
                </a:solidFill>
                <a:effectLst/>
                <a:latin typeface="Arial" panose="020B0604020202020204" pitchFamily="34" charset="0"/>
              </a:rPr>
              <a:t> veio para quebrar paradigmas e criar pontes, removendo as barreiras entre as equipes de desenvolvimento e operações, que não traziam nenhum benefício, nem para as pessoas, nem para a empresa. Além disso ela quer criar uma mudança de comportamento buscando um bom relacionamento entre as áreas, abraçando as mudanças e as novas experiências já que, para entrar nesse mundo </a:t>
            </a:r>
            <a:r>
              <a:rPr lang="pt-BR" sz="1800" b="0" i="0" u="none" strike="noStrike" dirty="0" err="1">
                <a:solidFill>
                  <a:srgbClr val="000000"/>
                </a:solidFill>
                <a:effectLst/>
                <a:latin typeface="Arial" panose="020B0604020202020204" pitchFamily="34" charset="0"/>
              </a:rPr>
              <a:t>Devops</a:t>
            </a:r>
            <a:r>
              <a:rPr lang="pt-BR" sz="1800" b="0" i="0" u="none" strike="noStrike" dirty="0">
                <a:solidFill>
                  <a:srgbClr val="000000"/>
                </a:solidFill>
                <a:effectLst/>
                <a:latin typeface="Arial" panose="020B0604020202020204" pitchFamily="34" charset="0"/>
              </a:rPr>
              <a:t>, ambas as equipes precisam ter a mente aberta, para mudar totalmente a forma de trabalho.</a:t>
            </a:r>
            <a:endParaRPr lang="pt-BR" b="0" dirty="0">
              <a:effectLst/>
            </a:endParaRPr>
          </a:p>
          <a:p>
            <a:br>
              <a:rPr lang="pt-BR" dirty="0"/>
            </a:br>
            <a:endParaRPr lang="pt-BR" dirty="0"/>
          </a:p>
        </p:txBody>
      </p:sp>
      <p:sp>
        <p:nvSpPr>
          <p:cNvPr id="4" name="Espaço Reservado para o Número do Slide 3"/>
          <p:cNvSpPr>
            <a:spLocks noGrp="1"/>
          </p:cNvSpPr>
          <p:nvPr>
            <p:ph type="sldNum" sz="quarter" idx="5"/>
          </p:nvPr>
        </p:nvSpPr>
        <p:spPr/>
        <p:txBody>
          <a:bodyPr rtlCol="0"/>
          <a:lstStyle/>
          <a:p>
            <a:pPr rtl="0"/>
            <a:fld id="{0D0EDF81-139F-488C-872B-4720FBA6BF98}" type="slidenum">
              <a:rPr lang="pt-BR" smtClean="0"/>
              <a:t>6</a:t>
            </a:fld>
            <a:endParaRPr lang="pt-BR"/>
          </a:p>
        </p:txBody>
      </p:sp>
    </p:spTree>
    <p:extLst>
      <p:ext uri="{BB962C8B-B14F-4D97-AF65-F5344CB8AC3E}">
        <p14:creationId xmlns:p14="http://schemas.microsoft.com/office/powerpoint/2010/main" val="2006909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spcBef>
                <a:spcPts val="0"/>
              </a:spcBef>
              <a:spcAft>
                <a:spcPts val="0"/>
              </a:spcAft>
            </a:pPr>
            <a:r>
              <a:rPr lang="pt-BR" sz="1800" b="0" i="0" u="none" strike="noStrike" dirty="0">
                <a:solidFill>
                  <a:srgbClr val="000000"/>
                </a:solidFill>
                <a:effectLst/>
                <a:latin typeface="Arial" panose="020B0604020202020204" pitchFamily="34" charset="0"/>
              </a:rPr>
              <a:t>Automatização:</a:t>
            </a:r>
            <a:endParaRPr lang="pt-BR" b="0" dirty="0">
              <a:effectLst/>
            </a:endParaRPr>
          </a:p>
          <a:p>
            <a:pPr rtl="0">
              <a:spcBef>
                <a:spcPts val="0"/>
              </a:spcBef>
              <a:spcAft>
                <a:spcPts val="0"/>
              </a:spcAft>
            </a:pPr>
            <a:br>
              <a:rPr lang="pt-BR" b="0" dirty="0">
                <a:effectLst/>
              </a:rPr>
            </a:br>
            <a:r>
              <a:rPr lang="pt-BR" sz="1800" b="0" i="0" u="none" strike="noStrike" dirty="0">
                <a:solidFill>
                  <a:srgbClr val="000000"/>
                </a:solidFill>
                <a:effectLst/>
                <a:latin typeface="Arial" panose="020B0604020202020204" pitchFamily="34" charset="0"/>
              </a:rPr>
              <a:t>Quando falamos sobre automatização, temos como principal foco evitar a execução de tarefas de forma repetitiva. Muitas das atividades do dia-a-dia eram executadas manualmente, exigindo mais mão de obra e dificultando o crescimento e aprendizagem da equipe. A ideia com a cultura </a:t>
            </a:r>
            <a:r>
              <a:rPr lang="pt-BR" sz="1800" b="0" i="0" u="none" strike="noStrike" dirty="0" err="1">
                <a:solidFill>
                  <a:srgbClr val="000000"/>
                </a:solidFill>
                <a:effectLst/>
                <a:latin typeface="Arial" panose="020B0604020202020204" pitchFamily="34" charset="0"/>
              </a:rPr>
              <a:t>Devops</a:t>
            </a:r>
            <a:r>
              <a:rPr lang="pt-BR" sz="1800" b="0" i="0" u="none" strike="noStrike" dirty="0">
                <a:solidFill>
                  <a:srgbClr val="000000"/>
                </a:solidFill>
                <a:effectLst/>
                <a:latin typeface="Arial" panose="020B0604020202020204" pitchFamily="34" charset="0"/>
              </a:rPr>
              <a:t> é automatizar desde o provisionamento dos ambientes, ou seja, a criação das máquinas, até realizar um deploy em produção. Com isso, conseguimos garantir muito mais economia de tempo e de recursos.</a:t>
            </a:r>
            <a:endParaRPr lang="pt-BR" b="0" dirty="0">
              <a:effectLst/>
            </a:endParaRPr>
          </a:p>
          <a:p>
            <a:br>
              <a:rPr lang="pt-BR" dirty="0"/>
            </a:br>
            <a:endParaRPr lang="pt-BR" dirty="0"/>
          </a:p>
        </p:txBody>
      </p:sp>
      <p:sp>
        <p:nvSpPr>
          <p:cNvPr id="4" name="Espaço reservado para o número do slide 3"/>
          <p:cNvSpPr>
            <a:spLocks noGrp="1"/>
          </p:cNvSpPr>
          <p:nvPr>
            <p:ph type="sldNum" sz="quarter" idx="5"/>
          </p:nvPr>
        </p:nvSpPr>
        <p:spPr/>
        <p:txBody>
          <a:bodyPr rtlCol="0"/>
          <a:lstStyle/>
          <a:p>
            <a:pPr rtl="0"/>
            <a:fld id="{0D0EDF81-139F-488C-872B-4720FBA6BF98}" type="slidenum">
              <a:rPr lang="pt-BR" smtClean="0"/>
              <a:t>7</a:t>
            </a:fld>
            <a:endParaRPr lang="pt-BR"/>
          </a:p>
        </p:txBody>
      </p:sp>
    </p:spTree>
    <p:extLst>
      <p:ext uri="{BB962C8B-B14F-4D97-AF65-F5344CB8AC3E}">
        <p14:creationId xmlns:p14="http://schemas.microsoft.com/office/powerpoint/2010/main" val="3375987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rtl="0">
              <a:spcBef>
                <a:spcPts val="0"/>
              </a:spcBef>
              <a:spcAft>
                <a:spcPts val="0"/>
              </a:spcAft>
            </a:pPr>
            <a:r>
              <a:rPr lang="pt-BR" sz="1800" b="0" i="0" u="none" strike="noStrike" dirty="0">
                <a:solidFill>
                  <a:srgbClr val="000000"/>
                </a:solidFill>
                <a:effectLst/>
                <a:latin typeface="Arial" panose="020B0604020202020204" pitchFamily="34" charset="0"/>
              </a:rPr>
              <a:t>Integração Contínua:</a:t>
            </a:r>
            <a:endParaRPr lang="pt-BR" b="0" dirty="0">
              <a:effectLst/>
            </a:endParaRPr>
          </a:p>
          <a:p>
            <a:pPr rtl="0">
              <a:spcBef>
                <a:spcPts val="0"/>
              </a:spcBef>
              <a:spcAft>
                <a:spcPts val="0"/>
              </a:spcAft>
            </a:pPr>
            <a:br>
              <a:rPr lang="pt-BR" b="0" dirty="0">
                <a:effectLst/>
              </a:rPr>
            </a:br>
            <a:r>
              <a:rPr lang="pt-BR" sz="1800" b="0" i="0" u="none" strike="noStrike" dirty="0">
                <a:solidFill>
                  <a:srgbClr val="000000"/>
                </a:solidFill>
                <a:effectLst/>
                <a:latin typeface="Arial" panose="020B0604020202020204" pitchFamily="34" charset="0"/>
              </a:rPr>
              <a:t>Com a integração continua a ideia é fugir do cenário que </a:t>
            </a:r>
            <a:r>
              <a:rPr lang="pt-BR" sz="1800" b="0" i="0" u="none" strike="noStrike" dirty="0" err="1">
                <a:solidFill>
                  <a:srgbClr val="000000"/>
                </a:solidFill>
                <a:effectLst/>
                <a:latin typeface="Arial" panose="020B0604020202020204" pitchFamily="34" charset="0"/>
              </a:rPr>
              <a:t>tinhamos</a:t>
            </a:r>
            <a:r>
              <a:rPr lang="pt-BR" sz="1800" b="0" i="0" u="none" strike="noStrike" dirty="0">
                <a:solidFill>
                  <a:srgbClr val="000000"/>
                </a:solidFill>
                <a:effectLst/>
                <a:latin typeface="Arial" panose="020B0604020202020204" pitchFamily="34" charset="0"/>
              </a:rPr>
              <a:t> antigamente de criação de grandes monolitos (enormes blocos de código), que chegavam a demorar meses para chegar em produção e quando esse deploy era realizado, já tinha uma quantidade muito grande de alterações. A probabilidade de gerar um problema em produção nesse cenário era muito grande. Então, com a integração continua,  a ideia é que sejam feitas pequenas alterações no código de cada vez e essas alterações sejam levadas até produção. Dessa forma, é muito mais fácil identificar e corrigir bugs, erros, ou qualquer problema no código antes de subir para produção, além de melhorar a produtividade do desenvolvedor e do código ser entregue com mais qualidade. </a:t>
            </a:r>
            <a:endParaRPr lang="pt-BR" b="0" dirty="0">
              <a:effectLst/>
            </a:endParaRPr>
          </a:p>
          <a:p>
            <a:br>
              <a:rPr lang="pt-BR" dirty="0"/>
            </a:br>
            <a:endParaRPr lang="pt-BR" dirty="0"/>
          </a:p>
        </p:txBody>
      </p:sp>
      <p:sp>
        <p:nvSpPr>
          <p:cNvPr id="4" name="Espaço Reservado para o Número do Slide 3"/>
          <p:cNvSpPr>
            <a:spLocks noGrp="1"/>
          </p:cNvSpPr>
          <p:nvPr>
            <p:ph type="sldNum" sz="quarter" idx="5"/>
          </p:nvPr>
        </p:nvSpPr>
        <p:spPr/>
        <p:txBody>
          <a:bodyPr rtlCol="0"/>
          <a:lstStyle/>
          <a:p>
            <a:pPr rtl="0"/>
            <a:fld id="{0D0EDF81-139F-488C-872B-4720FBA6BF98}" type="slidenum">
              <a:rPr lang="pt-BR" smtClean="0"/>
              <a:t>8</a:t>
            </a:fld>
            <a:endParaRPr lang="pt-BR"/>
          </a:p>
        </p:txBody>
      </p:sp>
    </p:spTree>
    <p:extLst>
      <p:ext uri="{BB962C8B-B14F-4D97-AF65-F5344CB8AC3E}">
        <p14:creationId xmlns:p14="http://schemas.microsoft.com/office/powerpoint/2010/main" val="3531483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rtl="0">
              <a:spcBef>
                <a:spcPts val="0"/>
              </a:spcBef>
              <a:spcAft>
                <a:spcPts val="0"/>
              </a:spcAft>
            </a:pPr>
            <a:r>
              <a:rPr lang="pt-BR" sz="1800" b="0" i="0" u="none" strike="noStrike" dirty="0">
                <a:solidFill>
                  <a:srgbClr val="000000"/>
                </a:solidFill>
                <a:effectLst/>
                <a:latin typeface="Arial" panose="020B0604020202020204" pitchFamily="34" charset="0"/>
              </a:rPr>
              <a:t>Entregas contínuas:</a:t>
            </a:r>
            <a:endParaRPr lang="pt-BR" b="0" dirty="0">
              <a:effectLst/>
            </a:endParaRPr>
          </a:p>
          <a:p>
            <a:pPr rtl="0">
              <a:spcBef>
                <a:spcPts val="0"/>
              </a:spcBef>
              <a:spcAft>
                <a:spcPts val="0"/>
              </a:spcAft>
            </a:pPr>
            <a:br>
              <a:rPr lang="pt-BR" b="0" dirty="0">
                <a:effectLst/>
              </a:rPr>
            </a:br>
            <a:r>
              <a:rPr lang="pt-BR" sz="1800" b="0" i="0" u="none" strike="noStrike" dirty="0">
                <a:solidFill>
                  <a:srgbClr val="000000"/>
                </a:solidFill>
                <a:effectLst/>
                <a:latin typeface="Arial" panose="020B0604020202020204" pitchFamily="34" charset="0"/>
              </a:rPr>
              <a:t>Com as entregas contínuas, a ideia é ter ferramentas e configurações para garantir que o processo de Deploy e </a:t>
            </a:r>
            <a:r>
              <a:rPr lang="pt-BR" sz="1800" b="0" i="0" u="none" strike="noStrike" dirty="0" err="1">
                <a:solidFill>
                  <a:srgbClr val="000000"/>
                </a:solidFill>
                <a:effectLst/>
                <a:latin typeface="Arial" panose="020B0604020202020204" pitchFamily="34" charset="0"/>
              </a:rPr>
              <a:t>Rollback</a:t>
            </a:r>
            <a:r>
              <a:rPr lang="pt-BR" sz="1800" b="0" i="0" u="none" strike="noStrike" dirty="0">
                <a:solidFill>
                  <a:srgbClr val="000000"/>
                </a:solidFill>
                <a:effectLst/>
                <a:latin typeface="Arial" panose="020B0604020202020204" pitchFamily="34" charset="0"/>
              </a:rPr>
              <a:t> aconteçam de forma rápida e automatizada, sem ter a necessidade do desenvolvedor precisar depender de alguém de operações para realizar esses procedimentos. A intenção é que o próprio desenvolvedor tenha a possibilidade de fazer o Deploy em todos os ambientes, utilizando uma esteira de deploy que vai desde o ambiente de desenvolvimento/homologação, até chegar em produção, sempre seguindo as regras de cada empresa. </a:t>
            </a:r>
            <a:endParaRPr lang="pt-BR" b="0" dirty="0">
              <a:effectLst/>
            </a:endParaRPr>
          </a:p>
          <a:p>
            <a:br>
              <a:rPr lang="pt-BR" dirty="0"/>
            </a:br>
            <a:endParaRPr lang="pt-BR" dirty="0"/>
          </a:p>
        </p:txBody>
      </p:sp>
      <p:sp>
        <p:nvSpPr>
          <p:cNvPr id="4" name="Espaço Reservado para Número de Slide 3"/>
          <p:cNvSpPr>
            <a:spLocks noGrp="1"/>
          </p:cNvSpPr>
          <p:nvPr>
            <p:ph type="sldNum" sz="quarter" idx="5"/>
          </p:nvPr>
        </p:nvSpPr>
        <p:spPr/>
        <p:txBody>
          <a:bodyPr/>
          <a:lstStyle/>
          <a:p>
            <a:pPr rtl="0"/>
            <a:fld id="{0D0EDF81-139F-488C-872B-4720FBA6BF98}" type="slidenum">
              <a:rPr lang="pt-BR" smtClean="0"/>
              <a:t>9</a:t>
            </a:fld>
            <a:endParaRPr lang="pt-BR"/>
          </a:p>
        </p:txBody>
      </p:sp>
    </p:spTree>
    <p:extLst>
      <p:ext uri="{BB962C8B-B14F-4D97-AF65-F5344CB8AC3E}">
        <p14:creationId xmlns:p14="http://schemas.microsoft.com/office/powerpoint/2010/main" val="3535710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9" name="Forma livre: Forma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2" name="Título 1">
            <a:extLst>
              <a:ext uri="{FF2B5EF4-FFF2-40B4-BE49-F238E27FC236}">
                <a16:creationId xmlns:a16="http://schemas.microsoft.com/office/drawing/2014/main" id="{807094A5-EB6F-441D-88F8-CD7A30C84707}"/>
              </a:ext>
            </a:extLst>
          </p:cNvPr>
          <p:cNvSpPr>
            <a:spLocks noGrp="1"/>
          </p:cNvSpPr>
          <p:nvPr>
            <p:ph type="ctrTitle" hasCustomPrompt="1"/>
          </p:nvPr>
        </p:nvSpPr>
        <p:spPr>
          <a:xfrm>
            <a:off x="932688" y="1673352"/>
            <a:ext cx="5596128" cy="3511296"/>
          </a:xfrm>
        </p:spPr>
        <p:txBody>
          <a:bodyPr rtlCol="0" anchor="ctr">
            <a:normAutofit/>
          </a:bodyPr>
          <a:lstStyle>
            <a:lvl1pPr algn="l">
              <a:lnSpc>
                <a:spcPct val="100000"/>
              </a:lnSpc>
              <a:defRPr sz="4800">
                <a:solidFill>
                  <a:schemeClr val="bg1"/>
                </a:solidFill>
              </a:defRPr>
            </a:lvl1pPr>
          </a:lstStyle>
          <a:p>
            <a:pPr rtl="0"/>
            <a:r>
              <a:rPr lang="pt-BR" noProof="0"/>
              <a:t>Clique para editar o estilo de título Mestre</a:t>
            </a:r>
          </a:p>
        </p:txBody>
      </p:sp>
      <p:sp>
        <p:nvSpPr>
          <p:cNvPr id="3" name="Subtítulo 2">
            <a:extLst>
              <a:ext uri="{FF2B5EF4-FFF2-40B4-BE49-F238E27FC236}">
                <a16:creationId xmlns:a16="http://schemas.microsoft.com/office/drawing/2014/main" id="{1C7CE1E3-3929-42A6-81B7-056BD88EF353}"/>
              </a:ext>
            </a:extLst>
          </p:cNvPr>
          <p:cNvSpPr>
            <a:spLocks noGrp="1"/>
          </p:cNvSpPr>
          <p:nvPr>
            <p:ph type="subTitle" idx="1" hasCustomPrompt="1"/>
          </p:nvPr>
        </p:nvSpPr>
        <p:spPr>
          <a:xfrm>
            <a:off x="8110728" y="1674546"/>
            <a:ext cx="3401568" cy="3508908"/>
          </a:xfrm>
        </p:spPr>
        <p:txBody>
          <a:bodyPr rtlCol="0"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noProof="0" dirty="0"/>
              <a:t>Clique para editar o estilo de subtítulo Mestre</a:t>
            </a:r>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luna de comparação 3">
    <p:spTree>
      <p:nvGrpSpPr>
        <p:cNvPr id="1" name=""/>
        <p:cNvGrpSpPr/>
        <p:nvPr/>
      </p:nvGrpSpPr>
      <p:grpSpPr>
        <a:xfrm>
          <a:off x="0" y="0"/>
          <a:ext cx="0" cy="0"/>
          <a:chOff x="0" y="0"/>
          <a:chExt cx="0" cy="0"/>
        </a:xfrm>
      </p:grpSpPr>
      <p:sp>
        <p:nvSpPr>
          <p:cNvPr id="10" name="Forma livre: Forma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pPr rtl="0"/>
            <a:endParaRPr lang="pt-BR" noProof="0"/>
          </a:p>
        </p:txBody>
      </p:sp>
      <p:sp>
        <p:nvSpPr>
          <p:cNvPr id="2" name="Título 1">
            <a:extLst>
              <a:ext uri="{FF2B5EF4-FFF2-40B4-BE49-F238E27FC236}">
                <a16:creationId xmlns:a16="http://schemas.microsoft.com/office/drawing/2014/main" id="{164D2B94-0682-4185-BCE3-89AF214A4FA8}"/>
              </a:ext>
            </a:extLst>
          </p:cNvPr>
          <p:cNvSpPr>
            <a:spLocks noGrp="1"/>
          </p:cNvSpPr>
          <p:nvPr>
            <p:ph type="title" hasCustomPrompt="1"/>
          </p:nvPr>
        </p:nvSpPr>
        <p:spPr>
          <a:xfrm>
            <a:off x="839788" y="365125"/>
            <a:ext cx="10515600" cy="1325563"/>
          </a:xfrm>
        </p:spPr>
        <p:txBody>
          <a:bodyPr rtlCol="0">
            <a:normAutofit/>
          </a:bodyPr>
          <a:lstStyle>
            <a:lvl1pPr>
              <a:defRPr sz="4000"/>
            </a:lvl1pPr>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8D65C47E-B85E-4B3E-A669-DEEC7F5DF2FB}"/>
              </a:ext>
            </a:extLst>
          </p:cNvPr>
          <p:cNvSpPr>
            <a:spLocks noGrp="1"/>
          </p:cNvSpPr>
          <p:nvPr>
            <p:ph type="body" idx="1" hasCustomPrompt="1"/>
          </p:nvPr>
        </p:nvSpPr>
        <p:spPr>
          <a:xfrm>
            <a:off x="839788" y="2011680"/>
            <a:ext cx="3108960" cy="950976"/>
          </a:xfrm>
        </p:spPr>
        <p:txBody>
          <a:bodyPr rtlCol="0"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4" name="Espaço reservado para conteúdo 3">
            <a:extLst>
              <a:ext uri="{FF2B5EF4-FFF2-40B4-BE49-F238E27FC236}">
                <a16:creationId xmlns:a16="http://schemas.microsoft.com/office/drawing/2014/main" id="{E324517F-FE8C-49AD-9A52-0F4301052699}"/>
              </a:ext>
            </a:extLst>
          </p:cNvPr>
          <p:cNvSpPr>
            <a:spLocks noGrp="1"/>
          </p:cNvSpPr>
          <p:nvPr>
            <p:ph sz="half" idx="2" hasCustomPrompt="1"/>
          </p:nvPr>
        </p:nvSpPr>
        <p:spPr>
          <a:xfrm>
            <a:off x="839788" y="3127248"/>
            <a:ext cx="3108960" cy="3063240"/>
          </a:xfrm>
        </p:spPr>
        <p:txBody>
          <a:bodyPr rtlCol="0">
            <a:normAutofit/>
          </a:bodyPr>
          <a:lstStyle>
            <a:lvl1pPr>
              <a:defRPr sz="1800"/>
            </a:lvl1pPr>
            <a:lvl2pPr>
              <a:defRPr sz="1800"/>
            </a:lvl2pPr>
            <a:lvl3pPr>
              <a:defRPr sz="1800"/>
            </a:lvl3pPr>
            <a:lvl4pPr>
              <a:defRPr sz="1800"/>
            </a:lvl4pPr>
            <a:lvl5pPr>
              <a:defRPr sz="1800"/>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texto 4">
            <a:extLst>
              <a:ext uri="{FF2B5EF4-FFF2-40B4-BE49-F238E27FC236}">
                <a16:creationId xmlns:a16="http://schemas.microsoft.com/office/drawing/2014/main" id="{C80C73EC-7117-4DC2-9075-14102F2E282B}"/>
              </a:ext>
            </a:extLst>
          </p:cNvPr>
          <p:cNvSpPr>
            <a:spLocks noGrp="1"/>
          </p:cNvSpPr>
          <p:nvPr>
            <p:ph type="body" sz="quarter" idx="3" hasCustomPrompt="1"/>
          </p:nvPr>
        </p:nvSpPr>
        <p:spPr>
          <a:xfrm>
            <a:off x="4541520" y="2011680"/>
            <a:ext cx="3108960" cy="950976"/>
          </a:xfrm>
        </p:spPr>
        <p:txBody>
          <a:bodyPr rtlCol="0"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6" name="Espaço reservado para conteúdo 5">
            <a:extLst>
              <a:ext uri="{FF2B5EF4-FFF2-40B4-BE49-F238E27FC236}">
                <a16:creationId xmlns:a16="http://schemas.microsoft.com/office/drawing/2014/main" id="{7DD9A323-865B-4177-8F98-9BA304E022E0}"/>
              </a:ext>
            </a:extLst>
          </p:cNvPr>
          <p:cNvSpPr>
            <a:spLocks noGrp="1"/>
          </p:cNvSpPr>
          <p:nvPr>
            <p:ph sz="quarter" idx="4" hasCustomPrompt="1"/>
          </p:nvPr>
        </p:nvSpPr>
        <p:spPr>
          <a:xfrm>
            <a:off x="4541520" y="3127248"/>
            <a:ext cx="3108960" cy="3063240"/>
          </a:xfrm>
        </p:spPr>
        <p:txBody>
          <a:bodyPr rtlCol="0">
            <a:normAutofit/>
          </a:bodyPr>
          <a:lstStyle>
            <a:lvl1pPr>
              <a:defRPr sz="1800"/>
            </a:lvl1pPr>
            <a:lvl2pPr>
              <a:defRPr sz="1800"/>
            </a:lvl2pPr>
            <a:lvl3pPr>
              <a:defRPr sz="1800"/>
            </a:lvl3pPr>
            <a:lvl4pPr>
              <a:defRPr sz="1800"/>
            </a:lvl4pPr>
            <a:lvl5pPr>
              <a:defRPr sz="1800"/>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7" name="Espaço Reservado para Data 6">
            <a:extLst>
              <a:ext uri="{FF2B5EF4-FFF2-40B4-BE49-F238E27FC236}">
                <a16:creationId xmlns:a16="http://schemas.microsoft.com/office/drawing/2014/main" id="{2AA4E5D6-7075-4584-BD43-D966F0B58E6D}"/>
              </a:ext>
            </a:extLst>
          </p:cNvPr>
          <p:cNvSpPr>
            <a:spLocks noGrp="1"/>
          </p:cNvSpPr>
          <p:nvPr>
            <p:ph type="dt" sz="half" idx="10"/>
          </p:nvPr>
        </p:nvSpPr>
        <p:spPr/>
        <p:txBody>
          <a:bodyPr rtlCol="0"/>
          <a:lstStyle/>
          <a:p>
            <a:pPr rtl="0"/>
            <a:r>
              <a:rPr lang="pt-BR" noProof="0"/>
              <a:t>3/9/20XX</a:t>
            </a:r>
          </a:p>
        </p:txBody>
      </p:sp>
      <p:sp>
        <p:nvSpPr>
          <p:cNvPr id="8" name="Espaço Reservado para Rodapé 7">
            <a:extLst>
              <a:ext uri="{FF2B5EF4-FFF2-40B4-BE49-F238E27FC236}">
                <a16:creationId xmlns:a16="http://schemas.microsoft.com/office/drawing/2014/main" id="{8C38B83D-8A05-4F3C-A409-1602C9630750}"/>
              </a:ext>
            </a:extLst>
          </p:cNvPr>
          <p:cNvSpPr>
            <a:spLocks noGrp="1"/>
          </p:cNvSpPr>
          <p:nvPr>
            <p:ph type="ftr" sz="quarter" idx="11"/>
          </p:nvPr>
        </p:nvSpPr>
        <p:spPr/>
        <p:txBody>
          <a:bodyPr rtlCol="0"/>
          <a:lstStyle/>
          <a:p>
            <a:pPr rtl="0"/>
            <a:r>
              <a:rPr lang="pt-BR" noProof="0"/>
              <a:t>Título da Apresentação</a:t>
            </a:r>
          </a:p>
        </p:txBody>
      </p:sp>
      <p:sp>
        <p:nvSpPr>
          <p:cNvPr id="9" name="Espaço Reservado para o Número do Slide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rtlCol="0"/>
          <a:lstStyle/>
          <a:p>
            <a:pPr rtl="0"/>
            <a:fld id="{B9713C8C-8E70-45D5-AE59-23E60168254E}" type="slidenum">
              <a:rPr lang="pt-BR" noProof="0" smtClean="0"/>
              <a:t>‹nº›</a:t>
            </a:fld>
            <a:endParaRPr lang="pt-BR" noProof="0"/>
          </a:p>
        </p:txBody>
      </p:sp>
      <p:sp>
        <p:nvSpPr>
          <p:cNvPr id="11" name="Espaço reservado para texto 4">
            <a:extLst>
              <a:ext uri="{FF2B5EF4-FFF2-40B4-BE49-F238E27FC236}">
                <a16:creationId xmlns:a16="http://schemas.microsoft.com/office/drawing/2014/main" id="{B4B72819-870F-4CC8-9DEF-58C3AB4CD685}"/>
              </a:ext>
            </a:extLst>
          </p:cNvPr>
          <p:cNvSpPr>
            <a:spLocks noGrp="1"/>
          </p:cNvSpPr>
          <p:nvPr>
            <p:ph type="body" sz="quarter" idx="13" hasCustomPrompt="1"/>
          </p:nvPr>
        </p:nvSpPr>
        <p:spPr>
          <a:xfrm>
            <a:off x="8243252" y="2011680"/>
            <a:ext cx="3108960" cy="950976"/>
          </a:xfrm>
        </p:spPr>
        <p:txBody>
          <a:bodyPr rtlCol="0"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12" name="Espaço reservado para conteúdo 5">
            <a:extLst>
              <a:ext uri="{FF2B5EF4-FFF2-40B4-BE49-F238E27FC236}">
                <a16:creationId xmlns:a16="http://schemas.microsoft.com/office/drawing/2014/main" id="{D7812E9D-BE2A-41F4-AA15-DC0B8C56AE77}"/>
              </a:ext>
            </a:extLst>
          </p:cNvPr>
          <p:cNvSpPr>
            <a:spLocks noGrp="1"/>
          </p:cNvSpPr>
          <p:nvPr>
            <p:ph sz="quarter" idx="14" hasCustomPrompt="1"/>
          </p:nvPr>
        </p:nvSpPr>
        <p:spPr>
          <a:xfrm>
            <a:off x="8243252" y="3127248"/>
            <a:ext cx="3108960" cy="3063240"/>
          </a:xfrm>
        </p:spPr>
        <p:txBody>
          <a:bodyPr rtlCol="0">
            <a:normAutofit/>
          </a:bodyPr>
          <a:lstStyle>
            <a:lvl1pPr>
              <a:defRPr sz="1800"/>
            </a:lvl1pPr>
            <a:lvl2pPr>
              <a:defRPr sz="1800"/>
            </a:lvl2pPr>
            <a:lvl3pPr>
              <a:defRPr sz="1800"/>
            </a:lvl3pPr>
            <a:lvl4pPr>
              <a:defRPr sz="1800"/>
            </a:lvl4pPr>
            <a:lvl5pPr>
              <a:defRPr sz="1800"/>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e Conteúdo com 2 imagens">
    <p:spTree>
      <p:nvGrpSpPr>
        <p:cNvPr id="1" name=""/>
        <p:cNvGrpSpPr/>
        <p:nvPr/>
      </p:nvGrpSpPr>
      <p:grpSpPr>
        <a:xfrm>
          <a:off x="0" y="0"/>
          <a:ext cx="0" cy="0"/>
          <a:chOff x="0" y="0"/>
          <a:chExt cx="0" cy="0"/>
        </a:xfrm>
      </p:grpSpPr>
      <p:sp>
        <p:nvSpPr>
          <p:cNvPr id="17" name="Espaço Reservado para Imagem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rtlCol="0" anchor="ctr">
            <a:noAutofit/>
          </a:bodyPr>
          <a:lstStyle>
            <a:lvl1pPr algn="ctr">
              <a:buNone/>
              <a:defRPr/>
            </a:lvl1pPr>
          </a:lstStyle>
          <a:p>
            <a:pPr rtl="0"/>
            <a:r>
              <a:rPr lang="pt-BR" noProof="0"/>
              <a:t>Clique no ícone para adicionar uma imagem</a:t>
            </a:r>
          </a:p>
        </p:txBody>
      </p:sp>
      <p:sp>
        <p:nvSpPr>
          <p:cNvPr id="16" name="Espaço Reservado para Imagem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rtlCol="0" anchor="ctr">
            <a:noAutofit/>
          </a:bodyPr>
          <a:lstStyle>
            <a:lvl1pPr algn="ctr">
              <a:buNone/>
              <a:defRPr/>
            </a:lvl1pPr>
          </a:lstStyle>
          <a:p>
            <a:pPr rtl="0"/>
            <a:r>
              <a:rPr lang="pt-BR" noProof="0"/>
              <a:t>Clique no ícone para adicionar uma imagem</a:t>
            </a:r>
          </a:p>
        </p:txBody>
      </p:sp>
      <p:sp>
        <p:nvSpPr>
          <p:cNvPr id="2" name="Título 1">
            <a:extLst>
              <a:ext uri="{FF2B5EF4-FFF2-40B4-BE49-F238E27FC236}">
                <a16:creationId xmlns:a16="http://schemas.microsoft.com/office/drawing/2014/main" id="{26030E26-A86A-417A-AA64-699AA8DD3DA5}"/>
              </a:ext>
            </a:extLst>
          </p:cNvPr>
          <p:cNvSpPr>
            <a:spLocks noGrp="1"/>
          </p:cNvSpPr>
          <p:nvPr>
            <p:ph type="title" hasCustomPrompt="1"/>
          </p:nvPr>
        </p:nvSpPr>
        <p:spPr>
          <a:xfrm>
            <a:off x="6739128" y="365760"/>
            <a:ext cx="4617720" cy="2578608"/>
          </a:xfrm>
        </p:spPr>
        <p:txBody>
          <a:bodyPr rtlCol="0" anchor="b">
            <a:normAutofit/>
          </a:bodyPr>
          <a:lstStyle>
            <a:lvl1pPr>
              <a:defRPr sz="4000"/>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D19CF97E-0E6E-41E9-B75B-0371E744D1E8}"/>
              </a:ext>
            </a:extLst>
          </p:cNvPr>
          <p:cNvSpPr>
            <a:spLocks noGrp="1"/>
          </p:cNvSpPr>
          <p:nvPr>
            <p:ph idx="1" hasCustomPrompt="1"/>
          </p:nvPr>
        </p:nvSpPr>
        <p:spPr>
          <a:xfrm>
            <a:off x="6739128" y="3127248"/>
            <a:ext cx="4617720" cy="3054096"/>
          </a:xfrm>
        </p:spPr>
        <p:txBody>
          <a:bodyPr rtlCol="0"/>
          <a:lstStyle>
            <a:lvl1pPr marL="0" indent="0">
              <a:buNone/>
              <a:defRPr sz="1800"/>
            </a:lvl1pPr>
            <a:lvl2pPr marL="228600">
              <a:defRPr sz="1800"/>
            </a:lvl2pPr>
            <a:lvl3pPr marL="457200">
              <a:defRPr sz="1800"/>
            </a:lvl3pPr>
            <a:lvl4pPr marL="685800">
              <a:defRPr sz="1800"/>
            </a:lvl4pPr>
            <a:lvl5pPr>
              <a:defRPr sz="1800"/>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p:txBody>
      </p:sp>
      <p:sp>
        <p:nvSpPr>
          <p:cNvPr id="5" name="Espaço Reservado para Rodapé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rtlCol="0"/>
          <a:lstStyle>
            <a:lvl1pPr algn="l">
              <a:defRPr/>
            </a:lvl1pPr>
          </a:lstStyle>
          <a:p>
            <a:pPr algn="l" rtl="0"/>
            <a:r>
              <a:rPr lang="pt-BR" noProof="0"/>
              <a:t>Título da Apresentação</a:t>
            </a:r>
          </a:p>
        </p:txBody>
      </p:sp>
      <p:sp>
        <p:nvSpPr>
          <p:cNvPr id="6" name="Espaço Reservado para o Número do Slide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rtlCol="0"/>
          <a:lstStyle/>
          <a:p>
            <a:pPr rtl="0"/>
            <a:fld id="{B9713C8C-8E70-45D5-AE59-23E60168254E}" type="slidenum">
              <a:rPr lang="pt-BR" noProof="0" smtClean="0"/>
              <a:t>‹nº›</a:t>
            </a:fld>
            <a:endParaRPr lang="pt-BR" noProof="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echamento">
    <p:spTree>
      <p:nvGrpSpPr>
        <p:cNvPr id="1" name=""/>
        <p:cNvGrpSpPr/>
        <p:nvPr/>
      </p:nvGrpSpPr>
      <p:grpSpPr>
        <a:xfrm>
          <a:off x="0" y="0"/>
          <a:ext cx="0" cy="0"/>
          <a:chOff x="0" y="0"/>
          <a:chExt cx="0" cy="0"/>
        </a:xfrm>
      </p:grpSpPr>
      <p:sp>
        <p:nvSpPr>
          <p:cNvPr id="17" name="Espaço Reservado para Imagem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rtlCol="0" anchor="ctr">
            <a:noAutofit/>
          </a:bodyPr>
          <a:lstStyle>
            <a:lvl1pPr algn="ctr">
              <a:buNone/>
              <a:defRPr/>
            </a:lvl1pPr>
          </a:lstStyle>
          <a:p>
            <a:pPr rtl="0"/>
            <a:r>
              <a:rPr lang="pt-BR" noProof="0"/>
              <a:t>Clique no ícone para adicionar uma imagem</a:t>
            </a:r>
          </a:p>
        </p:txBody>
      </p:sp>
      <p:sp>
        <p:nvSpPr>
          <p:cNvPr id="18" name="Espaço Reservado para Imagem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rtlCol="0" anchor="ctr">
            <a:noAutofit/>
          </a:bodyPr>
          <a:lstStyle>
            <a:lvl1pPr algn="ctr">
              <a:buNone/>
              <a:defRPr/>
            </a:lvl1pPr>
          </a:lstStyle>
          <a:p>
            <a:pPr rtl="0"/>
            <a:r>
              <a:rPr lang="pt-BR" noProof="0"/>
              <a:t>Clique no ícone para adicionar uma imagem</a:t>
            </a:r>
          </a:p>
        </p:txBody>
      </p:sp>
      <p:sp>
        <p:nvSpPr>
          <p:cNvPr id="5" name="Título 4">
            <a:extLst>
              <a:ext uri="{FF2B5EF4-FFF2-40B4-BE49-F238E27FC236}">
                <a16:creationId xmlns:a16="http://schemas.microsoft.com/office/drawing/2014/main" id="{BF79A6B6-B6BD-4F17-8EDF-3CBD83B5A3C4}"/>
              </a:ext>
            </a:extLst>
          </p:cNvPr>
          <p:cNvSpPr>
            <a:spLocks noGrp="1"/>
          </p:cNvSpPr>
          <p:nvPr>
            <p:ph type="title" hasCustomPrompt="1"/>
          </p:nvPr>
        </p:nvSpPr>
        <p:spPr>
          <a:xfrm>
            <a:off x="838200" y="365124"/>
            <a:ext cx="4443984" cy="2139696"/>
          </a:xfrm>
        </p:spPr>
        <p:txBody>
          <a:bodyPr rtlCol="0" anchor="b"/>
          <a:lstStyle>
            <a:lvl1pPr>
              <a:defRPr sz="4000"/>
            </a:lvl1pPr>
          </a:lstStyle>
          <a:p>
            <a:pPr rtl="0"/>
            <a:r>
              <a:rPr lang="pt-BR" noProof="0"/>
              <a:t>Clique para editar o estilo de título Mestre</a:t>
            </a:r>
          </a:p>
        </p:txBody>
      </p:sp>
      <p:sp>
        <p:nvSpPr>
          <p:cNvPr id="7" name="Espaço Reservado para Texto 6">
            <a:extLst>
              <a:ext uri="{FF2B5EF4-FFF2-40B4-BE49-F238E27FC236}">
                <a16:creationId xmlns:a16="http://schemas.microsoft.com/office/drawing/2014/main" id="{AE97A506-D3A6-4ED8-8315-385575046882}"/>
              </a:ext>
            </a:extLst>
          </p:cNvPr>
          <p:cNvSpPr>
            <a:spLocks noGrp="1"/>
          </p:cNvSpPr>
          <p:nvPr>
            <p:ph type="body" sz="quarter" idx="13" hasCustomPrompt="1"/>
          </p:nvPr>
        </p:nvSpPr>
        <p:spPr>
          <a:xfrm>
            <a:off x="838199" y="2898648"/>
            <a:ext cx="4443984" cy="594360"/>
          </a:xfrm>
        </p:spPr>
        <p:txBody>
          <a:bodyPr rtlCol="0"/>
          <a:lstStyle>
            <a:lvl1pPr marL="0" indent="0">
              <a:buNone/>
              <a:defRPr sz="2000"/>
            </a:lvl1pPr>
          </a:lstStyle>
          <a:p>
            <a:pPr lvl="0" rtl="0"/>
            <a:r>
              <a:rPr lang="pt-BR" noProof="0"/>
              <a:t>Clique para editar o texto Mestre</a:t>
            </a:r>
          </a:p>
        </p:txBody>
      </p:sp>
      <p:sp>
        <p:nvSpPr>
          <p:cNvPr id="8" name="Espaço Reservado para Texto 6">
            <a:extLst>
              <a:ext uri="{FF2B5EF4-FFF2-40B4-BE49-F238E27FC236}">
                <a16:creationId xmlns:a16="http://schemas.microsoft.com/office/drawing/2014/main" id="{D85D9E25-B25F-4DB6-B381-E134A525C7A1}"/>
              </a:ext>
            </a:extLst>
          </p:cNvPr>
          <p:cNvSpPr>
            <a:spLocks noGrp="1"/>
          </p:cNvSpPr>
          <p:nvPr>
            <p:ph type="body" sz="quarter" idx="14" hasCustomPrompt="1"/>
          </p:nvPr>
        </p:nvSpPr>
        <p:spPr>
          <a:xfrm>
            <a:off x="838199" y="3639312"/>
            <a:ext cx="4443984" cy="594360"/>
          </a:xfrm>
        </p:spPr>
        <p:txBody>
          <a:bodyPr rtlCol="0"/>
          <a:lstStyle>
            <a:lvl1pPr marL="0" indent="0">
              <a:buNone/>
              <a:defRPr sz="2000"/>
            </a:lvl1pPr>
          </a:lstStyle>
          <a:p>
            <a:pPr lvl="0" rtl="0"/>
            <a:r>
              <a:rPr lang="pt-BR" noProof="0"/>
              <a:t>Clique para editar o texto Mestre</a:t>
            </a:r>
          </a:p>
        </p:txBody>
      </p:sp>
      <p:sp>
        <p:nvSpPr>
          <p:cNvPr id="9" name="Espaço Reservado para Texto 6">
            <a:extLst>
              <a:ext uri="{FF2B5EF4-FFF2-40B4-BE49-F238E27FC236}">
                <a16:creationId xmlns:a16="http://schemas.microsoft.com/office/drawing/2014/main" id="{6CE2F152-3B4C-4389-9A9C-82E3C8649A90}"/>
              </a:ext>
            </a:extLst>
          </p:cNvPr>
          <p:cNvSpPr>
            <a:spLocks noGrp="1"/>
          </p:cNvSpPr>
          <p:nvPr>
            <p:ph type="body" sz="quarter" idx="15" hasCustomPrompt="1"/>
          </p:nvPr>
        </p:nvSpPr>
        <p:spPr>
          <a:xfrm>
            <a:off x="838199" y="4389120"/>
            <a:ext cx="4443984" cy="594360"/>
          </a:xfrm>
        </p:spPr>
        <p:txBody>
          <a:bodyPr rtlCol="0"/>
          <a:lstStyle>
            <a:lvl1pPr marL="0" indent="0">
              <a:buNone/>
              <a:defRPr sz="2000"/>
            </a:lvl1pPr>
          </a:lstStyle>
          <a:p>
            <a:pPr lvl="0" rtl="0"/>
            <a:r>
              <a:rPr lang="pt-BR" noProof="0"/>
              <a:t>Clique para editar o texto Mestre</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7" name="Elemento gráfico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pPr rtl="0"/>
            <a:endParaRPr lang="pt-BR" noProof="0"/>
          </a:p>
        </p:txBody>
      </p:sp>
      <p:sp>
        <p:nvSpPr>
          <p:cNvPr id="2" name="Título 1">
            <a:extLst>
              <a:ext uri="{FF2B5EF4-FFF2-40B4-BE49-F238E27FC236}">
                <a16:creationId xmlns:a16="http://schemas.microsoft.com/office/drawing/2014/main" id="{64AD5705-B027-4C44-B38A-60296E29EB12}"/>
              </a:ext>
            </a:extLst>
          </p:cNvPr>
          <p:cNvSpPr>
            <a:spLocks noGrp="1"/>
          </p:cNvSpPr>
          <p:nvPr>
            <p:ph type="title" hasCustomPrompt="1"/>
          </p:nvPr>
        </p:nvSpPr>
        <p:spPr>
          <a:xfrm>
            <a:off x="831850" y="1078991"/>
            <a:ext cx="5266944" cy="3136392"/>
          </a:xfrm>
        </p:spPr>
        <p:txBody>
          <a:bodyPr rtlCol="0" anchor="b">
            <a:normAutofit/>
          </a:bodyPr>
          <a:lstStyle>
            <a:lvl1pPr>
              <a:defRPr sz="4800"/>
            </a:lvl1pPr>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BE8BBAC4-9088-44CF-BA2D-B8DD24FB5274}"/>
              </a:ext>
            </a:extLst>
          </p:cNvPr>
          <p:cNvSpPr>
            <a:spLocks noGrp="1"/>
          </p:cNvSpPr>
          <p:nvPr>
            <p:ph type="body" idx="1" hasCustomPrompt="1"/>
          </p:nvPr>
        </p:nvSpPr>
        <p:spPr>
          <a:xfrm>
            <a:off x="831850" y="4279392"/>
            <a:ext cx="5266944" cy="1500187"/>
          </a:xfrm>
        </p:spPr>
        <p:txBody>
          <a:bodyPr rtlCol="0"/>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t-BR" noProof="0"/>
              <a:t>Clique para editar o texto Mestre</a:t>
            </a:r>
          </a:p>
        </p:txBody>
      </p:sp>
      <p:sp>
        <p:nvSpPr>
          <p:cNvPr id="4" name="Espaço Reservado para Data 3">
            <a:extLst>
              <a:ext uri="{FF2B5EF4-FFF2-40B4-BE49-F238E27FC236}">
                <a16:creationId xmlns:a16="http://schemas.microsoft.com/office/drawing/2014/main" id="{3793FB3F-D2A6-4919-B57B-C08861D46303}"/>
              </a:ext>
            </a:extLst>
          </p:cNvPr>
          <p:cNvSpPr>
            <a:spLocks noGrp="1"/>
          </p:cNvSpPr>
          <p:nvPr>
            <p:ph type="dt" sz="half" idx="10"/>
          </p:nvPr>
        </p:nvSpPr>
        <p:spPr/>
        <p:txBody>
          <a:bodyPr rtlCol="0"/>
          <a:lstStyle/>
          <a:p>
            <a:pPr rtl="0"/>
            <a:r>
              <a:rPr lang="pt-BR" noProof="0"/>
              <a:t>3/9/20XX</a:t>
            </a:r>
          </a:p>
        </p:txBody>
      </p:sp>
      <p:sp>
        <p:nvSpPr>
          <p:cNvPr id="5" name="Espaço Reservado para Rodapé 4">
            <a:extLst>
              <a:ext uri="{FF2B5EF4-FFF2-40B4-BE49-F238E27FC236}">
                <a16:creationId xmlns:a16="http://schemas.microsoft.com/office/drawing/2014/main" id="{989049E0-6BE5-43FA-A4D4-ACAFC871A79F}"/>
              </a:ext>
            </a:extLst>
          </p:cNvPr>
          <p:cNvSpPr>
            <a:spLocks noGrp="1"/>
          </p:cNvSpPr>
          <p:nvPr>
            <p:ph type="ftr" sz="quarter" idx="11"/>
          </p:nvPr>
        </p:nvSpPr>
        <p:spPr/>
        <p:txBody>
          <a:bodyPr rtlCol="0"/>
          <a:lstStyle/>
          <a:p>
            <a:pPr rtl="0"/>
            <a:r>
              <a:rPr lang="pt-BR" noProof="0"/>
              <a:t>Título da Apresentação</a:t>
            </a:r>
          </a:p>
        </p:txBody>
      </p:sp>
      <p:sp>
        <p:nvSpPr>
          <p:cNvPr id="6" name="Espaço Reservado para o Número do Slide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rtlCol="0"/>
          <a:lstStyle/>
          <a:p>
            <a:pPr rtl="0"/>
            <a:fld id="{B9713C8C-8E70-45D5-AE59-23E60168254E}" type="slidenum">
              <a:rPr lang="pt-BR" noProof="0" smtClean="0"/>
              <a:t>‹nº›</a:t>
            </a:fld>
            <a:endParaRPr lang="pt-BR" noProof="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71C9756B-145D-4BA8-AA43-904C1E7CB86D}"/>
              </a:ext>
            </a:extLst>
          </p:cNvPr>
          <p:cNvSpPr>
            <a:spLocks noGrp="1"/>
          </p:cNvSpPr>
          <p:nvPr>
            <p:ph type="dt" sz="half" idx="10"/>
          </p:nvPr>
        </p:nvSpPr>
        <p:spPr/>
        <p:txBody>
          <a:bodyPr rtlCol="0"/>
          <a:lstStyle/>
          <a:p>
            <a:pPr rtl="0"/>
            <a:r>
              <a:rPr lang="pt-BR" noProof="0"/>
              <a:t>3/9/20XX</a:t>
            </a:r>
          </a:p>
        </p:txBody>
      </p:sp>
      <p:sp>
        <p:nvSpPr>
          <p:cNvPr id="3" name="Espaço Reservado para Rodapé 2">
            <a:extLst>
              <a:ext uri="{FF2B5EF4-FFF2-40B4-BE49-F238E27FC236}">
                <a16:creationId xmlns:a16="http://schemas.microsoft.com/office/drawing/2014/main" id="{B21DB60F-139E-4C44-89AF-3F8F5EC241FB}"/>
              </a:ext>
            </a:extLst>
          </p:cNvPr>
          <p:cNvSpPr>
            <a:spLocks noGrp="1"/>
          </p:cNvSpPr>
          <p:nvPr>
            <p:ph type="ftr" sz="quarter" idx="11"/>
          </p:nvPr>
        </p:nvSpPr>
        <p:spPr/>
        <p:txBody>
          <a:bodyPr rtlCol="0"/>
          <a:lstStyle/>
          <a:p>
            <a:pPr rtl="0"/>
            <a:r>
              <a:rPr lang="pt-BR" noProof="0"/>
              <a:t>Título da Apresentação</a:t>
            </a:r>
          </a:p>
        </p:txBody>
      </p:sp>
      <p:sp>
        <p:nvSpPr>
          <p:cNvPr id="4" name="Espaço Reservado para o Número do Slide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rtlCol="0"/>
          <a:lstStyle/>
          <a:p>
            <a:pPr rtl="0"/>
            <a:fld id="{B9713C8C-8E70-45D5-AE59-23E60168254E}" type="slidenum">
              <a:rPr lang="pt-BR" noProof="0" smtClean="0"/>
              <a:t>‹nº›</a:t>
            </a:fld>
            <a:endParaRPr lang="pt-BR" noProof="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Forma livre: Forma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pPr rtl="0"/>
            <a:endParaRPr lang="pt-BR" noProof="0">
              <a:solidFill>
                <a:schemeClr val="tx1"/>
              </a:solidFill>
            </a:endParaRPr>
          </a:p>
        </p:txBody>
      </p:sp>
      <p:sp>
        <p:nvSpPr>
          <p:cNvPr id="2" name="Título 1">
            <a:extLst>
              <a:ext uri="{FF2B5EF4-FFF2-40B4-BE49-F238E27FC236}">
                <a16:creationId xmlns:a16="http://schemas.microsoft.com/office/drawing/2014/main" id="{146AD042-DE90-4088-8A07-B9A64C2CE03E}"/>
              </a:ext>
            </a:extLst>
          </p:cNvPr>
          <p:cNvSpPr>
            <a:spLocks noGrp="1"/>
          </p:cNvSpPr>
          <p:nvPr>
            <p:ph type="title" hasCustomPrompt="1"/>
          </p:nvPr>
        </p:nvSpPr>
        <p:spPr>
          <a:xfrm>
            <a:off x="839788" y="640080"/>
            <a:ext cx="3886200" cy="2953512"/>
          </a:xfrm>
        </p:spPr>
        <p:txBody>
          <a:bodyPr rtlCol="0" anchor="b"/>
          <a:lstStyle>
            <a:lvl1pPr>
              <a:defRPr sz="3200"/>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BF2FFC98-62A0-445A-BEDA-785BE925A1D8}"/>
              </a:ext>
            </a:extLst>
          </p:cNvPr>
          <p:cNvSpPr>
            <a:spLocks noGrp="1"/>
          </p:cNvSpPr>
          <p:nvPr>
            <p:ph idx="1" hasCustomPrompt="1"/>
          </p:nvPr>
        </p:nvSpPr>
        <p:spPr>
          <a:xfrm>
            <a:off x="7059168" y="640080"/>
            <a:ext cx="4489704" cy="5596128"/>
          </a:xfrm>
        </p:spPr>
        <p:txBody>
          <a:bodyPr rtlCol="0"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texto 3">
            <a:extLst>
              <a:ext uri="{FF2B5EF4-FFF2-40B4-BE49-F238E27FC236}">
                <a16:creationId xmlns:a16="http://schemas.microsoft.com/office/drawing/2014/main" id="{DB4D7827-8489-4EE4-88EE-16685FE6DE8A}"/>
              </a:ext>
            </a:extLst>
          </p:cNvPr>
          <p:cNvSpPr>
            <a:spLocks noGrp="1"/>
          </p:cNvSpPr>
          <p:nvPr>
            <p:ph type="body" sz="half" idx="2" hasCustomPrompt="1"/>
          </p:nvPr>
        </p:nvSpPr>
        <p:spPr>
          <a:xfrm>
            <a:off x="839788" y="3776472"/>
            <a:ext cx="3886200" cy="246888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 texto Mestre</a:t>
            </a:r>
          </a:p>
        </p:txBody>
      </p:sp>
      <p:sp>
        <p:nvSpPr>
          <p:cNvPr id="5" name="Espaço Reservado para Data 4">
            <a:extLst>
              <a:ext uri="{FF2B5EF4-FFF2-40B4-BE49-F238E27FC236}">
                <a16:creationId xmlns:a16="http://schemas.microsoft.com/office/drawing/2014/main" id="{8C33534F-EA91-4A50-B0F6-10D689E458EF}"/>
              </a:ext>
            </a:extLst>
          </p:cNvPr>
          <p:cNvSpPr>
            <a:spLocks noGrp="1"/>
          </p:cNvSpPr>
          <p:nvPr>
            <p:ph type="dt" sz="half" idx="10"/>
          </p:nvPr>
        </p:nvSpPr>
        <p:spPr/>
        <p:txBody>
          <a:bodyPr rtlCol="0"/>
          <a:lstStyle/>
          <a:p>
            <a:pPr rtl="0"/>
            <a:r>
              <a:rPr lang="pt-BR" noProof="0"/>
              <a:t>3/9/20XX</a:t>
            </a:r>
          </a:p>
        </p:txBody>
      </p:sp>
      <p:sp>
        <p:nvSpPr>
          <p:cNvPr id="6" name="Espaço Reservado para Rodapé 5">
            <a:extLst>
              <a:ext uri="{FF2B5EF4-FFF2-40B4-BE49-F238E27FC236}">
                <a16:creationId xmlns:a16="http://schemas.microsoft.com/office/drawing/2014/main" id="{6C20F3F7-8B4B-4015-AA9C-109D05B2F146}"/>
              </a:ext>
            </a:extLst>
          </p:cNvPr>
          <p:cNvSpPr>
            <a:spLocks noGrp="1"/>
          </p:cNvSpPr>
          <p:nvPr>
            <p:ph type="ftr" sz="quarter" idx="11"/>
          </p:nvPr>
        </p:nvSpPr>
        <p:spPr/>
        <p:txBody>
          <a:bodyPr rtlCol="0"/>
          <a:lstStyle>
            <a:lvl1pPr algn="l">
              <a:defRPr/>
            </a:lvl1pPr>
          </a:lstStyle>
          <a:p>
            <a:pPr rtl="0"/>
            <a:r>
              <a:rPr lang="pt-BR" noProof="0"/>
              <a:t>Título da Apresentação</a:t>
            </a:r>
          </a:p>
        </p:txBody>
      </p:sp>
      <p:sp>
        <p:nvSpPr>
          <p:cNvPr id="7" name="Espaço Reservado para o Número do Slide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rtlCol="0"/>
          <a:lstStyle/>
          <a:p>
            <a:pPr rtl="0"/>
            <a:fld id="{B9713C8C-8E70-45D5-AE59-23E60168254E}" type="slidenum">
              <a:rPr lang="pt-BR" noProof="0" smtClean="0"/>
              <a:t>‹nº›</a:t>
            </a:fld>
            <a:endParaRPr lang="pt-BR" noProof="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Elemento gráfico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pPr rtl="0"/>
            <a:endParaRPr lang="pt-BR" noProof="0"/>
          </a:p>
        </p:txBody>
      </p:sp>
      <p:sp>
        <p:nvSpPr>
          <p:cNvPr id="2" name="Título 1">
            <a:extLst>
              <a:ext uri="{FF2B5EF4-FFF2-40B4-BE49-F238E27FC236}">
                <a16:creationId xmlns:a16="http://schemas.microsoft.com/office/drawing/2014/main" id="{48DB1DFE-8154-440D-93CF-FEF7860E897F}"/>
              </a:ext>
            </a:extLst>
          </p:cNvPr>
          <p:cNvSpPr>
            <a:spLocks noGrp="1"/>
          </p:cNvSpPr>
          <p:nvPr>
            <p:ph type="title" hasCustomPrompt="1"/>
          </p:nvPr>
        </p:nvSpPr>
        <p:spPr>
          <a:xfrm>
            <a:off x="1399032" y="2523744"/>
            <a:ext cx="3831336" cy="1453896"/>
          </a:xfrm>
        </p:spPr>
        <p:txBody>
          <a:bodyPr rtlCol="0" anchor="b"/>
          <a:lstStyle>
            <a:lvl1pPr algn="ctr">
              <a:defRPr sz="3200">
                <a:solidFill>
                  <a:schemeClr val="bg1"/>
                </a:solidFill>
              </a:defRPr>
            </a:lvl1pPr>
          </a:lstStyle>
          <a:p>
            <a:pPr rtl="0"/>
            <a:r>
              <a:rPr lang="pt-BR" noProof="0"/>
              <a:t>Clique para editar o estilo de título Mestre</a:t>
            </a:r>
          </a:p>
        </p:txBody>
      </p:sp>
      <p:sp>
        <p:nvSpPr>
          <p:cNvPr id="3" name="Espaço Reservado para Imagem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0"/>
              <a:t>Clique no ícone para adicionar uma imagem</a:t>
            </a:r>
          </a:p>
        </p:txBody>
      </p:sp>
      <p:sp>
        <p:nvSpPr>
          <p:cNvPr id="4" name="Espaço reservado para texto 3">
            <a:extLst>
              <a:ext uri="{FF2B5EF4-FFF2-40B4-BE49-F238E27FC236}">
                <a16:creationId xmlns:a16="http://schemas.microsoft.com/office/drawing/2014/main" id="{211807DE-1178-4BBB-89D8-9046239C2DE9}"/>
              </a:ext>
            </a:extLst>
          </p:cNvPr>
          <p:cNvSpPr>
            <a:spLocks noGrp="1"/>
          </p:cNvSpPr>
          <p:nvPr>
            <p:ph type="body" sz="half" idx="2" hasCustomPrompt="1"/>
          </p:nvPr>
        </p:nvSpPr>
        <p:spPr>
          <a:xfrm>
            <a:off x="1655064" y="4087368"/>
            <a:ext cx="3319272" cy="649224"/>
          </a:xfrm>
        </p:spPr>
        <p:txBody>
          <a:bodyPr rtlCol="0">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 texto Mestre</a:t>
            </a:r>
          </a:p>
        </p:txBody>
      </p:sp>
      <p:sp>
        <p:nvSpPr>
          <p:cNvPr id="5" name="Espaço Reservado para Data 4">
            <a:extLst>
              <a:ext uri="{FF2B5EF4-FFF2-40B4-BE49-F238E27FC236}">
                <a16:creationId xmlns:a16="http://schemas.microsoft.com/office/drawing/2014/main" id="{3D48EA59-A1BC-48B7-9495-6D5C6035B14B}"/>
              </a:ext>
            </a:extLst>
          </p:cNvPr>
          <p:cNvSpPr>
            <a:spLocks noGrp="1"/>
          </p:cNvSpPr>
          <p:nvPr>
            <p:ph type="dt" sz="half" idx="10"/>
          </p:nvPr>
        </p:nvSpPr>
        <p:spPr/>
        <p:txBody>
          <a:bodyPr rtlCol="0"/>
          <a:lstStyle/>
          <a:p>
            <a:pPr rtl="0"/>
            <a:r>
              <a:rPr lang="pt-BR" noProof="0"/>
              <a:t>3/9/20XX</a:t>
            </a:r>
          </a:p>
        </p:txBody>
      </p:sp>
      <p:sp>
        <p:nvSpPr>
          <p:cNvPr id="6" name="Espaço Reservado para Rodapé 5">
            <a:extLst>
              <a:ext uri="{FF2B5EF4-FFF2-40B4-BE49-F238E27FC236}">
                <a16:creationId xmlns:a16="http://schemas.microsoft.com/office/drawing/2014/main" id="{49F85A72-B50F-440E-AAD3-53C099F6D9B6}"/>
              </a:ext>
            </a:extLst>
          </p:cNvPr>
          <p:cNvSpPr>
            <a:spLocks noGrp="1"/>
          </p:cNvSpPr>
          <p:nvPr>
            <p:ph type="ftr" sz="quarter" idx="11"/>
          </p:nvPr>
        </p:nvSpPr>
        <p:spPr/>
        <p:txBody>
          <a:bodyPr rtlCol="0"/>
          <a:lstStyle/>
          <a:p>
            <a:pPr rtl="0"/>
            <a:r>
              <a:rPr lang="pt-BR" noProof="0"/>
              <a:t>Título da Apresentação</a:t>
            </a:r>
          </a:p>
        </p:txBody>
      </p:sp>
      <p:sp>
        <p:nvSpPr>
          <p:cNvPr id="7" name="Espaço Reservado para o Número do Slide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rtlCol="0"/>
          <a:lstStyle/>
          <a:p>
            <a:pPr rtl="0"/>
            <a:fld id="{B9713C8C-8E70-45D5-AE59-23E60168254E}" type="slidenum">
              <a:rPr lang="pt-BR" noProof="0" smtClean="0"/>
              <a:t>‹nº›</a:t>
            </a:fld>
            <a:endParaRPr lang="pt-BR" noProof="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Conteúdo com 4 imagens">
    <p:spTree>
      <p:nvGrpSpPr>
        <p:cNvPr id="1" name=""/>
        <p:cNvGrpSpPr/>
        <p:nvPr/>
      </p:nvGrpSpPr>
      <p:grpSpPr>
        <a:xfrm>
          <a:off x="0" y="0"/>
          <a:ext cx="0" cy="0"/>
          <a:chOff x="0" y="0"/>
          <a:chExt cx="0" cy="0"/>
        </a:xfrm>
      </p:grpSpPr>
      <p:sp>
        <p:nvSpPr>
          <p:cNvPr id="24" name="Espaço Reservado para Imagem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rtlCol="0" anchor="ctr">
            <a:noAutofit/>
          </a:bodyPr>
          <a:lstStyle>
            <a:lvl1pPr algn="ctr">
              <a:buNone/>
              <a:defRPr/>
            </a:lvl1pPr>
          </a:lstStyle>
          <a:p>
            <a:pPr rtl="0"/>
            <a:r>
              <a:rPr lang="pt-BR" noProof="0"/>
              <a:t>Clique no ícone para adicionar uma imagem</a:t>
            </a:r>
          </a:p>
        </p:txBody>
      </p:sp>
      <p:sp>
        <p:nvSpPr>
          <p:cNvPr id="23" name="Espaço Reservado para Imagem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rtlCol="0" anchor="ctr">
            <a:noAutofit/>
          </a:bodyPr>
          <a:lstStyle>
            <a:lvl1pPr algn="ctr">
              <a:buNone/>
              <a:defRPr/>
            </a:lvl1pPr>
          </a:lstStyle>
          <a:p>
            <a:pPr rtl="0"/>
            <a:r>
              <a:rPr lang="pt-BR" noProof="0"/>
              <a:t>Clique no ícone para adicionar uma imagem</a:t>
            </a:r>
          </a:p>
        </p:txBody>
      </p:sp>
      <p:sp>
        <p:nvSpPr>
          <p:cNvPr id="2" name="Título 1">
            <a:extLst>
              <a:ext uri="{FF2B5EF4-FFF2-40B4-BE49-F238E27FC236}">
                <a16:creationId xmlns:a16="http://schemas.microsoft.com/office/drawing/2014/main" id="{26030E26-A86A-417A-AA64-699AA8DD3DA5}"/>
              </a:ext>
            </a:extLst>
          </p:cNvPr>
          <p:cNvSpPr>
            <a:spLocks noGrp="1"/>
          </p:cNvSpPr>
          <p:nvPr>
            <p:ph type="title" hasCustomPrompt="1"/>
          </p:nvPr>
        </p:nvSpPr>
        <p:spPr>
          <a:xfrm>
            <a:off x="838200" y="365125"/>
            <a:ext cx="3200400" cy="2103436"/>
          </a:xfrm>
        </p:spPr>
        <p:txBody>
          <a:bodyPr rtlCol="0">
            <a:normAutofit/>
          </a:bodyPr>
          <a:lstStyle>
            <a:lvl1pPr>
              <a:defRPr sz="4000"/>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D19CF97E-0E6E-41E9-B75B-0371E744D1E8}"/>
              </a:ext>
            </a:extLst>
          </p:cNvPr>
          <p:cNvSpPr>
            <a:spLocks noGrp="1"/>
          </p:cNvSpPr>
          <p:nvPr>
            <p:ph idx="1" hasCustomPrompt="1"/>
          </p:nvPr>
        </p:nvSpPr>
        <p:spPr>
          <a:xfrm>
            <a:off x="838200" y="2643186"/>
            <a:ext cx="3816096" cy="3529014"/>
          </a:xfrm>
        </p:spPr>
        <p:txBody>
          <a:bodyPr rtlCol="0"/>
          <a:lstStyle>
            <a:lvl1pPr marL="0" indent="0">
              <a:buNone/>
              <a:defRPr sz="2000"/>
            </a:lvl1pPr>
            <a:lvl2pPr marL="228600">
              <a:defRPr/>
            </a:lvl2pPr>
            <a:lvl3pPr marL="457200">
              <a:defRPr/>
            </a:lvl3pPr>
            <a:lvl4pPr marL="685800">
              <a:defRPr/>
            </a:lvl4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p:txBody>
      </p:sp>
      <p:sp>
        <p:nvSpPr>
          <p:cNvPr id="5" name="Espaço Reservado para Rodapé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rtlCol="0"/>
          <a:lstStyle>
            <a:lvl1pPr algn="l">
              <a:defRPr/>
            </a:lvl1pPr>
          </a:lstStyle>
          <a:p>
            <a:pPr algn="l" rtl="0"/>
            <a:r>
              <a:rPr lang="pt-BR" noProof="0"/>
              <a:t>Título da Apresentação</a:t>
            </a:r>
          </a:p>
        </p:txBody>
      </p:sp>
      <p:sp>
        <p:nvSpPr>
          <p:cNvPr id="19" name="Espaço Reservado para Imagem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rtlCol="0" anchor="ctr"/>
          <a:lstStyle>
            <a:lvl1pPr algn="ctr">
              <a:buNone/>
              <a:defRPr/>
            </a:lvl1pPr>
          </a:lstStyle>
          <a:p>
            <a:pPr rtl="0"/>
            <a:r>
              <a:rPr lang="pt-BR" noProof="0"/>
              <a:t>Clique no ícone para adicionar uma imagem</a:t>
            </a:r>
          </a:p>
        </p:txBody>
      </p:sp>
      <p:sp>
        <p:nvSpPr>
          <p:cNvPr id="20" name="Espaço Reservado para Imagem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rtlCol="0" anchor="ctr"/>
          <a:lstStyle>
            <a:lvl1pPr algn="ctr">
              <a:buNone/>
              <a:defRPr/>
            </a:lvl1pPr>
          </a:lstStyle>
          <a:p>
            <a:pPr rtl="0"/>
            <a:r>
              <a:rPr lang="pt-BR" noProof="0"/>
              <a:t>Clique no ícone para adicionar uma imagem</a:t>
            </a:r>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orma livre: Forma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noProof="0"/>
          </a:p>
        </p:txBody>
      </p:sp>
      <p:sp>
        <p:nvSpPr>
          <p:cNvPr id="2" name="Título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rtlCol="0" anchor="ctr">
            <a:normAutofit/>
          </a:bodyPr>
          <a:lstStyle>
            <a:lvl1pPr>
              <a:defRPr sz="4000">
                <a:solidFill>
                  <a:schemeClr val="bg1"/>
                </a:solidFill>
              </a:defRPr>
            </a:lvl1pPr>
          </a:lstStyle>
          <a:p>
            <a:pPr rtl="0"/>
            <a:r>
              <a:rPr lang="pt-BR" noProof="0"/>
              <a:t>Título</a:t>
            </a:r>
          </a:p>
        </p:txBody>
      </p:sp>
      <p:sp>
        <p:nvSpPr>
          <p:cNvPr id="4" name="Espaço Reservado para Data 3">
            <a:extLst>
              <a:ext uri="{FF2B5EF4-FFF2-40B4-BE49-F238E27FC236}">
                <a16:creationId xmlns:a16="http://schemas.microsoft.com/office/drawing/2014/main" id="{3793FB3F-D2A6-4919-B57B-C08861D46303}"/>
              </a:ext>
            </a:extLst>
          </p:cNvPr>
          <p:cNvSpPr>
            <a:spLocks noGrp="1"/>
          </p:cNvSpPr>
          <p:nvPr>
            <p:ph type="dt" sz="half" idx="10"/>
          </p:nvPr>
        </p:nvSpPr>
        <p:spPr/>
        <p:txBody>
          <a:bodyPr rtlCol="0"/>
          <a:lstStyle/>
          <a:p>
            <a:pPr rtl="0"/>
            <a:r>
              <a:rPr lang="pt-BR" noProof="0"/>
              <a:t>3/9/20XX</a:t>
            </a:r>
          </a:p>
        </p:txBody>
      </p:sp>
      <p:sp>
        <p:nvSpPr>
          <p:cNvPr id="5" name="Espaço Reservado para Rodapé 4">
            <a:extLst>
              <a:ext uri="{FF2B5EF4-FFF2-40B4-BE49-F238E27FC236}">
                <a16:creationId xmlns:a16="http://schemas.microsoft.com/office/drawing/2014/main" id="{989049E0-6BE5-43FA-A4D4-ACAFC871A79F}"/>
              </a:ext>
            </a:extLst>
          </p:cNvPr>
          <p:cNvSpPr>
            <a:spLocks noGrp="1"/>
          </p:cNvSpPr>
          <p:nvPr>
            <p:ph type="ftr" sz="quarter" idx="11"/>
          </p:nvPr>
        </p:nvSpPr>
        <p:spPr/>
        <p:txBody>
          <a:bodyPr rtlCol="0"/>
          <a:lstStyle/>
          <a:p>
            <a:pPr rtl="0"/>
            <a:r>
              <a:rPr lang="pt-BR" noProof="0"/>
              <a:t>Título da Apresentação</a:t>
            </a:r>
          </a:p>
        </p:txBody>
      </p:sp>
      <p:sp>
        <p:nvSpPr>
          <p:cNvPr id="6" name="Espaço Reservado para o Número do Slide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rtlCol="0"/>
          <a:lstStyle/>
          <a:p>
            <a:pPr rtl="0"/>
            <a:fld id="{B9713C8C-8E70-45D5-AE59-23E60168254E}" type="slidenum">
              <a:rPr lang="pt-BR" noProof="0" smtClean="0"/>
              <a:t>‹nº›</a:t>
            </a:fld>
            <a:endParaRPr lang="pt-BR" noProof="0"/>
          </a:p>
        </p:txBody>
      </p:sp>
      <p:sp>
        <p:nvSpPr>
          <p:cNvPr id="15" name="Espaço Reservado para Conteúdo 13">
            <a:extLst>
              <a:ext uri="{FF2B5EF4-FFF2-40B4-BE49-F238E27FC236}">
                <a16:creationId xmlns:a16="http://schemas.microsoft.com/office/drawing/2014/main" id="{CCD14F82-32BC-4E61-83EA-CB71ED780A3F}"/>
              </a:ext>
            </a:extLst>
          </p:cNvPr>
          <p:cNvSpPr>
            <a:spLocks noGrp="1"/>
          </p:cNvSpPr>
          <p:nvPr>
            <p:ph sz="quarter" idx="13" hasCustomPrompt="1"/>
          </p:nvPr>
        </p:nvSpPr>
        <p:spPr>
          <a:xfrm>
            <a:off x="6735763" y="712788"/>
            <a:ext cx="4618037" cy="5432425"/>
          </a:xfrm>
        </p:spPr>
        <p:txBody>
          <a:bodyPr rtlCol="0" anchor="ctr"/>
          <a:lstStyle>
            <a:lvl1pPr marL="0" indent="0">
              <a:buNone/>
              <a:defRPr sz="1800"/>
            </a:lvl1pPr>
          </a:lstStyle>
          <a:p>
            <a:pPr lvl="0" rtl="0"/>
            <a:r>
              <a:rPr lang="pt-BR" noProof="0"/>
              <a:t>Clique para editar o texto Mestre</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com 2 imagens">
    <p:spTree>
      <p:nvGrpSpPr>
        <p:cNvPr id="1" name=""/>
        <p:cNvGrpSpPr/>
        <p:nvPr/>
      </p:nvGrpSpPr>
      <p:grpSpPr>
        <a:xfrm>
          <a:off x="0" y="0"/>
          <a:ext cx="0" cy="0"/>
          <a:chOff x="0" y="0"/>
          <a:chExt cx="0" cy="0"/>
        </a:xfrm>
      </p:grpSpPr>
      <p:sp>
        <p:nvSpPr>
          <p:cNvPr id="16" name="Espaço Reservado para Imagem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rtlCol="0" anchor="ctr">
            <a:noAutofit/>
          </a:bodyPr>
          <a:lstStyle>
            <a:lvl1pPr algn="ctr">
              <a:buNone/>
              <a:defRPr/>
            </a:lvl1pPr>
          </a:lstStyle>
          <a:p>
            <a:pPr rtl="0"/>
            <a:r>
              <a:rPr lang="pt-BR" noProof="0"/>
              <a:t>Clique no ícone para adicionar uma imagem</a:t>
            </a:r>
          </a:p>
        </p:txBody>
      </p:sp>
      <p:sp>
        <p:nvSpPr>
          <p:cNvPr id="15" name="Espaço Reservado para Imagem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rtlCol="0" anchor="ctr">
            <a:noAutofit/>
          </a:bodyPr>
          <a:lstStyle>
            <a:lvl1pPr algn="ctr">
              <a:buNone/>
              <a:defRPr/>
            </a:lvl1pPr>
          </a:lstStyle>
          <a:p>
            <a:pPr rtl="0"/>
            <a:r>
              <a:rPr lang="pt-BR" noProof="0"/>
              <a:t>Clique no ícone para adicionar uma imagem</a:t>
            </a:r>
          </a:p>
        </p:txBody>
      </p:sp>
      <p:sp>
        <p:nvSpPr>
          <p:cNvPr id="2" name="Título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rtlCol="0" anchor="b">
            <a:normAutofit/>
          </a:bodyPr>
          <a:lstStyle>
            <a:lvl1pPr algn="r">
              <a:defRPr sz="4800"/>
            </a:lvl1pPr>
          </a:lstStyle>
          <a:p>
            <a:pPr rtl="0"/>
            <a:r>
              <a:rPr lang="pt-BR" noProof="0"/>
              <a:t>Insira o título aqui</a:t>
            </a:r>
          </a:p>
        </p:txBody>
      </p:sp>
      <p:sp>
        <p:nvSpPr>
          <p:cNvPr id="18" name="Subtítulo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rtlCol="0"/>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noProof="0"/>
              <a:t>Subtítulo</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7" name="Forma Livre: Forma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pPr rtl="0"/>
            <a:endParaRPr lang="pt-BR" noProof="0"/>
          </a:p>
        </p:txBody>
      </p:sp>
      <p:sp>
        <p:nvSpPr>
          <p:cNvPr id="2" name="Título 1">
            <a:extLst>
              <a:ext uri="{FF2B5EF4-FFF2-40B4-BE49-F238E27FC236}">
                <a16:creationId xmlns:a16="http://schemas.microsoft.com/office/drawing/2014/main" id="{26030E26-A86A-417A-AA64-699AA8DD3DA5}"/>
              </a:ext>
            </a:extLst>
          </p:cNvPr>
          <p:cNvSpPr>
            <a:spLocks noGrp="1"/>
          </p:cNvSpPr>
          <p:nvPr>
            <p:ph type="title" hasCustomPrompt="1"/>
          </p:nvPr>
        </p:nvSpPr>
        <p:spPr/>
        <p:txBody>
          <a:bodyPr rtlCol="0">
            <a:normAutofit/>
          </a:bodyPr>
          <a:lstStyle>
            <a:lvl1pPr>
              <a:defRPr sz="4000"/>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D19CF97E-0E6E-41E9-B75B-0371E744D1E8}"/>
              </a:ext>
            </a:extLst>
          </p:cNvPr>
          <p:cNvSpPr>
            <a:spLocks noGrp="1"/>
          </p:cNvSpPr>
          <p:nvPr>
            <p:ph idx="1" hasCustomPrompt="1"/>
          </p:nvPr>
        </p:nvSpPr>
        <p:spPr>
          <a:xfrm>
            <a:off x="838200" y="2011680"/>
            <a:ext cx="10515600" cy="4160520"/>
          </a:xfrm>
        </p:spPr>
        <p:txBody>
          <a:bodyPr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it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rtlCol="0" anchor="b">
            <a:normAutofit/>
          </a:bodyPr>
          <a:lstStyle>
            <a:lvl1pPr algn="ctr">
              <a:defRPr sz="3600">
                <a:solidFill>
                  <a:schemeClr val="bg1"/>
                </a:solidFill>
                <a:latin typeface="+mn-lt"/>
              </a:defRPr>
            </a:lvl1pPr>
          </a:lstStyle>
          <a:p>
            <a:pPr rtl="0"/>
            <a:r>
              <a:rPr lang="pt-BR" noProof="0"/>
              <a:t>Clique para editar o título Mestre</a:t>
            </a:r>
          </a:p>
        </p:txBody>
      </p:sp>
      <p:sp>
        <p:nvSpPr>
          <p:cNvPr id="8" name="Espaço Reservado para Texto 7">
            <a:extLst>
              <a:ext uri="{FF2B5EF4-FFF2-40B4-BE49-F238E27FC236}">
                <a16:creationId xmlns:a16="http://schemas.microsoft.com/office/drawing/2014/main" id="{DB993D08-8A5D-4511-89F2-22508AFAC62D}"/>
              </a:ext>
            </a:extLst>
          </p:cNvPr>
          <p:cNvSpPr>
            <a:spLocks noGrp="1"/>
          </p:cNvSpPr>
          <p:nvPr>
            <p:ph type="body" sz="quarter" idx="13" hasCustomPrompt="1"/>
          </p:nvPr>
        </p:nvSpPr>
        <p:spPr>
          <a:xfrm>
            <a:off x="3877056" y="4297680"/>
            <a:ext cx="4434840" cy="1188720"/>
          </a:xfrm>
        </p:spPr>
        <p:txBody>
          <a:bodyPr rtlCol="0"/>
          <a:lstStyle>
            <a:lvl1pPr marL="0" indent="0" algn="ctr">
              <a:buNone/>
              <a:defRPr sz="2400">
                <a:solidFill>
                  <a:schemeClr val="bg1"/>
                </a:solidFill>
                <a:latin typeface="+mj-lt"/>
              </a:defRPr>
            </a:lvl1pPr>
          </a:lstStyle>
          <a:p>
            <a:pPr lvl="0" rtl="0"/>
            <a:r>
              <a:rPr lang="pt-BR" noProof="0"/>
              <a:t>Clique para editar o texto Mestre</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quipe">
    <p:spTree>
      <p:nvGrpSpPr>
        <p:cNvPr id="1" name=""/>
        <p:cNvGrpSpPr/>
        <p:nvPr/>
      </p:nvGrpSpPr>
      <p:grpSpPr>
        <a:xfrm>
          <a:off x="0" y="0"/>
          <a:ext cx="0" cy="0"/>
          <a:chOff x="0" y="0"/>
          <a:chExt cx="0" cy="0"/>
        </a:xfrm>
      </p:grpSpPr>
      <p:sp>
        <p:nvSpPr>
          <p:cNvPr id="31" name="Espaço Reservado para Imagem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rtlCol="0" anchor="ctr">
            <a:noAutofit/>
          </a:bodyPr>
          <a:lstStyle>
            <a:lvl1pPr algn="ctr">
              <a:buNone/>
              <a:defRPr/>
            </a:lvl1pPr>
          </a:lstStyle>
          <a:p>
            <a:pPr rtl="0"/>
            <a:r>
              <a:rPr lang="pt-BR" noProof="0"/>
              <a:t>Clique no ícone para adicionar uma imagem</a:t>
            </a:r>
          </a:p>
        </p:txBody>
      </p:sp>
      <p:sp>
        <p:nvSpPr>
          <p:cNvPr id="32" name="Espaço Reservado para Imagem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rtlCol="0" anchor="ctr">
            <a:noAutofit/>
          </a:bodyPr>
          <a:lstStyle>
            <a:lvl1pPr algn="ctr">
              <a:buNone/>
              <a:defRPr/>
            </a:lvl1pPr>
          </a:lstStyle>
          <a:p>
            <a:pPr rtl="0"/>
            <a:r>
              <a:rPr lang="pt-BR" noProof="0"/>
              <a:t>Clique no ícone para adicionar uma imagem</a:t>
            </a:r>
          </a:p>
        </p:txBody>
      </p:sp>
      <p:sp>
        <p:nvSpPr>
          <p:cNvPr id="33" name="Espaço Reservado para Imagem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rtlCol="0" anchor="ctr">
            <a:noAutofit/>
          </a:bodyPr>
          <a:lstStyle>
            <a:lvl1pPr algn="ctr">
              <a:buNone/>
              <a:defRPr/>
            </a:lvl1pPr>
          </a:lstStyle>
          <a:p>
            <a:pPr rtl="0"/>
            <a:r>
              <a:rPr lang="pt-BR" noProof="0"/>
              <a:t>Clique no ícone para adicionar uma imagem</a:t>
            </a:r>
          </a:p>
        </p:txBody>
      </p:sp>
      <p:sp>
        <p:nvSpPr>
          <p:cNvPr id="34" name="Espaço Reservado para Imagem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rtlCol="0" anchor="ctr">
            <a:noAutofit/>
          </a:bodyPr>
          <a:lstStyle>
            <a:lvl1pPr algn="ctr">
              <a:buNone/>
              <a:defRPr/>
            </a:lvl1pPr>
          </a:lstStyle>
          <a:p>
            <a:pPr rtl="0"/>
            <a:r>
              <a:rPr lang="pt-BR" noProof="0"/>
              <a:t>Clique no ícone para adicionar uma imagem</a:t>
            </a:r>
          </a:p>
        </p:txBody>
      </p:sp>
      <p:sp>
        <p:nvSpPr>
          <p:cNvPr id="35" name="Espaço Reservado para Imagem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rtlCol="0" anchor="ctr">
            <a:noAutofit/>
          </a:bodyPr>
          <a:lstStyle>
            <a:lvl1pPr algn="ctr">
              <a:buNone/>
              <a:defRPr/>
            </a:lvl1pPr>
          </a:lstStyle>
          <a:p>
            <a:pPr rtl="0"/>
            <a:r>
              <a:rPr lang="pt-BR" noProof="0"/>
              <a:t>Clique no ícone para adicionar uma imagem</a:t>
            </a:r>
          </a:p>
        </p:txBody>
      </p:sp>
      <p:sp>
        <p:nvSpPr>
          <p:cNvPr id="2" name="Espaço Reservado para Data 1">
            <a:extLst>
              <a:ext uri="{FF2B5EF4-FFF2-40B4-BE49-F238E27FC236}">
                <a16:creationId xmlns:a16="http://schemas.microsoft.com/office/drawing/2014/main" id="{71C9756B-145D-4BA8-AA43-904C1E7CB86D}"/>
              </a:ext>
            </a:extLst>
          </p:cNvPr>
          <p:cNvSpPr>
            <a:spLocks noGrp="1"/>
          </p:cNvSpPr>
          <p:nvPr>
            <p:ph type="dt" sz="half" idx="10"/>
          </p:nvPr>
        </p:nvSpPr>
        <p:spPr/>
        <p:txBody>
          <a:bodyPr rtlCol="0"/>
          <a:lstStyle/>
          <a:p>
            <a:pPr rtl="0"/>
            <a:r>
              <a:rPr lang="pt-BR" noProof="0"/>
              <a:t>3/9/20XX</a:t>
            </a:r>
          </a:p>
        </p:txBody>
      </p:sp>
      <p:sp>
        <p:nvSpPr>
          <p:cNvPr id="3" name="Espaço Reservado para Rodapé 2">
            <a:extLst>
              <a:ext uri="{FF2B5EF4-FFF2-40B4-BE49-F238E27FC236}">
                <a16:creationId xmlns:a16="http://schemas.microsoft.com/office/drawing/2014/main" id="{B21DB60F-139E-4C44-89AF-3F8F5EC241FB}"/>
              </a:ext>
            </a:extLst>
          </p:cNvPr>
          <p:cNvSpPr>
            <a:spLocks noGrp="1"/>
          </p:cNvSpPr>
          <p:nvPr>
            <p:ph type="ftr" sz="quarter" idx="11"/>
          </p:nvPr>
        </p:nvSpPr>
        <p:spPr/>
        <p:txBody>
          <a:bodyPr rtlCol="0"/>
          <a:lstStyle/>
          <a:p>
            <a:pPr rtl="0"/>
            <a:r>
              <a:rPr lang="pt-BR" noProof="0"/>
              <a:t>Título da Apresentação</a:t>
            </a:r>
          </a:p>
        </p:txBody>
      </p:sp>
      <p:sp>
        <p:nvSpPr>
          <p:cNvPr id="4" name="Espaço Reservado para o Número do Slide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rtlCol="0"/>
          <a:lstStyle/>
          <a:p>
            <a:pPr rtl="0"/>
            <a:fld id="{B9713C8C-8E70-45D5-AE59-23E60168254E}" type="slidenum">
              <a:rPr lang="pt-BR" noProof="0" smtClean="0"/>
              <a:t>‹nº›</a:t>
            </a:fld>
            <a:endParaRPr lang="pt-BR" noProof="0"/>
          </a:p>
        </p:txBody>
      </p:sp>
      <p:sp>
        <p:nvSpPr>
          <p:cNvPr id="5" name="Título 4">
            <a:extLst>
              <a:ext uri="{FF2B5EF4-FFF2-40B4-BE49-F238E27FC236}">
                <a16:creationId xmlns:a16="http://schemas.microsoft.com/office/drawing/2014/main" id="{DE7D0FB3-AA0E-43D7-A0BC-3BEE75E725EF}"/>
              </a:ext>
            </a:extLst>
          </p:cNvPr>
          <p:cNvSpPr>
            <a:spLocks noGrp="1"/>
          </p:cNvSpPr>
          <p:nvPr>
            <p:ph type="title" hasCustomPrompt="1"/>
          </p:nvPr>
        </p:nvSpPr>
        <p:spPr/>
        <p:txBody>
          <a:bodyPr rtlCol="0"/>
          <a:lstStyle>
            <a:lvl1pPr algn="ctr">
              <a:defRPr/>
            </a:lvl1pPr>
          </a:lstStyle>
          <a:p>
            <a:pPr rtl="0"/>
            <a:r>
              <a:rPr lang="pt-BR" noProof="0"/>
              <a:t>Clique para editar o estilo de título Mestre</a:t>
            </a:r>
          </a:p>
        </p:txBody>
      </p:sp>
      <p:sp>
        <p:nvSpPr>
          <p:cNvPr id="61" name="Espaço Reservado para Texto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rtlCol="0" anchor="ctr"/>
          <a:lstStyle>
            <a:lvl1pPr marL="0" indent="0" algn="ctr">
              <a:spcBef>
                <a:spcPts val="1000"/>
              </a:spcBef>
              <a:buNone/>
              <a:defRPr sz="2000" b="0">
                <a:latin typeface="+mj-lt"/>
              </a:defRPr>
            </a:lvl1pPr>
          </a:lstStyle>
          <a:p>
            <a:pPr lvl="0" rtl="0"/>
            <a:r>
              <a:rPr lang="pt-BR" noProof="0"/>
              <a:t>Nome</a:t>
            </a:r>
          </a:p>
        </p:txBody>
      </p:sp>
      <p:sp>
        <p:nvSpPr>
          <p:cNvPr id="62" name="Espaço Reservado para Texto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rtlCol="0" anchor="ctr"/>
          <a:lstStyle>
            <a:lvl1pPr marL="0" indent="0" algn="ctr">
              <a:spcBef>
                <a:spcPts val="1000"/>
              </a:spcBef>
              <a:buNone/>
              <a:defRPr sz="2000" b="0">
                <a:latin typeface="+mn-lt"/>
              </a:defRPr>
            </a:lvl1pPr>
          </a:lstStyle>
          <a:p>
            <a:pPr lvl="0" rtl="0"/>
            <a:r>
              <a:rPr lang="pt-BR" noProof="0"/>
              <a:t>Título</a:t>
            </a:r>
          </a:p>
        </p:txBody>
      </p:sp>
      <p:sp>
        <p:nvSpPr>
          <p:cNvPr id="63" name="Espaço Reservado para Texto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rtlCol="0" anchor="ctr"/>
          <a:lstStyle>
            <a:lvl1pPr marL="0" indent="0" algn="ctr">
              <a:spcBef>
                <a:spcPts val="1000"/>
              </a:spcBef>
              <a:buNone/>
              <a:defRPr sz="2000" b="0">
                <a:latin typeface="+mj-lt"/>
              </a:defRPr>
            </a:lvl1pPr>
          </a:lstStyle>
          <a:p>
            <a:pPr lvl="0" rtl="0"/>
            <a:r>
              <a:rPr lang="pt-BR" noProof="0"/>
              <a:t>Nome</a:t>
            </a:r>
          </a:p>
        </p:txBody>
      </p:sp>
      <p:sp>
        <p:nvSpPr>
          <p:cNvPr id="64" name="Espaço Reservado para Texto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rtlCol="0" anchor="ctr"/>
          <a:lstStyle>
            <a:lvl1pPr marL="0" indent="0" algn="ctr">
              <a:spcBef>
                <a:spcPts val="1000"/>
              </a:spcBef>
              <a:buNone/>
              <a:defRPr sz="2000" b="0">
                <a:latin typeface="+mn-lt"/>
              </a:defRPr>
            </a:lvl1pPr>
          </a:lstStyle>
          <a:p>
            <a:pPr lvl="0" rtl="0"/>
            <a:r>
              <a:rPr lang="pt-BR" noProof="0"/>
              <a:t>Título</a:t>
            </a:r>
          </a:p>
        </p:txBody>
      </p:sp>
      <p:sp>
        <p:nvSpPr>
          <p:cNvPr id="65" name="Espaço Reservado para Texto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rtlCol="0" anchor="ctr"/>
          <a:lstStyle>
            <a:lvl1pPr marL="0" indent="0" algn="ctr">
              <a:spcBef>
                <a:spcPts val="1000"/>
              </a:spcBef>
              <a:buNone/>
              <a:defRPr sz="2000" b="0">
                <a:latin typeface="+mj-lt"/>
              </a:defRPr>
            </a:lvl1pPr>
          </a:lstStyle>
          <a:p>
            <a:pPr lvl="0" rtl="0"/>
            <a:r>
              <a:rPr lang="pt-BR" noProof="0"/>
              <a:t>Nome</a:t>
            </a:r>
          </a:p>
        </p:txBody>
      </p:sp>
      <p:sp>
        <p:nvSpPr>
          <p:cNvPr id="66" name="Espaço Reservado para Texto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rtlCol="0" anchor="ctr"/>
          <a:lstStyle>
            <a:lvl1pPr marL="0" indent="0" algn="ctr">
              <a:spcBef>
                <a:spcPts val="1000"/>
              </a:spcBef>
              <a:buNone/>
              <a:defRPr sz="2000" b="0">
                <a:latin typeface="+mn-lt"/>
              </a:defRPr>
            </a:lvl1pPr>
          </a:lstStyle>
          <a:p>
            <a:pPr lvl="0" rtl="0"/>
            <a:r>
              <a:rPr lang="pt-BR" noProof="0"/>
              <a:t>Título</a:t>
            </a:r>
          </a:p>
        </p:txBody>
      </p:sp>
      <p:sp>
        <p:nvSpPr>
          <p:cNvPr id="67" name="Espaço Reservado para Texto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rtlCol="0" anchor="ctr"/>
          <a:lstStyle>
            <a:lvl1pPr marL="0" indent="0" algn="ctr">
              <a:spcBef>
                <a:spcPts val="1000"/>
              </a:spcBef>
              <a:buNone/>
              <a:defRPr sz="2000" b="0">
                <a:latin typeface="+mj-lt"/>
              </a:defRPr>
            </a:lvl1pPr>
          </a:lstStyle>
          <a:p>
            <a:pPr lvl="0" rtl="0"/>
            <a:r>
              <a:rPr lang="pt-BR" noProof="0"/>
              <a:t>Nome</a:t>
            </a:r>
          </a:p>
        </p:txBody>
      </p:sp>
      <p:sp>
        <p:nvSpPr>
          <p:cNvPr id="68" name="Espaço Reservado para Texto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rtlCol="0" anchor="ctr"/>
          <a:lstStyle>
            <a:lvl1pPr marL="0" indent="0" algn="ctr">
              <a:spcBef>
                <a:spcPts val="1000"/>
              </a:spcBef>
              <a:buNone/>
              <a:defRPr sz="2000" b="0">
                <a:latin typeface="+mn-lt"/>
              </a:defRPr>
            </a:lvl1pPr>
          </a:lstStyle>
          <a:p>
            <a:pPr lvl="0" rtl="0"/>
            <a:r>
              <a:rPr lang="pt-BR" noProof="0"/>
              <a:t>Título</a:t>
            </a:r>
          </a:p>
        </p:txBody>
      </p:sp>
      <p:sp>
        <p:nvSpPr>
          <p:cNvPr id="69" name="Espaço Reservado para Texto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rtlCol="0" anchor="ctr"/>
          <a:lstStyle>
            <a:lvl1pPr marL="0" indent="0" algn="ctr">
              <a:spcBef>
                <a:spcPts val="1000"/>
              </a:spcBef>
              <a:buNone/>
              <a:defRPr sz="2000" b="0">
                <a:latin typeface="+mj-lt"/>
              </a:defRPr>
            </a:lvl1pPr>
          </a:lstStyle>
          <a:p>
            <a:pPr lvl="0" rtl="0"/>
            <a:r>
              <a:rPr lang="pt-BR" noProof="0"/>
              <a:t>Nome</a:t>
            </a:r>
          </a:p>
        </p:txBody>
      </p:sp>
      <p:sp>
        <p:nvSpPr>
          <p:cNvPr id="70" name="Espaço Reservado para Texto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rtlCol="0" anchor="ctr"/>
          <a:lstStyle>
            <a:lvl1pPr marL="0" indent="0" algn="ctr">
              <a:spcBef>
                <a:spcPts val="1000"/>
              </a:spcBef>
              <a:buNone/>
              <a:defRPr sz="2000" b="0">
                <a:latin typeface="+mn-lt"/>
              </a:defRPr>
            </a:lvl1pPr>
          </a:lstStyle>
          <a:p>
            <a:pPr lvl="0" rtl="0"/>
            <a:r>
              <a:rPr lang="pt-BR" noProof="0"/>
              <a:t>Título</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8" name="Forma livre: Forma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pPr rtl="0"/>
            <a:endParaRPr lang="pt-BR" noProof="0"/>
          </a:p>
        </p:txBody>
      </p:sp>
      <p:sp>
        <p:nvSpPr>
          <p:cNvPr id="2" name="Título 1">
            <a:extLst>
              <a:ext uri="{FF2B5EF4-FFF2-40B4-BE49-F238E27FC236}">
                <a16:creationId xmlns:a16="http://schemas.microsoft.com/office/drawing/2014/main" id="{D2A77EC9-372A-4ECA-9088-780532AF057F}"/>
              </a:ext>
            </a:extLst>
          </p:cNvPr>
          <p:cNvSpPr>
            <a:spLocks noGrp="1"/>
          </p:cNvSpPr>
          <p:nvPr>
            <p:ph type="title" hasCustomPrompt="1"/>
          </p:nvPr>
        </p:nvSpPr>
        <p:spPr/>
        <p:txBody>
          <a:bodyPr rtlCol="0">
            <a:normAutofit/>
          </a:bodyPr>
          <a:lstStyle>
            <a:lvl1pPr>
              <a:defRPr sz="4000"/>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57C882CE-1B27-414A-9B06-AA5D2DB683BA}"/>
              </a:ext>
            </a:extLst>
          </p:cNvPr>
          <p:cNvSpPr>
            <a:spLocks noGrp="1"/>
          </p:cNvSpPr>
          <p:nvPr>
            <p:ph sz="half" idx="1" hasCustomPrompt="1"/>
          </p:nvPr>
        </p:nvSpPr>
        <p:spPr>
          <a:xfrm>
            <a:off x="838200" y="2011680"/>
            <a:ext cx="4937760" cy="4160520"/>
          </a:xfrm>
        </p:spPr>
        <p:txBody>
          <a:bodyPr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conteúdo 3">
            <a:extLst>
              <a:ext uri="{FF2B5EF4-FFF2-40B4-BE49-F238E27FC236}">
                <a16:creationId xmlns:a16="http://schemas.microsoft.com/office/drawing/2014/main" id="{A0397E60-5D92-4530-96D1-FC09AF3C2742}"/>
              </a:ext>
            </a:extLst>
          </p:cNvPr>
          <p:cNvSpPr>
            <a:spLocks noGrp="1"/>
          </p:cNvSpPr>
          <p:nvPr>
            <p:ph sz="half" idx="2" hasCustomPrompt="1"/>
          </p:nvPr>
        </p:nvSpPr>
        <p:spPr>
          <a:xfrm>
            <a:off x="6419088" y="2011680"/>
            <a:ext cx="4937760" cy="4160520"/>
          </a:xfrm>
        </p:spPr>
        <p:txBody>
          <a:bodyPr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Data 4">
            <a:extLst>
              <a:ext uri="{FF2B5EF4-FFF2-40B4-BE49-F238E27FC236}">
                <a16:creationId xmlns:a16="http://schemas.microsoft.com/office/drawing/2014/main" id="{034240FE-0C6A-47E9-9B0A-7B3C60877372}"/>
              </a:ext>
            </a:extLst>
          </p:cNvPr>
          <p:cNvSpPr>
            <a:spLocks noGrp="1"/>
          </p:cNvSpPr>
          <p:nvPr>
            <p:ph type="dt" sz="half" idx="10"/>
          </p:nvPr>
        </p:nvSpPr>
        <p:spPr/>
        <p:txBody>
          <a:bodyPr rtlCol="0"/>
          <a:lstStyle/>
          <a:p>
            <a:pPr rtl="0"/>
            <a:r>
              <a:rPr lang="pt-BR" noProof="0"/>
              <a:t>3/9/20XX</a:t>
            </a:r>
          </a:p>
        </p:txBody>
      </p:sp>
      <p:sp>
        <p:nvSpPr>
          <p:cNvPr id="6" name="Espaço Reservado para Rodapé 5">
            <a:extLst>
              <a:ext uri="{FF2B5EF4-FFF2-40B4-BE49-F238E27FC236}">
                <a16:creationId xmlns:a16="http://schemas.microsoft.com/office/drawing/2014/main" id="{8671AE1B-BB18-4C7E-AA77-3A4D401A5F35}"/>
              </a:ext>
            </a:extLst>
          </p:cNvPr>
          <p:cNvSpPr>
            <a:spLocks noGrp="1"/>
          </p:cNvSpPr>
          <p:nvPr>
            <p:ph type="ftr" sz="quarter" idx="11"/>
          </p:nvPr>
        </p:nvSpPr>
        <p:spPr/>
        <p:txBody>
          <a:bodyPr rtlCol="0"/>
          <a:lstStyle/>
          <a:p>
            <a:pPr rtl="0"/>
            <a:r>
              <a:rPr lang="pt-BR" noProof="0"/>
              <a:t>Título da Apresentação</a:t>
            </a:r>
          </a:p>
        </p:txBody>
      </p:sp>
      <p:sp>
        <p:nvSpPr>
          <p:cNvPr id="7" name="Espaço Reservado para o Número do Slide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rtlCol="0"/>
          <a:lstStyle/>
          <a:p>
            <a:pPr rtl="0"/>
            <a:fld id="{B9713C8C-8E70-45D5-AE59-23E60168254E}" type="slidenum">
              <a:rPr lang="pt-BR" noProof="0" smtClean="0"/>
              <a:t>‹nº›</a:t>
            </a:fld>
            <a:endParaRPr lang="pt-BR" noProof="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Forma livre: Forma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pPr rtl="0"/>
            <a:endParaRPr lang="pt-BR" noProof="0"/>
          </a:p>
        </p:txBody>
      </p:sp>
      <p:sp>
        <p:nvSpPr>
          <p:cNvPr id="2" name="Título 1">
            <a:extLst>
              <a:ext uri="{FF2B5EF4-FFF2-40B4-BE49-F238E27FC236}">
                <a16:creationId xmlns:a16="http://schemas.microsoft.com/office/drawing/2014/main" id="{164D2B94-0682-4185-BCE3-89AF214A4FA8}"/>
              </a:ext>
            </a:extLst>
          </p:cNvPr>
          <p:cNvSpPr>
            <a:spLocks noGrp="1"/>
          </p:cNvSpPr>
          <p:nvPr>
            <p:ph type="title" hasCustomPrompt="1"/>
          </p:nvPr>
        </p:nvSpPr>
        <p:spPr>
          <a:xfrm>
            <a:off x="839788" y="365125"/>
            <a:ext cx="10515600" cy="1325563"/>
          </a:xfrm>
        </p:spPr>
        <p:txBody>
          <a:bodyPr rtlCol="0">
            <a:normAutofit/>
          </a:bodyPr>
          <a:lstStyle>
            <a:lvl1pPr>
              <a:defRPr sz="4000"/>
            </a:lvl1pPr>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8D65C47E-B85E-4B3E-A669-DEEC7F5DF2FB}"/>
              </a:ext>
            </a:extLst>
          </p:cNvPr>
          <p:cNvSpPr>
            <a:spLocks noGrp="1"/>
          </p:cNvSpPr>
          <p:nvPr>
            <p:ph type="body" idx="1" hasCustomPrompt="1"/>
          </p:nvPr>
        </p:nvSpPr>
        <p:spPr>
          <a:xfrm>
            <a:off x="839788" y="2011680"/>
            <a:ext cx="4937760" cy="950976"/>
          </a:xfrm>
        </p:spPr>
        <p:txBody>
          <a:bodyPr rtlCol="0"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4" name="Espaço reservado para conteúdo 3">
            <a:extLst>
              <a:ext uri="{FF2B5EF4-FFF2-40B4-BE49-F238E27FC236}">
                <a16:creationId xmlns:a16="http://schemas.microsoft.com/office/drawing/2014/main" id="{E324517F-FE8C-49AD-9A52-0F4301052699}"/>
              </a:ext>
            </a:extLst>
          </p:cNvPr>
          <p:cNvSpPr>
            <a:spLocks noGrp="1"/>
          </p:cNvSpPr>
          <p:nvPr>
            <p:ph sz="half" idx="2" hasCustomPrompt="1"/>
          </p:nvPr>
        </p:nvSpPr>
        <p:spPr>
          <a:xfrm>
            <a:off x="839788" y="3127248"/>
            <a:ext cx="4937760" cy="3063240"/>
          </a:xfrm>
        </p:spPr>
        <p:txBody>
          <a:bodyPr rtlCol="0">
            <a:normAutofit/>
          </a:bodyPr>
          <a:lstStyle>
            <a:lvl1pPr>
              <a:defRPr sz="1800"/>
            </a:lvl1pPr>
            <a:lvl2pPr>
              <a:defRPr sz="1800"/>
            </a:lvl2pPr>
            <a:lvl3pPr>
              <a:defRPr sz="1800"/>
            </a:lvl3pPr>
            <a:lvl4pPr>
              <a:defRPr sz="1800"/>
            </a:lvl4pPr>
            <a:lvl5pPr>
              <a:defRPr sz="1800"/>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texto 4">
            <a:extLst>
              <a:ext uri="{FF2B5EF4-FFF2-40B4-BE49-F238E27FC236}">
                <a16:creationId xmlns:a16="http://schemas.microsoft.com/office/drawing/2014/main" id="{C80C73EC-7117-4DC2-9075-14102F2E282B}"/>
              </a:ext>
            </a:extLst>
          </p:cNvPr>
          <p:cNvSpPr>
            <a:spLocks noGrp="1"/>
          </p:cNvSpPr>
          <p:nvPr>
            <p:ph type="body" sz="quarter" idx="3" hasCustomPrompt="1"/>
          </p:nvPr>
        </p:nvSpPr>
        <p:spPr>
          <a:xfrm>
            <a:off x="6419088" y="2011680"/>
            <a:ext cx="4937760" cy="950976"/>
          </a:xfrm>
        </p:spPr>
        <p:txBody>
          <a:bodyPr rtlCol="0"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6" name="Espaço reservado para conteúdo 5">
            <a:extLst>
              <a:ext uri="{FF2B5EF4-FFF2-40B4-BE49-F238E27FC236}">
                <a16:creationId xmlns:a16="http://schemas.microsoft.com/office/drawing/2014/main" id="{7DD9A323-865B-4177-8F98-9BA304E022E0}"/>
              </a:ext>
            </a:extLst>
          </p:cNvPr>
          <p:cNvSpPr>
            <a:spLocks noGrp="1"/>
          </p:cNvSpPr>
          <p:nvPr>
            <p:ph sz="quarter" idx="4" hasCustomPrompt="1"/>
          </p:nvPr>
        </p:nvSpPr>
        <p:spPr>
          <a:xfrm>
            <a:off x="6419088" y="3127248"/>
            <a:ext cx="4937760" cy="3063240"/>
          </a:xfrm>
        </p:spPr>
        <p:txBody>
          <a:bodyPr rtlCol="0">
            <a:normAutofit/>
          </a:bodyPr>
          <a:lstStyle>
            <a:lvl1pPr>
              <a:defRPr sz="1800"/>
            </a:lvl1pPr>
            <a:lvl2pPr>
              <a:defRPr sz="1800"/>
            </a:lvl2pPr>
            <a:lvl3pPr>
              <a:defRPr sz="1800"/>
            </a:lvl3pPr>
            <a:lvl4pPr>
              <a:defRPr sz="1800"/>
            </a:lvl4pPr>
            <a:lvl5pPr>
              <a:defRPr sz="1800"/>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7" name="Espaço Reservado para Data 6">
            <a:extLst>
              <a:ext uri="{FF2B5EF4-FFF2-40B4-BE49-F238E27FC236}">
                <a16:creationId xmlns:a16="http://schemas.microsoft.com/office/drawing/2014/main" id="{2AA4E5D6-7075-4584-BD43-D966F0B58E6D}"/>
              </a:ext>
            </a:extLst>
          </p:cNvPr>
          <p:cNvSpPr>
            <a:spLocks noGrp="1"/>
          </p:cNvSpPr>
          <p:nvPr>
            <p:ph type="dt" sz="half" idx="10"/>
          </p:nvPr>
        </p:nvSpPr>
        <p:spPr/>
        <p:txBody>
          <a:bodyPr rtlCol="0"/>
          <a:lstStyle/>
          <a:p>
            <a:pPr rtl="0"/>
            <a:r>
              <a:rPr lang="pt-BR" noProof="0"/>
              <a:t>3/9/20XX</a:t>
            </a:r>
          </a:p>
        </p:txBody>
      </p:sp>
      <p:sp>
        <p:nvSpPr>
          <p:cNvPr id="8" name="Espaço Reservado para Rodapé 7">
            <a:extLst>
              <a:ext uri="{FF2B5EF4-FFF2-40B4-BE49-F238E27FC236}">
                <a16:creationId xmlns:a16="http://schemas.microsoft.com/office/drawing/2014/main" id="{8C38B83D-8A05-4F3C-A409-1602C9630750}"/>
              </a:ext>
            </a:extLst>
          </p:cNvPr>
          <p:cNvSpPr>
            <a:spLocks noGrp="1"/>
          </p:cNvSpPr>
          <p:nvPr>
            <p:ph type="ftr" sz="quarter" idx="11"/>
          </p:nvPr>
        </p:nvSpPr>
        <p:spPr/>
        <p:txBody>
          <a:bodyPr rtlCol="0"/>
          <a:lstStyle/>
          <a:p>
            <a:pPr rtl="0"/>
            <a:r>
              <a:rPr lang="pt-BR" noProof="0"/>
              <a:t>Título da Apresentação</a:t>
            </a:r>
          </a:p>
        </p:txBody>
      </p:sp>
      <p:sp>
        <p:nvSpPr>
          <p:cNvPr id="9" name="Espaço Reservado para o Número do Slide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rtlCol="0"/>
          <a:lstStyle/>
          <a:p>
            <a:pPr rtl="0"/>
            <a:fld id="{B9713C8C-8E70-45D5-AE59-23E60168254E}" type="slidenum">
              <a:rPr lang="pt-BR" noProof="0" smtClean="0"/>
              <a:t>‹nº›</a:t>
            </a:fld>
            <a:endParaRPr lang="pt-BR" noProof="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pt-BR" noProof="0"/>
              <a:t>3/9/20XX</a:t>
            </a:r>
          </a:p>
        </p:txBody>
      </p:sp>
      <p:sp>
        <p:nvSpPr>
          <p:cNvPr id="5" name="Espaço Reservado para Rodapé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pt-BR" noProof="0"/>
              <a:t>Título da Apresentação</a:t>
            </a:r>
          </a:p>
        </p:txBody>
      </p:sp>
      <p:sp>
        <p:nvSpPr>
          <p:cNvPr id="6" name="Espaço Reservado para o Número do Slide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B9713C8C-8E70-45D5-AE59-23E60168254E}" type="slidenum">
              <a:rPr lang="pt-BR" noProof="0" smtClean="0"/>
              <a:t>‹nº›</a:t>
            </a:fld>
            <a:endParaRPr lang="pt-BR" noProof="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jp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28.jp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5.jpeg"/><Relationship Id="rId5" Type="http://schemas.microsoft.com/office/2007/relationships/hdphoto" Target="../media/hdphoto1.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8CF5B-E8DE-48F3-9581-51BBEC47AE73}"/>
              </a:ext>
            </a:extLst>
          </p:cNvPr>
          <p:cNvSpPr>
            <a:spLocks noGrp="1"/>
          </p:cNvSpPr>
          <p:nvPr>
            <p:ph type="ctrTitle"/>
          </p:nvPr>
        </p:nvSpPr>
        <p:spPr>
          <a:xfrm>
            <a:off x="621969" y="1673352"/>
            <a:ext cx="5596128" cy="3511296"/>
          </a:xfrm>
        </p:spPr>
        <p:txBody>
          <a:bodyPr rtlCol="0"/>
          <a:lstStyle/>
          <a:p>
            <a:pPr rtl="0"/>
            <a:r>
              <a:rPr lang="pt-BR" dirty="0">
                <a:ea typeface="STHupo" panose="020B0503020204020204" pitchFamily="2" charset="-122"/>
                <a:cs typeface="Dreaming Outloud Pro" panose="020B0604020202020204" pitchFamily="66" charset="0"/>
              </a:rPr>
              <a:t>DEVOPS</a:t>
            </a:r>
          </a:p>
        </p:txBody>
      </p:sp>
      <p:sp>
        <p:nvSpPr>
          <p:cNvPr id="3" name="Subtítulo 2">
            <a:extLst>
              <a:ext uri="{FF2B5EF4-FFF2-40B4-BE49-F238E27FC236}">
                <a16:creationId xmlns:a16="http://schemas.microsoft.com/office/drawing/2014/main" id="{EF5D29EF-CFED-41EF-9138-BE844655F339}"/>
              </a:ext>
            </a:extLst>
          </p:cNvPr>
          <p:cNvSpPr>
            <a:spLocks noGrp="1"/>
          </p:cNvSpPr>
          <p:nvPr>
            <p:ph type="subTitle" idx="1"/>
          </p:nvPr>
        </p:nvSpPr>
        <p:spPr>
          <a:xfrm>
            <a:off x="10413980" y="4892198"/>
            <a:ext cx="3401568" cy="3508908"/>
          </a:xfrm>
        </p:spPr>
        <p:txBody>
          <a:bodyPr rtlCol="0">
            <a:normAutofit/>
          </a:bodyPr>
          <a:lstStyle/>
          <a:p>
            <a:pPr rtl="0"/>
            <a:r>
              <a:rPr lang="pt-BR" sz="1800" dirty="0"/>
              <a:t>Bruna Souza</a:t>
            </a:r>
          </a:p>
        </p:txBody>
      </p:sp>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EC02B0-6114-45FA-BF40-69F0FB5E2F14}"/>
              </a:ext>
            </a:extLst>
          </p:cNvPr>
          <p:cNvSpPr>
            <a:spLocks noGrp="1"/>
          </p:cNvSpPr>
          <p:nvPr>
            <p:ph type="title"/>
          </p:nvPr>
        </p:nvSpPr>
        <p:spPr/>
        <p:txBody>
          <a:bodyPr rtlCol="0"/>
          <a:lstStyle/>
          <a:p>
            <a:pPr rtl="0"/>
            <a:r>
              <a:rPr lang="pt-BR" dirty="0"/>
              <a:t>Testes contínuos</a:t>
            </a:r>
          </a:p>
        </p:txBody>
      </p:sp>
      <p:sp>
        <p:nvSpPr>
          <p:cNvPr id="4" name="Espaço Reservado para Conteúdo 3">
            <a:extLst>
              <a:ext uri="{FF2B5EF4-FFF2-40B4-BE49-F238E27FC236}">
                <a16:creationId xmlns:a16="http://schemas.microsoft.com/office/drawing/2014/main" id="{B32D0151-A8F0-46E3-8A2B-11A93ECEEC14}"/>
              </a:ext>
            </a:extLst>
          </p:cNvPr>
          <p:cNvSpPr>
            <a:spLocks noGrp="1"/>
          </p:cNvSpPr>
          <p:nvPr>
            <p:ph sz="half" idx="2"/>
          </p:nvPr>
        </p:nvSpPr>
        <p:spPr>
          <a:xfrm>
            <a:off x="839788" y="2038350"/>
            <a:ext cx="8237537" cy="4361688"/>
          </a:xfrm>
        </p:spPr>
        <p:txBody>
          <a:bodyPr rtlCol="0">
            <a:normAutofit/>
          </a:bodyPr>
          <a:lstStyle/>
          <a:p>
            <a:pPr rtl="0">
              <a:lnSpc>
                <a:spcPct val="250000"/>
              </a:lnSpc>
              <a:buFont typeface="Wingdings" panose="05000000000000000000" pitchFamily="2" charset="2"/>
              <a:buChar char="ü"/>
            </a:pPr>
            <a:r>
              <a:rPr lang="pt-BR" sz="2400" dirty="0"/>
              <a:t>Testes de software em pipeline;</a:t>
            </a:r>
          </a:p>
          <a:p>
            <a:pPr rtl="0">
              <a:lnSpc>
                <a:spcPct val="250000"/>
              </a:lnSpc>
              <a:buFont typeface="Wingdings" panose="05000000000000000000" pitchFamily="2" charset="2"/>
              <a:buChar char="ü"/>
            </a:pPr>
            <a:r>
              <a:rPr lang="pt-BR" sz="2400" dirty="0"/>
              <a:t>Mais eficiência e padronização;</a:t>
            </a:r>
          </a:p>
          <a:p>
            <a:pPr rtl="0">
              <a:lnSpc>
                <a:spcPct val="250000"/>
              </a:lnSpc>
              <a:buFont typeface="Wingdings" panose="05000000000000000000" pitchFamily="2" charset="2"/>
              <a:buChar char="ü"/>
            </a:pPr>
            <a:r>
              <a:rPr lang="pt-BR" sz="2400" dirty="0"/>
              <a:t>Economia de tempo;</a:t>
            </a:r>
          </a:p>
          <a:p>
            <a:pPr rtl="0">
              <a:lnSpc>
                <a:spcPct val="250000"/>
              </a:lnSpc>
              <a:buFont typeface="Wingdings" panose="05000000000000000000" pitchFamily="2" charset="2"/>
              <a:buChar char="ü"/>
            </a:pPr>
            <a:r>
              <a:rPr lang="pt-BR" sz="2400" dirty="0"/>
              <a:t>Maior qualidade de software.</a:t>
            </a:r>
          </a:p>
        </p:txBody>
      </p:sp>
      <p:pic>
        <p:nvPicPr>
          <p:cNvPr id="23" name="Imagem 22" descr="Ícone&#10;&#10;Descrição gerada automaticamente">
            <a:extLst>
              <a:ext uri="{FF2B5EF4-FFF2-40B4-BE49-F238E27FC236}">
                <a16:creationId xmlns:a16="http://schemas.microsoft.com/office/drawing/2014/main" id="{878B6372-FE18-F428-63EC-92EA3BF8D7C9}"/>
              </a:ext>
            </a:extLst>
          </p:cNvPr>
          <p:cNvPicPr>
            <a:picLocks noChangeAspect="1"/>
          </p:cNvPicPr>
          <p:nvPr/>
        </p:nvPicPr>
        <p:blipFill>
          <a:blip r:embed="rId3"/>
          <a:stretch>
            <a:fillRect/>
          </a:stretch>
        </p:blipFill>
        <p:spPr>
          <a:xfrm>
            <a:off x="7835703" y="2394831"/>
            <a:ext cx="3648726" cy="3648726"/>
          </a:xfrm>
          <a:prstGeom prst="rect">
            <a:avLst/>
          </a:prstGeom>
        </p:spPr>
      </p:pic>
    </p:spTree>
    <p:extLst>
      <p:ext uri="{BB962C8B-B14F-4D97-AF65-F5344CB8AC3E}">
        <p14:creationId xmlns:p14="http://schemas.microsoft.com/office/powerpoint/2010/main" val="31060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down)">
                                      <p:cBhvr>
                                        <p:cTn id="11" dur="500"/>
                                        <p:tgtEl>
                                          <p:spTgt spid="4">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down)">
                                      <p:cBhvr>
                                        <p:cTn id="15" dur="500"/>
                                        <p:tgtEl>
                                          <p:spTgt spid="4">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wipe(down)">
                                      <p:cBhvr>
                                        <p:cTn id="19" dur="500"/>
                                        <p:tgtEl>
                                          <p:spTgt spid="4">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wipe(down)">
                                      <p:cBhvr>
                                        <p:cTn id="23" dur="500"/>
                                        <p:tgtEl>
                                          <p:spTgt spid="4">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EC02B0-6114-45FA-BF40-69F0FB5E2F14}"/>
              </a:ext>
            </a:extLst>
          </p:cNvPr>
          <p:cNvSpPr>
            <a:spLocks noGrp="1"/>
          </p:cNvSpPr>
          <p:nvPr>
            <p:ph type="title"/>
          </p:nvPr>
        </p:nvSpPr>
        <p:spPr/>
        <p:txBody>
          <a:bodyPr rtlCol="0"/>
          <a:lstStyle/>
          <a:p>
            <a:pPr rtl="0"/>
            <a:r>
              <a:rPr lang="pt-BR" dirty="0"/>
              <a:t>Monitoração contínua</a:t>
            </a:r>
          </a:p>
        </p:txBody>
      </p:sp>
      <p:sp>
        <p:nvSpPr>
          <p:cNvPr id="15" name="Espaço Reservado para Conteúdo 14">
            <a:extLst>
              <a:ext uri="{FF2B5EF4-FFF2-40B4-BE49-F238E27FC236}">
                <a16:creationId xmlns:a16="http://schemas.microsoft.com/office/drawing/2014/main" id="{D4B5DF19-D30C-9AD9-7E22-96C9BB7B715A}"/>
              </a:ext>
            </a:extLst>
          </p:cNvPr>
          <p:cNvSpPr>
            <a:spLocks noGrp="1"/>
          </p:cNvSpPr>
          <p:nvPr>
            <p:ph sz="half" idx="2"/>
          </p:nvPr>
        </p:nvSpPr>
        <p:spPr>
          <a:xfrm>
            <a:off x="839788" y="1928813"/>
            <a:ext cx="8047037" cy="4564062"/>
          </a:xfrm>
        </p:spPr>
        <p:txBody>
          <a:bodyPr>
            <a:normAutofit/>
          </a:bodyPr>
          <a:lstStyle/>
          <a:p>
            <a:pPr>
              <a:lnSpc>
                <a:spcPct val="250000"/>
              </a:lnSpc>
              <a:buFont typeface="Wingdings" panose="05000000000000000000" pitchFamily="2" charset="2"/>
              <a:buChar char="ü"/>
            </a:pPr>
            <a:r>
              <a:rPr lang="pt-BR" sz="2400" dirty="0"/>
              <a:t>Monitoração em todas as fases do ciclo </a:t>
            </a:r>
            <a:r>
              <a:rPr lang="pt-BR" sz="2400" dirty="0" err="1"/>
              <a:t>Devops</a:t>
            </a:r>
            <a:r>
              <a:rPr lang="pt-BR" sz="2400" dirty="0"/>
              <a:t>;</a:t>
            </a:r>
          </a:p>
          <a:p>
            <a:pPr>
              <a:lnSpc>
                <a:spcPct val="250000"/>
              </a:lnSpc>
              <a:buFont typeface="Wingdings" panose="05000000000000000000" pitchFamily="2" charset="2"/>
              <a:buChar char="ü"/>
            </a:pPr>
            <a:r>
              <a:rPr lang="pt-BR" sz="2400" dirty="0"/>
              <a:t>Mais integridade;</a:t>
            </a:r>
          </a:p>
          <a:p>
            <a:pPr>
              <a:lnSpc>
                <a:spcPct val="250000"/>
              </a:lnSpc>
              <a:buFont typeface="Wingdings" panose="05000000000000000000" pitchFamily="2" charset="2"/>
              <a:buChar char="ü"/>
            </a:pPr>
            <a:r>
              <a:rPr lang="pt-BR" sz="2400" dirty="0"/>
              <a:t>Melhor desempenho;</a:t>
            </a:r>
          </a:p>
          <a:p>
            <a:pPr>
              <a:lnSpc>
                <a:spcPct val="250000"/>
              </a:lnSpc>
              <a:buFont typeface="Wingdings" panose="05000000000000000000" pitchFamily="2" charset="2"/>
              <a:buChar char="ü"/>
            </a:pPr>
            <a:r>
              <a:rPr lang="pt-BR" sz="2400" dirty="0"/>
              <a:t>Maior confiabilidade.</a:t>
            </a:r>
          </a:p>
        </p:txBody>
      </p:sp>
      <p:pic>
        <p:nvPicPr>
          <p:cNvPr id="25" name="Imagem 24">
            <a:extLst>
              <a:ext uri="{FF2B5EF4-FFF2-40B4-BE49-F238E27FC236}">
                <a16:creationId xmlns:a16="http://schemas.microsoft.com/office/drawing/2014/main" id="{05B703DA-8046-711B-4674-D81F0D78AF63}"/>
              </a:ext>
            </a:extLst>
          </p:cNvPr>
          <p:cNvPicPr>
            <a:picLocks noChangeAspect="1"/>
          </p:cNvPicPr>
          <p:nvPr/>
        </p:nvPicPr>
        <p:blipFill>
          <a:blip r:embed="rId3"/>
          <a:srcRect/>
          <a:stretch/>
        </p:blipFill>
        <p:spPr>
          <a:xfrm>
            <a:off x="7952552" y="2868777"/>
            <a:ext cx="4045179" cy="2723374"/>
          </a:xfrm>
          <a:prstGeom prst="rect">
            <a:avLst/>
          </a:prstGeom>
        </p:spPr>
      </p:pic>
    </p:spTree>
    <p:extLst>
      <p:ext uri="{BB962C8B-B14F-4D97-AF65-F5344CB8AC3E}">
        <p14:creationId xmlns:p14="http://schemas.microsoft.com/office/powerpoint/2010/main" val="61204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wipe(down)">
                                      <p:cBhvr>
                                        <p:cTn id="11" dur="500"/>
                                        <p:tgtEl>
                                          <p:spTgt spid="15">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wipe(down)">
                                      <p:cBhvr>
                                        <p:cTn id="15" dur="500"/>
                                        <p:tgtEl>
                                          <p:spTgt spid="15">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Effect transition="in" filter="wipe(down)">
                                      <p:cBhvr>
                                        <p:cTn id="19" dur="500"/>
                                        <p:tgtEl>
                                          <p:spTgt spid="15">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5">
                                            <p:txEl>
                                              <p:pRg st="3" end="3"/>
                                            </p:txEl>
                                          </p:spTgt>
                                        </p:tgtEl>
                                        <p:attrNameLst>
                                          <p:attrName>style.visibility</p:attrName>
                                        </p:attrNameLst>
                                      </p:cBhvr>
                                      <p:to>
                                        <p:strVal val="visible"/>
                                      </p:to>
                                    </p:set>
                                    <p:animEffect transition="in" filter="wipe(down)">
                                      <p:cBhvr>
                                        <p:cTn id="23" dur="500"/>
                                        <p:tgtEl>
                                          <p:spTgt spid="15">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rma Livre: Forma 8" descr="Tag=AccentColor&#10;Flavor=Light&#10;Target=Fill">
            <a:extLst>
              <a:ext uri="{FF2B5EF4-FFF2-40B4-BE49-F238E27FC236}">
                <a16:creationId xmlns:a16="http://schemas.microsoft.com/office/drawing/2014/main" id="{D4851884-CDE4-5A99-17CD-417EB70C3494}"/>
              </a:ext>
            </a:extLst>
          </p:cNvPr>
          <p:cNvSpPr/>
          <p:nvPr/>
        </p:nvSpPr>
        <p:spPr>
          <a:xfrm flipH="1">
            <a:off x="-2" y="0"/>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pPr rtl="0"/>
            <a:endParaRPr lang="pt-BR" noProof="0" dirty="0"/>
          </a:p>
        </p:txBody>
      </p:sp>
      <p:sp>
        <p:nvSpPr>
          <p:cNvPr id="10" name="Forma Livre: Forma 9" descr="Tag=AccentColor&#10;Flavor=Light&#10;Target=Fill">
            <a:extLst>
              <a:ext uri="{FF2B5EF4-FFF2-40B4-BE49-F238E27FC236}">
                <a16:creationId xmlns:a16="http://schemas.microsoft.com/office/drawing/2014/main" id="{6EB7AA7F-D690-A98E-3C14-7D1F026CAA7C}"/>
              </a:ext>
            </a:extLst>
          </p:cNvPr>
          <p:cNvSpPr/>
          <p:nvPr/>
        </p:nvSpPr>
        <p:spPr>
          <a:xfrm>
            <a:off x="9170456" y="0"/>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rgbClr val="002060">
              <a:alpha val="20000"/>
            </a:srgbClr>
          </a:solidFill>
          <a:ln w="32707" cap="flat">
            <a:noFill/>
            <a:prstDash val="solid"/>
            <a:miter/>
          </a:ln>
        </p:spPr>
        <p:txBody>
          <a:bodyPr wrap="square" rtlCol="0" anchor="ctr">
            <a:noAutofit/>
          </a:bodyPr>
          <a:lstStyle/>
          <a:p>
            <a:pPr rtl="0"/>
            <a:endParaRPr lang="pt-BR" noProof="0"/>
          </a:p>
        </p:txBody>
      </p:sp>
      <p:sp>
        <p:nvSpPr>
          <p:cNvPr id="11" name="Forma Livre: Forma 10" descr="Tag=AccentColor&#10;Flavor=Light&#10;Target=Fill">
            <a:extLst>
              <a:ext uri="{FF2B5EF4-FFF2-40B4-BE49-F238E27FC236}">
                <a16:creationId xmlns:a16="http://schemas.microsoft.com/office/drawing/2014/main" id="{4592C2F0-24E7-D45A-2F8B-6336A4570CF4}"/>
              </a:ext>
            </a:extLst>
          </p:cNvPr>
          <p:cNvSpPr/>
          <p:nvPr/>
        </p:nvSpPr>
        <p:spPr>
          <a:xfrm flipH="1" flipV="1">
            <a:off x="-2" y="5438262"/>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2">
              <a:lumMod val="75000"/>
              <a:alpha val="20000"/>
            </a:schemeClr>
          </a:solidFill>
          <a:ln w="32707" cap="flat">
            <a:noFill/>
            <a:prstDash val="solid"/>
            <a:miter/>
          </a:ln>
        </p:spPr>
        <p:txBody>
          <a:bodyPr wrap="square" rtlCol="0" anchor="ctr">
            <a:noAutofit/>
          </a:bodyPr>
          <a:lstStyle/>
          <a:p>
            <a:pPr rtl="0"/>
            <a:endParaRPr lang="pt-BR" noProof="0"/>
          </a:p>
        </p:txBody>
      </p:sp>
      <p:sp>
        <p:nvSpPr>
          <p:cNvPr id="12" name="Forma Livre: Forma 11" descr="Tag=AccentColor&#10;Flavor=Light&#10;Target=Fill">
            <a:extLst>
              <a:ext uri="{FF2B5EF4-FFF2-40B4-BE49-F238E27FC236}">
                <a16:creationId xmlns:a16="http://schemas.microsoft.com/office/drawing/2014/main" id="{298CFEFA-8013-21EA-3B0A-B3041C46468E}"/>
              </a:ext>
            </a:extLst>
          </p:cNvPr>
          <p:cNvSpPr/>
          <p:nvPr/>
        </p:nvSpPr>
        <p:spPr>
          <a:xfrm flipV="1">
            <a:off x="9170457" y="5438262"/>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3">
              <a:alpha val="20000"/>
            </a:schemeClr>
          </a:solidFill>
          <a:ln w="32707" cap="flat">
            <a:noFill/>
            <a:prstDash val="solid"/>
            <a:miter/>
          </a:ln>
        </p:spPr>
        <p:txBody>
          <a:bodyPr wrap="square" rtlCol="0" anchor="ctr">
            <a:noAutofit/>
          </a:bodyPr>
          <a:lstStyle/>
          <a:p>
            <a:pPr rtl="0"/>
            <a:endParaRPr lang="pt-BR" noProof="0"/>
          </a:p>
        </p:txBody>
      </p:sp>
      <p:pic>
        <p:nvPicPr>
          <p:cNvPr id="6" name="Imagem 5" descr="Diagrama&#10;&#10;Descrição gerada automaticamente">
            <a:extLst>
              <a:ext uri="{FF2B5EF4-FFF2-40B4-BE49-F238E27FC236}">
                <a16:creationId xmlns:a16="http://schemas.microsoft.com/office/drawing/2014/main" id="{E12208D2-2012-724C-9756-2AA70F8CF797}"/>
              </a:ext>
            </a:extLst>
          </p:cNvPr>
          <p:cNvPicPr>
            <a:picLocks noChangeAspect="1"/>
          </p:cNvPicPr>
          <p:nvPr/>
        </p:nvPicPr>
        <p:blipFill rotWithShape="1">
          <a:blip r:embed="rId3"/>
          <a:srcRect l="1412" t="6892" r="1626" b="5290"/>
          <a:stretch/>
        </p:blipFill>
        <p:spPr>
          <a:xfrm>
            <a:off x="2495550" y="1785035"/>
            <a:ext cx="7185012" cy="3348940"/>
          </a:xfrm>
          <a:prstGeom prst="rect">
            <a:avLst/>
          </a:prstGeom>
        </p:spPr>
      </p:pic>
      <p:pic>
        <p:nvPicPr>
          <p:cNvPr id="8" name="Imagem 7" descr="Logotipo&#10;&#10;Descrição gerada automaticamente">
            <a:extLst>
              <a:ext uri="{FF2B5EF4-FFF2-40B4-BE49-F238E27FC236}">
                <a16:creationId xmlns:a16="http://schemas.microsoft.com/office/drawing/2014/main" id="{703FA780-82CA-B46F-E898-267094108CB2}"/>
              </a:ext>
            </a:extLst>
          </p:cNvPr>
          <p:cNvPicPr>
            <a:picLocks noChangeAspect="1"/>
          </p:cNvPicPr>
          <p:nvPr/>
        </p:nvPicPr>
        <p:blipFill>
          <a:blip r:embed="rId4"/>
          <a:stretch>
            <a:fillRect/>
          </a:stretch>
        </p:blipFill>
        <p:spPr>
          <a:xfrm>
            <a:off x="7221297" y="5559310"/>
            <a:ext cx="1014637" cy="729271"/>
          </a:xfrm>
          <a:prstGeom prst="rect">
            <a:avLst/>
          </a:prstGeom>
        </p:spPr>
      </p:pic>
      <p:pic>
        <p:nvPicPr>
          <p:cNvPr id="15" name="Imagem 14" descr="Ícone&#10;&#10;Descrição gerada automaticamente">
            <a:extLst>
              <a:ext uri="{FF2B5EF4-FFF2-40B4-BE49-F238E27FC236}">
                <a16:creationId xmlns:a16="http://schemas.microsoft.com/office/drawing/2014/main" id="{DC8C5270-5055-3303-5E30-ABD3741AB6EB}"/>
              </a:ext>
            </a:extLst>
          </p:cNvPr>
          <p:cNvPicPr>
            <a:picLocks noChangeAspect="1"/>
          </p:cNvPicPr>
          <p:nvPr/>
        </p:nvPicPr>
        <p:blipFill>
          <a:blip r:embed="rId5"/>
          <a:stretch>
            <a:fillRect/>
          </a:stretch>
        </p:blipFill>
        <p:spPr>
          <a:xfrm>
            <a:off x="8424240" y="5250169"/>
            <a:ext cx="1018051" cy="1038412"/>
          </a:xfrm>
          <a:prstGeom prst="rect">
            <a:avLst/>
          </a:prstGeom>
        </p:spPr>
      </p:pic>
      <p:pic>
        <p:nvPicPr>
          <p:cNvPr id="17" name="Imagem 16" descr="Logotipo&#10;&#10;Descrição gerada automaticamente">
            <a:extLst>
              <a:ext uri="{FF2B5EF4-FFF2-40B4-BE49-F238E27FC236}">
                <a16:creationId xmlns:a16="http://schemas.microsoft.com/office/drawing/2014/main" id="{B4EBC71C-1BD3-8DEF-D62A-46AE0C14ED03}"/>
              </a:ext>
            </a:extLst>
          </p:cNvPr>
          <p:cNvPicPr>
            <a:picLocks noChangeAspect="1"/>
          </p:cNvPicPr>
          <p:nvPr/>
        </p:nvPicPr>
        <p:blipFill>
          <a:blip r:embed="rId6"/>
          <a:stretch>
            <a:fillRect/>
          </a:stretch>
        </p:blipFill>
        <p:spPr>
          <a:xfrm>
            <a:off x="5403364" y="5335735"/>
            <a:ext cx="1460510" cy="384178"/>
          </a:xfrm>
          <a:prstGeom prst="rect">
            <a:avLst/>
          </a:prstGeom>
        </p:spPr>
      </p:pic>
      <p:pic>
        <p:nvPicPr>
          <p:cNvPr id="19" name="Imagem 18" descr="Interface gráfica do usuário&#10;&#10;Descrição gerada automaticamente com confiança média">
            <a:extLst>
              <a:ext uri="{FF2B5EF4-FFF2-40B4-BE49-F238E27FC236}">
                <a16:creationId xmlns:a16="http://schemas.microsoft.com/office/drawing/2014/main" id="{3C600A3B-4848-FAF5-9D81-C536E4EFBF3C}"/>
              </a:ext>
            </a:extLst>
          </p:cNvPr>
          <p:cNvPicPr>
            <a:picLocks noChangeAspect="1"/>
          </p:cNvPicPr>
          <p:nvPr/>
        </p:nvPicPr>
        <p:blipFill>
          <a:blip r:embed="rId7"/>
          <a:stretch>
            <a:fillRect/>
          </a:stretch>
        </p:blipFill>
        <p:spPr>
          <a:xfrm>
            <a:off x="2550651" y="5062603"/>
            <a:ext cx="1345276" cy="1345276"/>
          </a:xfrm>
          <a:prstGeom prst="rect">
            <a:avLst/>
          </a:prstGeom>
        </p:spPr>
      </p:pic>
      <p:pic>
        <p:nvPicPr>
          <p:cNvPr id="21" name="Imagem 20" descr="Ícone&#10;&#10;Descrição gerada automaticamente">
            <a:extLst>
              <a:ext uri="{FF2B5EF4-FFF2-40B4-BE49-F238E27FC236}">
                <a16:creationId xmlns:a16="http://schemas.microsoft.com/office/drawing/2014/main" id="{8DDE0CF1-F38D-F5D5-51FD-A45CB28A6AD8}"/>
              </a:ext>
            </a:extLst>
          </p:cNvPr>
          <p:cNvPicPr>
            <a:picLocks noChangeAspect="1"/>
          </p:cNvPicPr>
          <p:nvPr/>
        </p:nvPicPr>
        <p:blipFill>
          <a:blip r:embed="rId8"/>
          <a:stretch>
            <a:fillRect/>
          </a:stretch>
        </p:blipFill>
        <p:spPr>
          <a:xfrm>
            <a:off x="2661914" y="499684"/>
            <a:ext cx="1052836" cy="1052836"/>
          </a:xfrm>
          <a:prstGeom prst="rect">
            <a:avLst/>
          </a:prstGeom>
        </p:spPr>
      </p:pic>
      <p:pic>
        <p:nvPicPr>
          <p:cNvPr id="23" name="Imagem 22" descr="Ícone&#10;&#10;Descrição gerada automaticamente">
            <a:extLst>
              <a:ext uri="{FF2B5EF4-FFF2-40B4-BE49-F238E27FC236}">
                <a16:creationId xmlns:a16="http://schemas.microsoft.com/office/drawing/2014/main" id="{CA915BDE-74B4-5954-94A3-483F72D5B36A}"/>
              </a:ext>
            </a:extLst>
          </p:cNvPr>
          <p:cNvPicPr>
            <a:picLocks noChangeAspect="1"/>
          </p:cNvPicPr>
          <p:nvPr/>
        </p:nvPicPr>
        <p:blipFill>
          <a:blip r:embed="rId9"/>
          <a:stretch>
            <a:fillRect/>
          </a:stretch>
        </p:blipFill>
        <p:spPr>
          <a:xfrm>
            <a:off x="10598586" y="2723089"/>
            <a:ext cx="1015320" cy="985143"/>
          </a:xfrm>
          <a:prstGeom prst="rect">
            <a:avLst/>
          </a:prstGeom>
        </p:spPr>
      </p:pic>
      <p:pic>
        <p:nvPicPr>
          <p:cNvPr id="25" name="Imagem 24" descr="Logotipo&#10;&#10;Descrição gerada automaticamente">
            <a:extLst>
              <a:ext uri="{FF2B5EF4-FFF2-40B4-BE49-F238E27FC236}">
                <a16:creationId xmlns:a16="http://schemas.microsoft.com/office/drawing/2014/main" id="{3C153135-9001-3E39-85B9-5F44632DBF83}"/>
              </a:ext>
            </a:extLst>
          </p:cNvPr>
          <p:cNvPicPr>
            <a:picLocks noChangeAspect="1"/>
          </p:cNvPicPr>
          <p:nvPr/>
        </p:nvPicPr>
        <p:blipFill>
          <a:blip r:embed="rId10"/>
          <a:stretch>
            <a:fillRect/>
          </a:stretch>
        </p:blipFill>
        <p:spPr>
          <a:xfrm>
            <a:off x="9680562" y="1073268"/>
            <a:ext cx="1249528" cy="1069125"/>
          </a:xfrm>
          <a:prstGeom prst="rect">
            <a:avLst/>
          </a:prstGeom>
        </p:spPr>
      </p:pic>
      <p:pic>
        <p:nvPicPr>
          <p:cNvPr id="27" name="Imagem 26" descr="Ícone&#10;&#10;Descrição gerada automaticamente">
            <a:extLst>
              <a:ext uri="{FF2B5EF4-FFF2-40B4-BE49-F238E27FC236}">
                <a16:creationId xmlns:a16="http://schemas.microsoft.com/office/drawing/2014/main" id="{26984FB7-DAA7-9AD1-3F68-6BBB2DF6B198}"/>
              </a:ext>
            </a:extLst>
          </p:cNvPr>
          <p:cNvPicPr>
            <a:picLocks noChangeAspect="1"/>
          </p:cNvPicPr>
          <p:nvPr/>
        </p:nvPicPr>
        <p:blipFill>
          <a:blip r:embed="rId11"/>
          <a:stretch>
            <a:fillRect/>
          </a:stretch>
        </p:blipFill>
        <p:spPr>
          <a:xfrm>
            <a:off x="10305326" y="4715607"/>
            <a:ext cx="868664" cy="1069125"/>
          </a:xfrm>
          <a:prstGeom prst="rect">
            <a:avLst/>
          </a:prstGeom>
        </p:spPr>
      </p:pic>
      <p:pic>
        <p:nvPicPr>
          <p:cNvPr id="29" name="Imagem 28" descr="Logotipo, nome da empresa&#10;&#10;Descrição gerada automaticamente">
            <a:extLst>
              <a:ext uri="{FF2B5EF4-FFF2-40B4-BE49-F238E27FC236}">
                <a16:creationId xmlns:a16="http://schemas.microsoft.com/office/drawing/2014/main" id="{3A448046-8556-8EDE-DBB5-3B7EB941A799}"/>
              </a:ext>
            </a:extLst>
          </p:cNvPr>
          <p:cNvPicPr>
            <a:picLocks noChangeAspect="1"/>
          </p:cNvPicPr>
          <p:nvPr/>
        </p:nvPicPr>
        <p:blipFill>
          <a:blip r:embed="rId12"/>
          <a:stretch>
            <a:fillRect/>
          </a:stretch>
        </p:blipFill>
        <p:spPr>
          <a:xfrm>
            <a:off x="4568565" y="6069506"/>
            <a:ext cx="1752600" cy="438150"/>
          </a:xfrm>
          <a:prstGeom prst="rect">
            <a:avLst/>
          </a:prstGeom>
        </p:spPr>
      </p:pic>
      <p:pic>
        <p:nvPicPr>
          <p:cNvPr id="31" name="Imagem 30" descr="Logotipo&#10;&#10;Descrição gerada automaticamente">
            <a:extLst>
              <a:ext uri="{FF2B5EF4-FFF2-40B4-BE49-F238E27FC236}">
                <a16:creationId xmlns:a16="http://schemas.microsoft.com/office/drawing/2014/main" id="{E7316CEB-172A-E2A3-957D-0B0167EF4368}"/>
              </a:ext>
            </a:extLst>
          </p:cNvPr>
          <p:cNvPicPr>
            <a:picLocks noChangeAspect="1"/>
          </p:cNvPicPr>
          <p:nvPr/>
        </p:nvPicPr>
        <p:blipFill>
          <a:blip r:embed="rId13"/>
          <a:stretch>
            <a:fillRect/>
          </a:stretch>
        </p:blipFill>
        <p:spPr>
          <a:xfrm>
            <a:off x="6863874" y="211375"/>
            <a:ext cx="1224067" cy="1224067"/>
          </a:xfrm>
          <a:prstGeom prst="rect">
            <a:avLst/>
          </a:prstGeom>
        </p:spPr>
      </p:pic>
      <p:pic>
        <p:nvPicPr>
          <p:cNvPr id="32" name="Imagem 31" descr="Logotipo&#10;&#10;Descrição gerada automaticamente">
            <a:extLst>
              <a:ext uri="{FF2B5EF4-FFF2-40B4-BE49-F238E27FC236}">
                <a16:creationId xmlns:a16="http://schemas.microsoft.com/office/drawing/2014/main" id="{3A5C7F2F-F2F2-1E0A-57ED-E8BA219FD5E8}"/>
              </a:ext>
            </a:extLst>
          </p:cNvPr>
          <p:cNvPicPr>
            <a:picLocks noChangeAspect="1"/>
          </p:cNvPicPr>
          <p:nvPr/>
        </p:nvPicPr>
        <p:blipFill>
          <a:blip r:embed="rId13"/>
          <a:stretch>
            <a:fillRect/>
          </a:stretch>
        </p:blipFill>
        <p:spPr>
          <a:xfrm>
            <a:off x="898735" y="2836016"/>
            <a:ext cx="1224067" cy="1224067"/>
          </a:xfrm>
          <a:prstGeom prst="rect">
            <a:avLst/>
          </a:prstGeom>
        </p:spPr>
      </p:pic>
      <p:pic>
        <p:nvPicPr>
          <p:cNvPr id="34" name="Imagem 33" descr="Logotipo&#10;&#10;Descrição gerada automaticamente">
            <a:extLst>
              <a:ext uri="{FF2B5EF4-FFF2-40B4-BE49-F238E27FC236}">
                <a16:creationId xmlns:a16="http://schemas.microsoft.com/office/drawing/2014/main" id="{312D501E-2572-C16E-CBF0-5D6BED1D2459}"/>
              </a:ext>
            </a:extLst>
          </p:cNvPr>
          <p:cNvPicPr>
            <a:picLocks noChangeAspect="1"/>
          </p:cNvPicPr>
          <p:nvPr/>
        </p:nvPicPr>
        <p:blipFill>
          <a:blip r:embed="rId14"/>
          <a:stretch>
            <a:fillRect/>
          </a:stretch>
        </p:blipFill>
        <p:spPr>
          <a:xfrm>
            <a:off x="4410210" y="366902"/>
            <a:ext cx="1141258" cy="1052836"/>
          </a:xfrm>
          <a:prstGeom prst="rect">
            <a:avLst/>
          </a:prstGeom>
        </p:spPr>
      </p:pic>
      <p:cxnSp>
        <p:nvCxnSpPr>
          <p:cNvPr id="36" name="Conector: Angulado 35">
            <a:extLst>
              <a:ext uri="{FF2B5EF4-FFF2-40B4-BE49-F238E27FC236}">
                <a16:creationId xmlns:a16="http://schemas.microsoft.com/office/drawing/2014/main" id="{2D87C419-43B8-C058-0324-70D8F8DF2CD0}"/>
              </a:ext>
            </a:extLst>
          </p:cNvPr>
          <p:cNvCxnSpPr>
            <a:cxnSpLocks/>
            <a:stCxn id="6" idx="3"/>
            <a:endCxn id="23" idx="1"/>
          </p:cNvCxnSpPr>
          <p:nvPr/>
        </p:nvCxnSpPr>
        <p:spPr>
          <a:xfrm flipV="1">
            <a:off x="9680562" y="3215661"/>
            <a:ext cx="918024" cy="243844"/>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4" name="Conector: Angulado 43">
            <a:extLst>
              <a:ext uri="{FF2B5EF4-FFF2-40B4-BE49-F238E27FC236}">
                <a16:creationId xmlns:a16="http://schemas.microsoft.com/office/drawing/2014/main" id="{7DF8CA76-380C-3DAD-3D97-82101F2FE148}"/>
              </a:ext>
            </a:extLst>
          </p:cNvPr>
          <p:cNvCxnSpPr>
            <a:cxnSpLocks/>
            <a:endCxn id="25" idx="2"/>
          </p:cNvCxnSpPr>
          <p:nvPr/>
        </p:nvCxnSpPr>
        <p:spPr>
          <a:xfrm flipV="1">
            <a:off x="9442291" y="2142393"/>
            <a:ext cx="863035" cy="674573"/>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Conector: Angulado 50">
            <a:extLst>
              <a:ext uri="{FF2B5EF4-FFF2-40B4-BE49-F238E27FC236}">
                <a16:creationId xmlns:a16="http://schemas.microsoft.com/office/drawing/2014/main" id="{2AA5097B-A68E-5950-CB60-C6EA8B3A8F4D}"/>
              </a:ext>
            </a:extLst>
          </p:cNvPr>
          <p:cNvCxnSpPr>
            <a:endCxn id="27" idx="0"/>
          </p:cNvCxnSpPr>
          <p:nvPr/>
        </p:nvCxnSpPr>
        <p:spPr>
          <a:xfrm>
            <a:off x="9442291" y="4229100"/>
            <a:ext cx="1297367" cy="486507"/>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Conector: Angulado 52">
            <a:extLst>
              <a:ext uri="{FF2B5EF4-FFF2-40B4-BE49-F238E27FC236}">
                <a16:creationId xmlns:a16="http://schemas.microsoft.com/office/drawing/2014/main" id="{9D9BB191-9583-5C68-8721-E16E4CC2E770}"/>
              </a:ext>
            </a:extLst>
          </p:cNvPr>
          <p:cNvCxnSpPr>
            <a:endCxn id="15" idx="0"/>
          </p:cNvCxnSpPr>
          <p:nvPr/>
        </p:nvCxnSpPr>
        <p:spPr>
          <a:xfrm>
            <a:off x="8424240" y="5015085"/>
            <a:ext cx="509026" cy="235084"/>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Conector: Angulado 54">
            <a:extLst>
              <a:ext uri="{FF2B5EF4-FFF2-40B4-BE49-F238E27FC236}">
                <a16:creationId xmlns:a16="http://schemas.microsoft.com/office/drawing/2014/main" id="{E9640485-C663-279D-E9F0-28DFC948C125}"/>
              </a:ext>
            </a:extLst>
          </p:cNvPr>
          <p:cNvCxnSpPr>
            <a:cxnSpLocks/>
            <a:endCxn id="8" idx="0"/>
          </p:cNvCxnSpPr>
          <p:nvPr/>
        </p:nvCxnSpPr>
        <p:spPr>
          <a:xfrm rot="5400000">
            <a:off x="7583770" y="5258686"/>
            <a:ext cx="445470" cy="155778"/>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Conector: Angulado 56">
            <a:extLst>
              <a:ext uri="{FF2B5EF4-FFF2-40B4-BE49-F238E27FC236}">
                <a16:creationId xmlns:a16="http://schemas.microsoft.com/office/drawing/2014/main" id="{39F949B4-81C4-F775-3ED0-B4AF3EFD3D76}"/>
              </a:ext>
            </a:extLst>
          </p:cNvPr>
          <p:cNvCxnSpPr>
            <a:cxnSpLocks/>
            <a:endCxn id="17" idx="0"/>
          </p:cNvCxnSpPr>
          <p:nvPr/>
        </p:nvCxnSpPr>
        <p:spPr>
          <a:xfrm rot="10800000" flipV="1">
            <a:off x="6133620" y="4848225"/>
            <a:ext cx="818919" cy="48751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Conector: Angulado 59">
            <a:extLst>
              <a:ext uri="{FF2B5EF4-FFF2-40B4-BE49-F238E27FC236}">
                <a16:creationId xmlns:a16="http://schemas.microsoft.com/office/drawing/2014/main" id="{7ECB49FF-ABB7-296F-54D3-DD7D2AB3815F}"/>
              </a:ext>
            </a:extLst>
          </p:cNvPr>
          <p:cNvCxnSpPr>
            <a:cxnSpLocks/>
            <a:endCxn id="29" idx="3"/>
          </p:cNvCxnSpPr>
          <p:nvPr/>
        </p:nvCxnSpPr>
        <p:spPr>
          <a:xfrm rot="5400000">
            <a:off x="5999382" y="5238250"/>
            <a:ext cx="1372115" cy="728547"/>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6" name="Conector: Angulado 65">
            <a:extLst>
              <a:ext uri="{FF2B5EF4-FFF2-40B4-BE49-F238E27FC236}">
                <a16:creationId xmlns:a16="http://schemas.microsoft.com/office/drawing/2014/main" id="{5D65CB94-5220-181A-3E71-6645CC0CA645}"/>
              </a:ext>
            </a:extLst>
          </p:cNvPr>
          <p:cNvCxnSpPr>
            <a:endCxn id="19" idx="3"/>
          </p:cNvCxnSpPr>
          <p:nvPr/>
        </p:nvCxnSpPr>
        <p:spPr>
          <a:xfrm rot="5400000">
            <a:off x="3818791" y="5209764"/>
            <a:ext cx="602614" cy="448341"/>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8" name="Conector: Angulado 67">
            <a:extLst>
              <a:ext uri="{FF2B5EF4-FFF2-40B4-BE49-F238E27FC236}">
                <a16:creationId xmlns:a16="http://schemas.microsoft.com/office/drawing/2014/main" id="{6279B854-ECD5-0DD7-DD20-2821687FFDA3}"/>
              </a:ext>
            </a:extLst>
          </p:cNvPr>
          <p:cNvCxnSpPr>
            <a:cxnSpLocks/>
          </p:cNvCxnSpPr>
          <p:nvPr/>
        </p:nvCxnSpPr>
        <p:spPr>
          <a:xfrm rot="10800000">
            <a:off x="1857375" y="3471153"/>
            <a:ext cx="638175" cy="30506"/>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Conector: Angulado 69">
            <a:extLst>
              <a:ext uri="{FF2B5EF4-FFF2-40B4-BE49-F238E27FC236}">
                <a16:creationId xmlns:a16="http://schemas.microsoft.com/office/drawing/2014/main" id="{823D3B4A-D782-AA4A-0045-B9C3413589B4}"/>
              </a:ext>
            </a:extLst>
          </p:cNvPr>
          <p:cNvCxnSpPr>
            <a:endCxn id="21" idx="2"/>
          </p:cNvCxnSpPr>
          <p:nvPr/>
        </p:nvCxnSpPr>
        <p:spPr>
          <a:xfrm rot="10800000">
            <a:off x="3188333" y="1552520"/>
            <a:ext cx="707595" cy="31438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2" name="Conector: Angulado 71">
            <a:extLst>
              <a:ext uri="{FF2B5EF4-FFF2-40B4-BE49-F238E27FC236}">
                <a16:creationId xmlns:a16="http://schemas.microsoft.com/office/drawing/2014/main" id="{E150A3E3-201F-CD5D-473B-FA42333C0EC9}"/>
              </a:ext>
            </a:extLst>
          </p:cNvPr>
          <p:cNvCxnSpPr>
            <a:endCxn id="34" idx="2"/>
          </p:cNvCxnSpPr>
          <p:nvPr/>
        </p:nvCxnSpPr>
        <p:spPr>
          <a:xfrm rot="5400000" flipH="1" flipV="1">
            <a:off x="4673804" y="1556060"/>
            <a:ext cx="443357" cy="170714"/>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Conector: Angulado 73">
            <a:extLst>
              <a:ext uri="{FF2B5EF4-FFF2-40B4-BE49-F238E27FC236}">
                <a16:creationId xmlns:a16="http://schemas.microsoft.com/office/drawing/2014/main" id="{DCDABFD2-0E91-D24B-C5B2-C13DC1159E62}"/>
              </a:ext>
            </a:extLst>
          </p:cNvPr>
          <p:cNvCxnSpPr>
            <a:cxnSpLocks/>
            <a:endCxn id="31" idx="2"/>
          </p:cNvCxnSpPr>
          <p:nvPr/>
        </p:nvCxnSpPr>
        <p:spPr>
          <a:xfrm rot="10800000">
            <a:off x="7475909" y="1435442"/>
            <a:ext cx="408487" cy="36347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10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fade">
                                      <p:cBhvr>
                                        <p:cTn id="15" dur="500"/>
                                        <p:tgtEl>
                                          <p:spTgt spid="5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par>
                                <p:cTn id="37" presetID="10" presetClass="entr" presetSubtype="0" fill="hold" nodeType="with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fade">
                                      <p:cBhvr>
                                        <p:cTn id="39" dur="500"/>
                                        <p:tgtEl>
                                          <p:spTgt spid="7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par>
                                <p:cTn id="45" presetID="10" presetClass="entr" presetSubtype="0" fill="hold" nodeType="with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fade">
                                      <p:cBhvr>
                                        <p:cTn id="47" dur="500"/>
                                        <p:tgtEl>
                                          <p:spTgt spid="6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par>
                                <p:cTn id="53" presetID="10" presetClass="entr" presetSubtype="0" fill="hold" nodeType="with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fade">
                                      <p:cBhvr>
                                        <p:cTn id="55" dur="500"/>
                                        <p:tgtEl>
                                          <p:spTgt spid="7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10" presetClass="entr" presetSubtype="0" fill="hold" nodeType="with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500"/>
                                        <p:tgtEl>
                                          <p:spTgt spid="19"/>
                                        </p:tgtEl>
                                      </p:cBhvr>
                                    </p:animEffect>
                                  </p:childTnLst>
                                </p:cTn>
                              </p:par>
                              <p:par>
                                <p:cTn id="69" presetID="10" presetClass="entr" presetSubtype="0" fill="hold" nodeType="withEffect">
                                  <p:stCondLst>
                                    <p:cond delay="0"/>
                                  </p:stCondLst>
                                  <p:childTnLst>
                                    <p:set>
                                      <p:cBhvr>
                                        <p:cTn id="70" dur="1" fill="hold">
                                          <p:stCondLst>
                                            <p:cond delay="0"/>
                                          </p:stCondLst>
                                        </p:cTn>
                                        <p:tgtEl>
                                          <p:spTgt spid="66"/>
                                        </p:tgtEl>
                                        <p:attrNameLst>
                                          <p:attrName>style.visibility</p:attrName>
                                        </p:attrNameLst>
                                      </p:cBhvr>
                                      <p:to>
                                        <p:strVal val="visible"/>
                                      </p:to>
                                    </p:set>
                                    <p:animEffect transition="in" filter="fade">
                                      <p:cBhvr>
                                        <p:cTn id="71" dur="500"/>
                                        <p:tgtEl>
                                          <p:spTgt spid="66"/>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500"/>
                                        <p:tgtEl>
                                          <p:spTgt spid="15"/>
                                        </p:tgtEl>
                                      </p:cBhvr>
                                    </p:animEffect>
                                  </p:childTnLst>
                                </p:cTn>
                              </p:par>
                              <p:par>
                                <p:cTn id="77" presetID="10" presetClass="entr" presetSubtype="0" fill="hold" nodeType="withEffect">
                                  <p:stCondLst>
                                    <p:cond delay="0"/>
                                  </p:stCondLst>
                                  <p:childTnLst>
                                    <p:set>
                                      <p:cBhvr>
                                        <p:cTn id="78" dur="1" fill="hold">
                                          <p:stCondLst>
                                            <p:cond delay="0"/>
                                          </p:stCondLst>
                                        </p:cTn>
                                        <p:tgtEl>
                                          <p:spTgt spid="53"/>
                                        </p:tgtEl>
                                        <p:attrNameLst>
                                          <p:attrName>style.visibility</p:attrName>
                                        </p:attrNameLst>
                                      </p:cBhvr>
                                      <p:to>
                                        <p:strVal val="visible"/>
                                      </p:to>
                                    </p:set>
                                    <p:animEffect transition="in" filter="fade">
                                      <p:cBhvr>
                                        <p:cTn id="79" dur="500"/>
                                        <p:tgtEl>
                                          <p:spTgt spid="53"/>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8"/>
                                        </p:tgtEl>
                                        <p:attrNameLst>
                                          <p:attrName>style.visibility</p:attrName>
                                        </p:attrNameLst>
                                      </p:cBhvr>
                                      <p:to>
                                        <p:strVal val="visible"/>
                                      </p:to>
                                    </p:set>
                                    <p:animEffect transition="in" filter="fade">
                                      <p:cBhvr>
                                        <p:cTn id="84" dur="500"/>
                                        <p:tgtEl>
                                          <p:spTgt spid="8"/>
                                        </p:tgtEl>
                                      </p:cBhvr>
                                    </p:animEffect>
                                  </p:childTnLst>
                                </p:cTn>
                              </p:par>
                              <p:par>
                                <p:cTn id="85" presetID="10" presetClass="entr" presetSubtype="0" fill="hold" nodeType="with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fade">
                                      <p:cBhvr>
                                        <p:cTn id="87" dur="500"/>
                                        <p:tgtEl>
                                          <p:spTgt spid="5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fade">
                                      <p:cBhvr>
                                        <p:cTn id="92" dur="500"/>
                                        <p:tgtEl>
                                          <p:spTgt spid="17"/>
                                        </p:tgtEl>
                                      </p:cBhvr>
                                    </p:animEffect>
                                  </p:childTnLst>
                                </p:cTn>
                              </p:par>
                              <p:par>
                                <p:cTn id="93" presetID="10" presetClass="entr" presetSubtype="0" fill="hold" nodeType="withEffect">
                                  <p:stCondLst>
                                    <p:cond delay="0"/>
                                  </p:stCondLst>
                                  <p:childTnLst>
                                    <p:set>
                                      <p:cBhvr>
                                        <p:cTn id="94" dur="1" fill="hold">
                                          <p:stCondLst>
                                            <p:cond delay="0"/>
                                          </p:stCondLst>
                                        </p:cTn>
                                        <p:tgtEl>
                                          <p:spTgt spid="57"/>
                                        </p:tgtEl>
                                        <p:attrNameLst>
                                          <p:attrName>style.visibility</p:attrName>
                                        </p:attrNameLst>
                                      </p:cBhvr>
                                      <p:to>
                                        <p:strVal val="visible"/>
                                      </p:to>
                                    </p:set>
                                    <p:animEffect transition="in" filter="fade">
                                      <p:cBhvr>
                                        <p:cTn id="95" dur="500"/>
                                        <p:tgtEl>
                                          <p:spTgt spid="57"/>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fade">
                                      <p:cBhvr>
                                        <p:cTn id="100" dur="500"/>
                                        <p:tgtEl>
                                          <p:spTgt spid="29"/>
                                        </p:tgtEl>
                                      </p:cBhvr>
                                    </p:animEffect>
                                  </p:childTnLst>
                                </p:cTn>
                              </p:par>
                              <p:par>
                                <p:cTn id="101" presetID="10" presetClass="entr" presetSubtype="0" fill="hold" nodeType="with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fade">
                                      <p:cBhvr>
                                        <p:cTn id="10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EC02B0-6114-45FA-BF40-69F0FB5E2F14}"/>
              </a:ext>
            </a:extLst>
          </p:cNvPr>
          <p:cNvSpPr>
            <a:spLocks noGrp="1"/>
          </p:cNvSpPr>
          <p:nvPr>
            <p:ph type="title"/>
          </p:nvPr>
        </p:nvSpPr>
        <p:spPr/>
        <p:txBody>
          <a:bodyPr rtlCol="0">
            <a:normAutofit/>
          </a:bodyPr>
          <a:lstStyle/>
          <a:p>
            <a:pPr rtl="0"/>
            <a:r>
              <a:rPr lang="pt-BR" sz="3200" dirty="0"/>
              <a:t>Porque as empresas querem a cultura </a:t>
            </a:r>
            <a:r>
              <a:rPr lang="pt-BR" sz="3200" dirty="0" err="1"/>
              <a:t>Devops</a:t>
            </a:r>
            <a:r>
              <a:rPr lang="pt-BR" sz="3200" dirty="0"/>
              <a:t>?</a:t>
            </a:r>
          </a:p>
        </p:txBody>
      </p:sp>
      <p:sp>
        <p:nvSpPr>
          <p:cNvPr id="15" name="Espaço Reservado para Conteúdo 14">
            <a:extLst>
              <a:ext uri="{FF2B5EF4-FFF2-40B4-BE49-F238E27FC236}">
                <a16:creationId xmlns:a16="http://schemas.microsoft.com/office/drawing/2014/main" id="{D4B5DF19-D30C-9AD9-7E22-96C9BB7B715A}"/>
              </a:ext>
            </a:extLst>
          </p:cNvPr>
          <p:cNvSpPr>
            <a:spLocks noGrp="1"/>
          </p:cNvSpPr>
          <p:nvPr>
            <p:ph sz="half" idx="2"/>
          </p:nvPr>
        </p:nvSpPr>
        <p:spPr>
          <a:xfrm>
            <a:off x="836612" y="1562100"/>
            <a:ext cx="8047037" cy="5102225"/>
          </a:xfrm>
        </p:spPr>
        <p:txBody>
          <a:bodyPr>
            <a:normAutofit/>
          </a:bodyPr>
          <a:lstStyle/>
          <a:p>
            <a:pPr>
              <a:lnSpc>
                <a:spcPct val="250000"/>
              </a:lnSpc>
              <a:buFont typeface="Wingdings" panose="05000000000000000000" pitchFamily="2" charset="2"/>
              <a:buChar char="ü"/>
            </a:pPr>
            <a:r>
              <a:rPr lang="pt-BR" sz="2400" dirty="0"/>
              <a:t>Economia de recursos;</a:t>
            </a:r>
          </a:p>
          <a:p>
            <a:pPr>
              <a:lnSpc>
                <a:spcPct val="250000"/>
              </a:lnSpc>
              <a:buFont typeface="Wingdings" panose="05000000000000000000" pitchFamily="2" charset="2"/>
              <a:buChar char="ü"/>
            </a:pPr>
            <a:r>
              <a:rPr lang="pt-BR" sz="2400" dirty="0"/>
              <a:t>Otimização de processos;</a:t>
            </a:r>
          </a:p>
          <a:p>
            <a:pPr>
              <a:lnSpc>
                <a:spcPct val="250000"/>
              </a:lnSpc>
              <a:buFont typeface="Wingdings" panose="05000000000000000000" pitchFamily="2" charset="2"/>
              <a:buChar char="ü"/>
            </a:pPr>
            <a:r>
              <a:rPr lang="pt-BR" sz="2400" dirty="0"/>
              <a:t>Melhora na qualidade;</a:t>
            </a:r>
          </a:p>
          <a:p>
            <a:pPr>
              <a:lnSpc>
                <a:spcPct val="250000"/>
              </a:lnSpc>
              <a:buFont typeface="Wingdings" panose="05000000000000000000" pitchFamily="2" charset="2"/>
              <a:buChar char="ü"/>
            </a:pPr>
            <a:r>
              <a:rPr lang="pt-BR" sz="2400" dirty="0"/>
              <a:t>Mais rapidez na produção;</a:t>
            </a:r>
          </a:p>
          <a:p>
            <a:pPr>
              <a:lnSpc>
                <a:spcPct val="250000"/>
              </a:lnSpc>
              <a:buFont typeface="Wingdings" panose="05000000000000000000" pitchFamily="2" charset="2"/>
              <a:buChar char="ü"/>
            </a:pPr>
            <a:r>
              <a:rPr lang="pt-BR" sz="2400" dirty="0"/>
              <a:t>Aumento na motivação.</a:t>
            </a:r>
          </a:p>
        </p:txBody>
      </p:sp>
      <p:pic>
        <p:nvPicPr>
          <p:cNvPr id="25" name="Imagem 24">
            <a:extLst>
              <a:ext uri="{FF2B5EF4-FFF2-40B4-BE49-F238E27FC236}">
                <a16:creationId xmlns:a16="http://schemas.microsoft.com/office/drawing/2014/main" id="{05B703DA-8046-711B-4674-D81F0D78AF63}"/>
              </a:ext>
            </a:extLst>
          </p:cNvPr>
          <p:cNvPicPr>
            <a:picLocks noChangeAspect="1"/>
          </p:cNvPicPr>
          <p:nvPr/>
        </p:nvPicPr>
        <p:blipFill>
          <a:blip r:embed="rId3"/>
          <a:srcRect/>
          <a:stretch/>
        </p:blipFill>
        <p:spPr>
          <a:xfrm>
            <a:off x="7952552" y="2868777"/>
            <a:ext cx="4045179" cy="2723374"/>
          </a:xfrm>
          <a:prstGeom prst="rect">
            <a:avLst/>
          </a:prstGeom>
        </p:spPr>
      </p:pic>
    </p:spTree>
    <p:extLst>
      <p:ext uri="{BB962C8B-B14F-4D97-AF65-F5344CB8AC3E}">
        <p14:creationId xmlns:p14="http://schemas.microsoft.com/office/powerpoint/2010/main" val="15778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wipe(down)">
                                      <p:cBhvr>
                                        <p:cTn id="11" dur="500"/>
                                        <p:tgtEl>
                                          <p:spTgt spid="15">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wipe(down)">
                                      <p:cBhvr>
                                        <p:cTn id="15" dur="500"/>
                                        <p:tgtEl>
                                          <p:spTgt spid="15">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Effect transition="in" filter="wipe(down)">
                                      <p:cBhvr>
                                        <p:cTn id="19" dur="500"/>
                                        <p:tgtEl>
                                          <p:spTgt spid="15">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5">
                                            <p:txEl>
                                              <p:pRg st="3" end="3"/>
                                            </p:txEl>
                                          </p:spTgt>
                                        </p:tgtEl>
                                        <p:attrNameLst>
                                          <p:attrName>style.visibility</p:attrName>
                                        </p:attrNameLst>
                                      </p:cBhvr>
                                      <p:to>
                                        <p:strVal val="visible"/>
                                      </p:to>
                                    </p:set>
                                    <p:animEffect transition="in" filter="wipe(down)">
                                      <p:cBhvr>
                                        <p:cTn id="23" dur="500"/>
                                        <p:tgtEl>
                                          <p:spTgt spid="15">
                                            <p:txEl>
                                              <p:pRg st="3" end="3"/>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wipe(down)">
                                      <p:cBhvr>
                                        <p:cTn id="27" dur="500"/>
                                        <p:tgtEl>
                                          <p:spTgt spid="15">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EC02B0-6114-45FA-BF40-69F0FB5E2F14}"/>
              </a:ext>
            </a:extLst>
          </p:cNvPr>
          <p:cNvSpPr>
            <a:spLocks noGrp="1"/>
          </p:cNvSpPr>
          <p:nvPr>
            <p:ph type="title"/>
          </p:nvPr>
        </p:nvSpPr>
        <p:spPr/>
        <p:txBody>
          <a:bodyPr rtlCol="0">
            <a:normAutofit/>
          </a:bodyPr>
          <a:lstStyle/>
          <a:p>
            <a:pPr rtl="0"/>
            <a:r>
              <a:rPr lang="pt-BR" sz="2000" dirty="0"/>
              <a:t>Só quem trabalhava com infraestrutura pode trabalhar com </a:t>
            </a:r>
            <a:r>
              <a:rPr lang="pt-BR" sz="2000" dirty="0" err="1"/>
              <a:t>Devops</a:t>
            </a:r>
            <a:r>
              <a:rPr lang="pt-BR" sz="2000" dirty="0"/>
              <a:t>?</a:t>
            </a:r>
          </a:p>
        </p:txBody>
      </p:sp>
      <p:pic>
        <p:nvPicPr>
          <p:cNvPr id="6" name="Imagem 5" descr="Desenho de personagem de desenho animado&#10;&#10;Descrição gerada automaticamente">
            <a:extLst>
              <a:ext uri="{FF2B5EF4-FFF2-40B4-BE49-F238E27FC236}">
                <a16:creationId xmlns:a16="http://schemas.microsoft.com/office/drawing/2014/main" id="{EB5F4D39-4B22-57F3-D139-DE43004039A8}"/>
              </a:ext>
            </a:extLst>
          </p:cNvPr>
          <p:cNvPicPr>
            <a:picLocks noChangeAspect="1"/>
          </p:cNvPicPr>
          <p:nvPr/>
        </p:nvPicPr>
        <p:blipFill>
          <a:blip r:embed="rId3"/>
          <a:stretch>
            <a:fillRect/>
          </a:stretch>
        </p:blipFill>
        <p:spPr>
          <a:xfrm>
            <a:off x="3609975" y="1419225"/>
            <a:ext cx="4972050" cy="4972050"/>
          </a:xfrm>
          <a:prstGeom prst="rect">
            <a:avLst/>
          </a:prstGeom>
        </p:spPr>
      </p:pic>
      <p:pic>
        <p:nvPicPr>
          <p:cNvPr id="8" name="Imagem 7" descr="Texto&#10;&#10;Descrição gerada automaticamente">
            <a:extLst>
              <a:ext uri="{FF2B5EF4-FFF2-40B4-BE49-F238E27FC236}">
                <a16:creationId xmlns:a16="http://schemas.microsoft.com/office/drawing/2014/main" id="{ACF5DB23-2487-3361-8699-4A40CD23F572}"/>
              </a:ext>
            </a:extLst>
          </p:cNvPr>
          <p:cNvPicPr>
            <a:picLocks noChangeAspect="1"/>
          </p:cNvPicPr>
          <p:nvPr/>
        </p:nvPicPr>
        <p:blipFill>
          <a:blip r:embed="rId4"/>
          <a:stretch>
            <a:fillRect/>
          </a:stretch>
        </p:blipFill>
        <p:spPr>
          <a:xfrm>
            <a:off x="2933700" y="1295400"/>
            <a:ext cx="6324600" cy="4267200"/>
          </a:xfrm>
          <a:prstGeom prst="rect">
            <a:avLst/>
          </a:prstGeom>
        </p:spPr>
      </p:pic>
    </p:spTree>
    <p:extLst>
      <p:ext uri="{BB962C8B-B14F-4D97-AF65-F5344CB8AC3E}">
        <p14:creationId xmlns:p14="http://schemas.microsoft.com/office/powerpoint/2010/main" val="399290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xit" presetSubtype="32" fill="hold" nodeType="clickEffect">
                                  <p:stCondLst>
                                    <p:cond delay="0"/>
                                  </p:stCondLst>
                                  <p:childTnLst>
                                    <p:anim calcmode="lin" valueType="num">
                                      <p:cBhvr>
                                        <p:cTn id="18" dur="500"/>
                                        <p:tgtEl>
                                          <p:spTgt spid="6"/>
                                        </p:tgtEl>
                                        <p:attrNameLst>
                                          <p:attrName>ppt_w</p:attrName>
                                        </p:attrNameLst>
                                      </p:cBhvr>
                                      <p:tavLst>
                                        <p:tav tm="0">
                                          <p:val>
                                            <p:strVal val="ppt_w"/>
                                          </p:val>
                                        </p:tav>
                                        <p:tav tm="100000">
                                          <p:val>
                                            <p:fltVal val="0"/>
                                          </p:val>
                                        </p:tav>
                                      </p:tavLst>
                                    </p:anim>
                                    <p:anim calcmode="lin" valueType="num">
                                      <p:cBhvr>
                                        <p:cTn id="19" dur="500"/>
                                        <p:tgtEl>
                                          <p:spTgt spid="6"/>
                                        </p:tgtEl>
                                        <p:attrNameLst>
                                          <p:attrName>ppt_h</p:attrName>
                                        </p:attrNameLst>
                                      </p:cBhvr>
                                      <p:tavLst>
                                        <p:tav tm="0">
                                          <p:val>
                                            <p:strVal val="ppt_h"/>
                                          </p:val>
                                        </p:tav>
                                        <p:tav tm="100000">
                                          <p:val>
                                            <p:fltVal val="0"/>
                                          </p:val>
                                        </p:tav>
                                      </p:tavLst>
                                    </p:anim>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par>
                          <p:cTn id="22" fill="hold">
                            <p:stCondLst>
                              <p:cond delay="500"/>
                            </p:stCondLst>
                            <p:childTnLst>
                              <p:par>
                                <p:cTn id="23" presetID="53" presetClass="entr" presetSubtype="16"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EC02B0-6114-45FA-BF40-69F0FB5E2F14}"/>
              </a:ext>
            </a:extLst>
          </p:cNvPr>
          <p:cNvSpPr>
            <a:spLocks noGrp="1"/>
          </p:cNvSpPr>
          <p:nvPr>
            <p:ph type="title"/>
          </p:nvPr>
        </p:nvSpPr>
        <p:spPr/>
        <p:txBody>
          <a:bodyPr rtlCol="0">
            <a:normAutofit/>
          </a:bodyPr>
          <a:lstStyle/>
          <a:p>
            <a:pPr rtl="0"/>
            <a:r>
              <a:rPr lang="pt-BR" sz="3200" dirty="0"/>
              <a:t>Leituras Recomendadas</a:t>
            </a:r>
          </a:p>
        </p:txBody>
      </p:sp>
      <p:sp>
        <p:nvSpPr>
          <p:cNvPr id="5" name="Espaço Reservado para Conteúdo 14">
            <a:extLst>
              <a:ext uri="{FF2B5EF4-FFF2-40B4-BE49-F238E27FC236}">
                <a16:creationId xmlns:a16="http://schemas.microsoft.com/office/drawing/2014/main" id="{7B3179B8-E448-2E98-A8E2-DA5601BD4951}"/>
              </a:ext>
            </a:extLst>
          </p:cNvPr>
          <p:cNvSpPr>
            <a:spLocks noGrp="1"/>
          </p:cNvSpPr>
          <p:nvPr>
            <p:ph sz="half" idx="2"/>
          </p:nvPr>
        </p:nvSpPr>
        <p:spPr>
          <a:xfrm>
            <a:off x="836612" y="1562100"/>
            <a:ext cx="11164888" cy="1533525"/>
          </a:xfrm>
        </p:spPr>
        <p:txBody>
          <a:bodyPr>
            <a:normAutofit/>
          </a:bodyPr>
          <a:lstStyle/>
          <a:p>
            <a:pPr>
              <a:lnSpc>
                <a:spcPct val="200000"/>
              </a:lnSpc>
            </a:pPr>
            <a:r>
              <a:rPr lang="pt-BR" dirty="0"/>
              <a:t>The </a:t>
            </a:r>
            <a:r>
              <a:rPr lang="pt-BR" dirty="0" err="1"/>
              <a:t>Devops</a:t>
            </a:r>
            <a:r>
              <a:rPr lang="pt-BR" dirty="0"/>
              <a:t> Handbook, de Gene Kim, Patrick </a:t>
            </a:r>
            <a:r>
              <a:rPr lang="pt-BR" dirty="0" err="1"/>
              <a:t>DEbois</a:t>
            </a:r>
            <a:r>
              <a:rPr lang="pt-BR" dirty="0"/>
              <a:t>, John Willis, John </a:t>
            </a:r>
            <a:r>
              <a:rPr lang="pt-BR" dirty="0" err="1"/>
              <a:t>Allspaw</a:t>
            </a:r>
            <a:r>
              <a:rPr lang="pt-BR" dirty="0"/>
              <a:t> e Jaz </a:t>
            </a:r>
            <a:r>
              <a:rPr lang="pt-BR" dirty="0" err="1"/>
              <a:t>Humble</a:t>
            </a:r>
            <a:endParaRPr lang="pt-BR" dirty="0"/>
          </a:p>
          <a:p>
            <a:pPr>
              <a:lnSpc>
                <a:spcPct val="200000"/>
              </a:lnSpc>
            </a:pPr>
            <a:r>
              <a:rPr lang="pt-BR" dirty="0"/>
              <a:t>The Phoenix Project, de Gene Kim, George </a:t>
            </a:r>
            <a:r>
              <a:rPr lang="pt-BR" dirty="0" err="1"/>
              <a:t>Spafford</a:t>
            </a:r>
            <a:r>
              <a:rPr lang="pt-BR" dirty="0"/>
              <a:t> e Kevin </a:t>
            </a:r>
            <a:r>
              <a:rPr lang="pt-BR" dirty="0" err="1"/>
              <a:t>Behr</a:t>
            </a:r>
            <a:r>
              <a:rPr lang="pt-BR" dirty="0"/>
              <a:t>.</a:t>
            </a:r>
          </a:p>
        </p:txBody>
      </p:sp>
      <p:pic>
        <p:nvPicPr>
          <p:cNvPr id="4" name="Imagem 3" descr="Diagrama, Desenho técnico&#10;&#10;Descrição gerada automaticamente">
            <a:extLst>
              <a:ext uri="{FF2B5EF4-FFF2-40B4-BE49-F238E27FC236}">
                <a16:creationId xmlns:a16="http://schemas.microsoft.com/office/drawing/2014/main" id="{617DF9AF-4EB5-D88C-AB85-C1F1CB50EFEF}"/>
              </a:ext>
            </a:extLst>
          </p:cNvPr>
          <p:cNvPicPr>
            <a:picLocks noChangeAspect="1"/>
          </p:cNvPicPr>
          <p:nvPr/>
        </p:nvPicPr>
        <p:blipFill>
          <a:blip r:embed="rId3"/>
          <a:stretch>
            <a:fillRect/>
          </a:stretch>
        </p:blipFill>
        <p:spPr>
          <a:xfrm>
            <a:off x="7921674" y="3104375"/>
            <a:ext cx="2262089" cy="3388500"/>
          </a:xfrm>
          <a:prstGeom prst="rect">
            <a:avLst/>
          </a:prstGeom>
        </p:spPr>
      </p:pic>
      <p:pic>
        <p:nvPicPr>
          <p:cNvPr id="9" name="Imagem 8" descr="Diagrama, Desenho técnico&#10;&#10;Descrição gerada automaticamente">
            <a:extLst>
              <a:ext uri="{FF2B5EF4-FFF2-40B4-BE49-F238E27FC236}">
                <a16:creationId xmlns:a16="http://schemas.microsoft.com/office/drawing/2014/main" id="{6D6ADAEE-26CA-FD61-A3CA-91E01AB4E4A1}"/>
              </a:ext>
            </a:extLst>
          </p:cNvPr>
          <p:cNvPicPr>
            <a:picLocks noChangeAspect="1"/>
          </p:cNvPicPr>
          <p:nvPr/>
        </p:nvPicPr>
        <p:blipFill>
          <a:blip r:embed="rId4"/>
          <a:stretch>
            <a:fillRect/>
          </a:stretch>
        </p:blipFill>
        <p:spPr>
          <a:xfrm>
            <a:off x="2520535" y="3095625"/>
            <a:ext cx="2213114" cy="3388500"/>
          </a:xfrm>
          <a:prstGeom prst="rect">
            <a:avLst/>
          </a:prstGeom>
        </p:spPr>
      </p:pic>
    </p:spTree>
    <p:extLst>
      <p:ext uri="{BB962C8B-B14F-4D97-AF65-F5344CB8AC3E}">
        <p14:creationId xmlns:p14="http://schemas.microsoft.com/office/powerpoint/2010/main" val="428020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Espaço Reservado para Imagem 20">
            <a:extLst>
              <a:ext uri="{FF2B5EF4-FFF2-40B4-BE49-F238E27FC236}">
                <a16:creationId xmlns:a16="http://schemas.microsoft.com/office/drawing/2014/main" id="{C0AA5E5B-9A0B-4837-9008-6B83089C194E}"/>
              </a:ext>
            </a:extLst>
          </p:cNvPr>
          <p:cNvPicPr>
            <a:picLocks noGrp="1" noChangeAspect="1"/>
          </p:cNvPicPr>
          <p:nvPr>
            <p:ph type="pic" sz="quarter" idx="16"/>
          </p:nvPr>
        </p:nvPicPr>
        <p:blipFill>
          <a:blip r:embed="rId3"/>
          <a:srcRect l="10445" r="10445"/>
          <a:stretch/>
        </p:blipFill>
        <p:spPr>
          <a:xfrm>
            <a:off x="5710842" y="1"/>
            <a:ext cx="6481158" cy="4216186"/>
          </a:xfrm>
        </p:spPr>
      </p:pic>
      <p:pic>
        <p:nvPicPr>
          <p:cNvPr id="23" name="Espaço Reservado para Imagem 22">
            <a:extLst>
              <a:ext uri="{FF2B5EF4-FFF2-40B4-BE49-F238E27FC236}">
                <a16:creationId xmlns:a16="http://schemas.microsoft.com/office/drawing/2014/main" id="{D98BD80F-ADD8-4A4B-93EA-5B25442FD2F9}"/>
              </a:ext>
            </a:extLst>
          </p:cNvPr>
          <p:cNvPicPr>
            <a:picLocks noGrp="1" noChangeAspect="1"/>
          </p:cNvPicPr>
          <p:nvPr>
            <p:ph type="pic" sz="quarter" idx="17"/>
          </p:nvPr>
        </p:nvPicPr>
        <p:blipFill>
          <a:blip r:embed="rId4"/>
          <a:srcRect t="14954" b="14954"/>
          <a:stretch/>
        </p:blipFill>
        <p:spPr>
          <a:xfrm>
            <a:off x="5078134" y="4323899"/>
            <a:ext cx="7113866" cy="2534101"/>
          </a:xfrm>
        </p:spPr>
      </p:pic>
      <p:sp>
        <p:nvSpPr>
          <p:cNvPr id="4" name="Título 3">
            <a:extLst>
              <a:ext uri="{FF2B5EF4-FFF2-40B4-BE49-F238E27FC236}">
                <a16:creationId xmlns:a16="http://schemas.microsoft.com/office/drawing/2014/main" id="{8CA6E381-7CDD-4999-B9C7-CD31E749FD95}"/>
              </a:ext>
            </a:extLst>
          </p:cNvPr>
          <p:cNvSpPr>
            <a:spLocks noGrp="1"/>
          </p:cNvSpPr>
          <p:nvPr>
            <p:ph type="title"/>
          </p:nvPr>
        </p:nvSpPr>
        <p:spPr>
          <a:xfrm>
            <a:off x="838200" y="1174749"/>
            <a:ext cx="4443984" cy="2139696"/>
          </a:xfrm>
        </p:spPr>
        <p:txBody>
          <a:bodyPr rtlCol="0"/>
          <a:lstStyle/>
          <a:p>
            <a:pPr rtl="0"/>
            <a:r>
              <a:rPr lang="pt-BR" dirty="0"/>
              <a:t>Obrigada</a:t>
            </a:r>
          </a:p>
        </p:txBody>
      </p:sp>
      <p:sp>
        <p:nvSpPr>
          <p:cNvPr id="5" name="Espaço Reservado para Texto 4">
            <a:extLst>
              <a:ext uri="{FF2B5EF4-FFF2-40B4-BE49-F238E27FC236}">
                <a16:creationId xmlns:a16="http://schemas.microsoft.com/office/drawing/2014/main" id="{BCDB3C5E-E520-4B9D-8574-178AD4C9F286}"/>
              </a:ext>
            </a:extLst>
          </p:cNvPr>
          <p:cNvSpPr>
            <a:spLocks noGrp="1"/>
          </p:cNvSpPr>
          <p:nvPr>
            <p:ph type="body" sz="quarter" idx="13"/>
          </p:nvPr>
        </p:nvSpPr>
        <p:spPr>
          <a:xfrm>
            <a:off x="838199" y="3708273"/>
            <a:ext cx="4443984" cy="594360"/>
          </a:xfrm>
        </p:spPr>
        <p:txBody>
          <a:bodyPr rtlCol="0"/>
          <a:lstStyle/>
          <a:p>
            <a:pPr rtl="0"/>
            <a:r>
              <a:rPr lang="pt-BR" dirty="0"/>
              <a:t>Bruna Souza</a:t>
            </a:r>
          </a:p>
          <a:p>
            <a:pPr rtl="0"/>
            <a:endParaRPr lang="pt-BR" dirty="0"/>
          </a:p>
        </p:txBody>
      </p:sp>
    </p:spTree>
    <p:extLst>
      <p:ext uri="{BB962C8B-B14F-4D97-AF65-F5344CB8AC3E}">
        <p14:creationId xmlns:p14="http://schemas.microsoft.com/office/powerpoint/2010/main" val="242076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ço Reservado para Imagem 6">
            <a:extLst>
              <a:ext uri="{FF2B5EF4-FFF2-40B4-BE49-F238E27FC236}">
                <a16:creationId xmlns:a16="http://schemas.microsoft.com/office/drawing/2014/main" id="{2E3A6B9C-61DE-478A-BBBB-7765E56378A3}"/>
              </a:ext>
            </a:extLst>
          </p:cNvPr>
          <p:cNvPicPr>
            <a:picLocks noGrp="1" noChangeAspect="1"/>
          </p:cNvPicPr>
          <p:nvPr>
            <p:ph type="pic" sz="quarter" idx="13"/>
          </p:nvPr>
        </p:nvPicPr>
        <p:blipFill>
          <a:blip r:embed="rId3"/>
          <a:srcRect l="21358" r="21358"/>
          <a:stretch/>
        </p:blipFill>
        <p:spPr>
          <a:xfrm>
            <a:off x="-9153" y="0"/>
            <a:ext cx="6105136" cy="6240787"/>
          </a:xfrm>
        </p:spPr>
      </p:pic>
      <p:sp>
        <p:nvSpPr>
          <p:cNvPr id="4" name="Título 3">
            <a:extLst>
              <a:ext uri="{FF2B5EF4-FFF2-40B4-BE49-F238E27FC236}">
                <a16:creationId xmlns:a16="http://schemas.microsoft.com/office/drawing/2014/main" id="{C278FAAB-8DFA-4475-B8B6-51A3ED193119}"/>
              </a:ext>
            </a:extLst>
          </p:cNvPr>
          <p:cNvSpPr>
            <a:spLocks noGrp="1"/>
          </p:cNvSpPr>
          <p:nvPr>
            <p:ph type="title"/>
          </p:nvPr>
        </p:nvSpPr>
        <p:spPr>
          <a:xfrm>
            <a:off x="5559206" y="3008462"/>
            <a:ext cx="6108192" cy="841075"/>
          </a:xfrm>
        </p:spPr>
        <p:txBody>
          <a:bodyPr rtlCol="0"/>
          <a:lstStyle/>
          <a:p>
            <a:pPr rtl="0"/>
            <a:r>
              <a:rPr lang="pt-BR" sz="4800" dirty="0"/>
              <a:t>O que é </a:t>
            </a:r>
            <a:r>
              <a:rPr lang="pt-BR" sz="4800" dirty="0" err="1"/>
              <a:t>Devops</a:t>
            </a:r>
            <a:r>
              <a:rPr lang="pt-BR" sz="4800" dirty="0"/>
              <a:t>?</a:t>
            </a:r>
            <a:endParaRPr lang="pt-BR" dirty="0"/>
          </a:p>
        </p:txBody>
      </p:sp>
    </p:spTree>
    <p:extLst>
      <p:ext uri="{BB962C8B-B14F-4D97-AF65-F5344CB8AC3E}">
        <p14:creationId xmlns:p14="http://schemas.microsoft.com/office/powerpoint/2010/main" val="163372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602820-7F02-4F5F-8933-C0B61CFA2E08}"/>
              </a:ext>
            </a:extLst>
          </p:cNvPr>
          <p:cNvSpPr>
            <a:spLocks noGrp="1"/>
          </p:cNvSpPr>
          <p:nvPr>
            <p:ph type="title"/>
          </p:nvPr>
        </p:nvSpPr>
        <p:spPr/>
        <p:txBody>
          <a:bodyPr rtlCol="0"/>
          <a:lstStyle/>
          <a:p>
            <a:pPr rtl="0"/>
            <a:r>
              <a:rPr lang="pt-BR" dirty="0"/>
              <a:t>O que é </a:t>
            </a:r>
            <a:r>
              <a:rPr lang="pt-BR" dirty="0" err="1"/>
              <a:t>Devops</a:t>
            </a:r>
            <a:r>
              <a:rPr lang="pt-BR" dirty="0"/>
              <a:t>?</a:t>
            </a:r>
          </a:p>
        </p:txBody>
      </p:sp>
      <p:pic>
        <p:nvPicPr>
          <p:cNvPr id="10" name="Espaço Reservado para Conteúdo 9" descr="Tela de celular com aplicativo aberto&#10;&#10;Descrição gerada automaticamente com confiança baixa">
            <a:extLst>
              <a:ext uri="{FF2B5EF4-FFF2-40B4-BE49-F238E27FC236}">
                <a16:creationId xmlns:a16="http://schemas.microsoft.com/office/drawing/2014/main" id="{E7622CFE-1F1D-B3CF-4ACA-BFB641BFBB68}"/>
              </a:ext>
            </a:extLst>
          </p:cNvPr>
          <p:cNvPicPr>
            <a:picLocks noGrp="1" noChangeAspect="1"/>
          </p:cNvPicPr>
          <p:nvPr>
            <p:ph idx="1"/>
          </p:nvPr>
        </p:nvPicPr>
        <p:blipFill>
          <a:blip r:embed="rId3"/>
          <a:stretch>
            <a:fillRect/>
          </a:stretch>
        </p:blipFill>
        <p:spPr>
          <a:xfrm>
            <a:off x="2397478" y="2011363"/>
            <a:ext cx="7397043" cy="4160837"/>
          </a:xfrm>
        </p:spPr>
      </p:pic>
    </p:spTree>
    <p:extLst>
      <p:ext uri="{BB962C8B-B14F-4D97-AF65-F5344CB8AC3E}">
        <p14:creationId xmlns:p14="http://schemas.microsoft.com/office/powerpoint/2010/main" val="409331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6" presetClass="entr" presetSubtype="16"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circle(in)">
                                      <p:cBhvr>
                                        <p:cTn id="1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602820-7F02-4F5F-8933-C0B61CFA2E08}"/>
              </a:ext>
            </a:extLst>
          </p:cNvPr>
          <p:cNvSpPr>
            <a:spLocks noGrp="1"/>
          </p:cNvSpPr>
          <p:nvPr>
            <p:ph type="title"/>
          </p:nvPr>
        </p:nvSpPr>
        <p:spPr/>
        <p:txBody>
          <a:bodyPr rtlCol="0">
            <a:normAutofit/>
          </a:bodyPr>
          <a:lstStyle/>
          <a:p>
            <a:pPr rtl="0"/>
            <a:r>
              <a:rPr lang="pt-BR" sz="2400" dirty="0"/>
              <a:t>Quais problemas levaram a criação da cultura </a:t>
            </a:r>
            <a:r>
              <a:rPr lang="pt-BR" sz="2400" dirty="0" err="1"/>
              <a:t>Devops</a:t>
            </a:r>
            <a:r>
              <a:rPr lang="pt-BR" sz="2400" dirty="0"/>
              <a:t>?</a:t>
            </a:r>
          </a:p>
        </p:txBody>
      </p:sp>
      <p:pic>
        <p:nvPicPr>
          <p:cNvPr id="7" name="Espaço Reservado para Conteúdo 6" descr="Ícone&#10;&#10;Descrição gerada automaticamente">
            <a:extLst>
              <a:ext uri="{FF2B5EF4-FFF2-40B4-BE49-F238E27FC236}">
                <a16:creationId xmlns:a16="http://schemas.microsoft.com/office/drawing/2014/main" id="{5F5D2EEF-2E06-691E-A383-0DC75228114F}"/>
              </a:ext>
            </a:extLst>
          </p:cNvPr>
          <p:cNvPicPr>
            <a:picLocks noGrp="1" noChangeAspect="1"/>
          </p:cNvPicPr>
          <p:nvPr>
            <p:ph idx="1"/>
          </p:nvPr>
        </p:nvPicPr>
        <p:blipFill>
          <a:blip r:embed="rId3"/>
          <a:stretch>
            <a:fillRect/>
          </a:stretch>
        </p:blipFill>
        <p:spPr>
          <a:xfrm>
            <a:off x="1233487" y="2559987"/>
            <a:ext cx="1952625" cy="2343150"/>
          </a:xfrm>
        </p:spPr>
      </p:pic>
      <p:pic>
        <p:nvPicPr>
          <p:cNvPr id="9" name="Imagem 8" descr="Ícone&#10;&#10;Descrição gerada automaticamente">
            <a:extLst>
              <a:ext uri="{FF2B5EF4-FFF2-40B4-BE49-F238E27FC236}">
                <a16:creationId xmlns:a16="http://schemas.microsoft.com/office/drawing/2014/main" id="{2CD32E58-0B6C-FECC-29CB-596B2EEBD82A}"/>
              </a:ext>
            </a:extLst>
          </p:cNvPr>
          <p:cNvPicPr>
            <a:picLocks noChangeAspect="1"/>
          </p:cNvPicPr>
          <p:nvPr/>
        </p:nvPicPr>
        <p:blipFill>
          <a:blip r:embed="rId4">
            <a:biLevel thresh="75000"/>
            <a:extLst>
              <a:ext uri="{BEBA8EAE-BF5A-486C-A8C5-ECC9F3942E4B}">
                <a14:imgProps xmlns:a14="http://schemas.microsoft.com/office/drawing/2010/main">
                  <a14:imgLayer r:embed="rId5">
                    <a14:imgEffect>
                      <a14:backgroundRemoval t="1048" b="97905" l="7500" r="94643">
                        <a14:foregroundMark x1="34167" y1="7683" x2="34167" y2="7683"/>
                        <a14:foregroundMark x1="44167" y1="5704" x2="44167" y2="5704"/>
                        <a14:foregroundMark x1="51310" y1="5239" x2="51310" y2="5239"/>
                        <a14:foregroundMark x1="42976" y1="1164" x2="42976" y2="1164"/>
                        <a14:foregroundMark x1="30238" y1="31315" x2="30238" y2="31315"/>
                        <a14:foregroundMark x1="27619" y1="53318" x2="27619" y2="53318"/>
                        <a14:foregroundMark x1="20119" y1="78580" x2="20119" y2="78580"/>
                        <a14:foregroundMark x1="7619" y1="84633" x2="7619" y2="84633"/>
                        <a14:foregroundMark x1="17976" y1="93597" x2="17976" y2="93597"/>
                        <a14:foregroundMark x1="49881" y1="97905" x2="49881" y2="97905"/>
                        <a14:foregroundMark x1="64881" y1="86612" x2="64881" y2="86612"/>
                        <a14:foregroundMark x1="72738" y1="93714" x2="72738" y2="93714"/>
                        <a14:foregroundMark x1="84405" y1="89756" x2="84405" y2="89756"/>
                        <a14:foregroundMark x1="94643" y1="69616" x2="94643" y2="69616"/>
                      </a14:backgroundRemoval>
                    </a14:imgEffect>
                  </a14:imgLayer>
                </a14:imgProps>
              </a:ext>
            </a:extLst>
          </a:blip>
          <a:stretch>
            <a:fillRect/>
          </a:stretch>
        </p:blipFill>
        <p:spPr>
          <a:xfrm>
            <a:off x="8667190" y="2559987"/>
            <a:ext cx="2291323" cy="2343150"/>
          </a:xfrm>
          <a:prstGeom prst="rect">
            <a:avLst/>
          </a:prstGeom>
        </p:spPr>
      </p:pic>
      <p:pic>
        <p:nvPicPr>
          <p:cNvPr id="11" name="Imagem 10" descr="Texto sobre foto de menina&#10;&#10;Descrição gerada automaticamente com confiança média">
            <a:extLst>
              <a:ext uri="{FF2B5EF4-FFF2-40B4-BE49-F238E27FC236}">
                <a16:creationId xmlns:a16="http://schemas.microsoft.com/office/drawing/2014/main" id="{D46014F9-52C9-707D-E4DD-E33B5F68872D}"/>
              </a:ext>
            </a:extLst>
          </p:cNvPr>
          <p:cNvPicPr>
            <a:picLocks noChangeAspect="1"/>
          </p:cNvPicPr>
          <p:nvPr/>
        </p:nvPicPr>
        <p:blipFill>
          <a:blip r:embed="rId6"/>
          <a:stretch>
            <a:fillRect/>
          </a:stretch>
        </p:blipFill>
        <p:spPr>
          <a:xfrm>
            <a:off x="4191000" y="2307574"/>
            <a:ext cx="3810000" cy="2847975"/>
          </a:xfrm>
          <a:prstGeom prst="rect">
            <a:avLst/>
          </a:prstGeom>
        </p:spPr>
      </p:pic>
      <p:pic>
        <p:nvPicPr>
          <p:cNvPr id="16" name="Imagem 15" descr="Logotipo&#10;&#10;Descrição gerada automaticamente">
            <a:extLst>
              <a:ext uri="{FF2B5EF4-FFF2-40B4-BE49-F238E27FC236}">
                <a16:creationId xmlns:a16="http://schemas.microsoft.com/office/drawing/2014/main" id="{CA231A35-3834-A8A8-5CA7-6BBE995FE2B1}"/>
              </a:ext>
            </a:extLst>
          </p:cNvPr>
          <p:cNvPicPr>
            <a:picLocks noChangeAspect="1"/>
          </p:cNvPicPr>
          <p:nvPr/>
        </p:nvPicPr>
        <p:blipFill rotWithShape="1">
          <a:blip r:embed="rId7"/>
          <a:srcRect l="12514" t="12149" r="12352" b="12231"/>
          <a:stretch/>
        </p:blipFill>
        <p:spPr>
          <a:xfrm>
            <a:off x="4591699" y="2217554"/>
            <a:ext cx="3008602" cy="3028013"/>
          </a:xfrm>
          <a:prstGeom prst="rect">
            <a:avLst/>
          </a:prstGeom>
        </p:spPr>
      </p:pic>
    </p:spTree>
    <p:extLst>
      <p:ext uri="{BB962C8B-B14F-4D97-AF65-F5344CB8AC3E}">
        <p14:creationId xmlns:p14="http://schemas.microsoft.com/office/powerpoint/2010/main" val="14971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randombar(horizont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randombar(horizontal)">
                                      <p:cBhvr>
                                        <p:cTn id="31" dur="500"/>
                                        <p:tgtEl>
                                          <p:spTgt spid="16"/>
                                        </p:tgtEl>
                                      </p:cBhvr>
                                    </p:animEffect>
                                  </p:childTnLst>
                                </p:cTn>
                              </p:par>
                              <p:par>
                                <p:cTn id="32" presetID="1" presetClass="exit" presetSubtype="0" fill="hold" nodeType="withEffect">
                                  <p:stCondLst>
                                    <p:cond delay="0"/>
                                  </p:stCondLst>
                                  <p:childTnLst>
                                    <p:set>
                                      <p:cBhvr>
                                        <p:cTn id="33"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Elemento gráfico 1" descr="Tag=AccentColor&#10;Flavor=Light&#10;Target=Fill">
            <a:extLst>
              <a:ext uri="{FF2B5EF4-FFF2-40B4-BE49-F238E27FC236}">
                <a16:creationId xmlns:a16="http://schemas.microsoft.com/office/drawing/2014/main" id="{DBAAE9C7-B19C-6C10-4964-E829A7263778}"/>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pPr rtl="0"/>
            <a:endParaRPr lang="pt-BR" noProof="0"/>
          </a:p>
        </p:txBody>
      </p:sp>
      <p:sp>
        <p:nvSpPr>
          <p:cNvPr id="2" name="Título 1">
            <a:extLst>
              <a:ext uri="{FF2B5EF4-FFF2-40B4-BE49-F238E27FC236}">
                <a16:creationId xmlns:a16="http://schemas.microsoft.com/office/drawing/2014/main" id="{3E0E08A1-FEAA-4F21-96E4-5A57CFAABBE2}"/>
              </a:ext>
            </a:extLst>
          </p:cNvPr>
          <p:cNvSpPr>
            <a:spLocks noGrp="1"/>
          </p:cNvSpPr>
          <p:nvPr>
            <p:ph type="title"/>
          </p:nvPr>
        </p:nvSpPr>
        <p:spPr>
          <a:xfrm>
            <a:off x="3325368" y="2067687"/>
            <a:ext cx="5541264" cy="2722626"/>
          </a:xfrm>
        </p:spPr>
        <p:txBody>
          <a:bodyPr rtlCol="0">
            <a:normAutofit fontScale="90000"/>
          </a:bodyPr>
          <a:lstStyle/>
          <a:p>
            <a:pPr rtl="0"/>
            <a:r>
              <a:rPr lang="pt-BR" dirty="0"/>
              <a:t>Colaboração;</a:t>
            </a:r>
            <a:br>
              <a:rPr lang="pt-BR" dirty="0"/>
            </a:br>
            <a:r>
              <a:rPr lang="pt-BR" dirty="0"/>
              <a:t>Automatização; </a:t>
            </a:r>
            <a:br>
              <a:rPr lang="pt-BR" dirty="0"/>
            </a:br>
            <a:r>
              <a:rPr lang="pt-BR" dirty="0"/>
              <a:t>Integração continua;</a:t>
            </a:r>
            <a:br>
              <a:rPr lang="pt-BR" dirty="0"/>
            </a:br>
            <a:r>
              <a:rPr lang="pt-BR" dirty="0"/>
              <a:t>Entrega continua; </a:t>
            </a:r>
            <a:br>
              <a:rPr lang="pt-BR" dirty="0"/>
            </a:br>
            <a:r>
              <a:rPr lang="pt-BR" dirty="0"/>
              <a:t>Testes contínuos;</a:t>
            </a:r>
            <a:br>
              <a:rPr lang="pt-BR" dirty="0"/>
            </a:br>
            <a:r>
              <a:rPr lang="pt-BR" dirty="0"/>
              <a:t>Monitoração contínua. </a:t>
            </a:r>
          </a:p>
        </p:txBody>
      </p:sp>
      <p:sp>
        <p:nvSpPr>
          <p:cNvPr id="9" name="Forma Livre: Forma 8" descr="Tag=AccentColor&#10;Flavor=Light&#10;Target=Fill">
            <a:extLst>
              <a:ext uri="{FF2B5EF4-FFF2-40B4-BE49-F238E27FC236}">
                <a16:creationId xmlns:a16="http://schemas.microsoft.com/office/drawing/2014/main" id="{D4851884-CDE4-5A99-17CD-417EB70C3494}"/>
              </a:ext>
            </a:extLst>
          </p:cNvPr>
          <p:cNvSpPr/>
          <p:nvPr/>
        </p:nvSpPr>
        <p:spPr>
          <a:xfrm flipH="1">
            <a:off x="-2" y="0"/>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pPr rtl="0"/>
            <a:endParaRPr lang="pt-BR" noProof="0" dirty="0"/>
          </a:p>
        </p:txBody>
      </p:sp>
      <p:sp>
        <p:nvSpPr>
          <p:cNvPr id="10" name="Forma Livre: Forma 9" descr="Tag=AccentColor&#10;Flavor=Light&#10;Target=Fill">
            <a:extLst>
              <a:ext uri="{FF2B5EF4-FFF2-40B4-BE49-F238E27FC236}">
                <a16:creationId xmlns:a16="http://schemas.microsoft.com/office/drawing/2014/main" id="{6EB7AA7F-D690-A98E-3C14-7D1F026CAA7C}"/>
              </a:ext>
            </a:extLst>
          </p:cNvPr>
          <p:cNvSpPr/>
          <p:nvPr/>
        </p:nvSpPr>
        <p:spPr>
          <a:xfrm>
            <a:off x="9170456" y="0"/>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rgbClr val="002060">
              <a:alpha val="20000"/>
            </a:srgbClr>
          </a:solidFill>
          <a:ln w="32707" cap="flat">
            <a:noFill/>
            <a:prstDash val="solid"/>
            <a:miter/>
          </a:ln>
        </p:spPr>
        <p:txBody>
          <a:bodyPr wrap="square" rtlCol="0" anchor="ctr">
            <a:noAutofit/>
          </a:bodyPr>
          <a:lstStyle/>
          <a:p>
            <a:pPr rtl="0"/>
            <a:endParaRPr lang="pt-BR" noProof="0"/>
          </a:p>
        </p:txBody>
      </p:sp>
      <p:sp>
        <p:nvSpPr>
          <p:cNvPr id="11" name="Forma Livre: Forma 10" descr="Tag=AccentColor&#10;Flavor=Light&#10;Target=Fill">
            <a:extLst>
              <a:ext uri="{FF2B5EF4-FFF2-40B4-BE49-F238E27FC236}">
                <a16:creationId xmlns:a16="http://schemas.microsoft.com/office/drawing/2014/main" id="{4592C2F0-24E7-D45A-2F8B-6336A4570CF4}"/>
              </a:ext>
            </a:extLst>
          </p:cNvPr>
          <p:cNvSpPr/>
          <p:nvPr/>
        </p:nvSpPr>
        <p:spPr>
          <a:xfrm flipH="1" flipV="1">
            <a:off x="-2" y="5438262"/>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2">
              <a:lumMod val="75000"/>
              <a:alpha val="20000"/>
            </a:schemeClr>
          </a:solidFill>
          <a:ln w="32707" cap="flat">
            <a:noFill/>
            <a:prstDash val="solid"/>
            <a:miter/>
          </a:ln>
        </p:spPr>
        <p:txBody>
          <a:bodyPr wrap="square" rtlCol="0" anchor="ctr">
            <a:noAutofit/>
          </a:bodyPr>
          <a:lstStyle/>
          <a:p>
            <a:pPr rtl="0"/>
            <a:endParaRPr lang="pt-BR" noProof="0"/>
          </a:p>
        </p:txBody>
      </p:sp>
      <p:sp>
        <p:nvSpPr>
          <p:cNvPr id="12" name="Forma Livre: Forma 11" descr="Tag=AccentColor&#10;Flavor=Light&#10;Target=Fill">
            <a:extLst>
              <a:ext uri="{FF2B5EF4-FFF2-40B4-BE49-F238E27FC236}">
                <a16:creationId xmlns:a16="http://schemas.microsoft.com/office/drawing/2014/main" id="{298CFEFA-8013-21EA-3B0A-B3041C46468E}"/>
              </a:ext>
            </a:extLst>
          </p:cNvPr>
          <p:cNvSpPr/>
          <p:nvPr/>
        </p:nvSpPr>
        <p:spPr>
          <a:xfrm flipV="1">
            <a:off x="9170457" y="5438262"/>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3">
              <a:alpha val="20000"/>
            </a:schemeClr>
          </a:solidFill>
          <a:ln w="32707" cap="flat">
            <a:noFill/>
            <a:prstDash val="solid"/>
            <a:miter/>
          </a:ln>
        </p:spPr>
        <p:txBody>
          <a:bodyPr wrap="square" rtlCol="0" anchor="ctr">
            <a:noAutofit/>
          </a:bodyPr>
          <a:lstStyle/>
          <a:p>
            <a:pPr rtl="0"/>
            <a:endParaRPr lang="pt-BR" noProof="0"/>
          </a:p>
        </p:txBody>
      </p:sp>
      <p:sp>
        <p:nvSpPr>
          <p:cNvPr id="14" name="Título 1">
            <a:extLst>
              <a:ext uri="{FF2B5EF4-FFF2-40B4-BE49-F238E27FC236}">
                <a16:creationId xmlns:a16="http://schemas.microsoft.com/office/drawing/2014/main" id="{917F4B9E-3755-7608-D097-4BE2EE19C5FF}"/>
              </a:ext>
            </a:extLst>
          </p:cNvPr>
          <p:cNvSpPr txBox="1">
            <a:spLocks/>
          </p:cNvSpPr>
          <p:nvPr/>
        </p:nvSpPr>
        <p:spPr>
          <a:xfrm>
            <a:off x="4410073" y="200025"/>
            <a:ext cx="3371850" cy="7667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600" i="1" kern="1200">
                <a:solidFill>
                  <a:schemeClr val="bg1"/>
                </a:solidFill>
                <a:latin typeface="+mn-lt"/>
                <a:ea typeface="+mj-ea"/>
                <a:cs typeface="+mj-cs"/>
              </a:defRPr>
            </a:lvl1pPr>
          </a:lstStyle>
          <a:p>
            <a:r>
              <a:rPr lang="pt-BR" sz="4000" dirty="0">
                <a:solidFill>
                  <a:schemeClr val="tx1"/>
                </a:solidFill>
                <a:latin typeface="+mj-lt"/>
              </a:rPr>
              <a:t>Pilares</a:t>
            </a:r>
          </a:p>
        </p:txBody>
      </p:sp>
    </p:spTree>
    <p:extLst>
      <p:ext uri="{BB962C8B-B14F-4D97-AF65-F5344CB8AC3E}">
        <p14:creationId xmlns:p14="http://schemas.microsoft.com/office/powerpoint/2010/main" val="307953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602820-7F02-4F5F-8933-C0B61CFA2E08}"/>
              </a:ext>
            </a:extLst>
          </p:cNvPr>
          <p:cNvSpPr>
            <a:spLocks noGrp="1"/>
          </p:cNvSpPr>
          <p:nvPr>
            <p:ph type="title"/>
          </p:nvPr>
        </p:nvSpPr>
        <p:spPr/>
        <p:txBody>
          <a:bodyPr rtlCol="0"/>
          <a:lstStyle/>
          <a:p>
            <a:pPr rtl="0"/>
            <a:r>
              <a:rPr lang="pt-BR" dirty="0"/>
              <a:t>Colaboração</a:t>
            </a:r>
          </a:p>
        </p:txBody>
      </p:sp>
      <p:sp>
        <p:nvSpPr>
          <p:cNvPr id="4" name="Espaço Reservado para Conteúdo 3">
            <a:extLst>
              <a:ext uri="{FF2B5EF4-FFF2-40B4-BE49-F238E27FC236}">
                <a16:creationId xmlns:a16="http://schemas.microsoft.com/office/drawing/2014/main" id="{28C0F350-C1DD-144E-0F0D-3600C604AACC}"/>
              </a:ext>
            </a:extLst>
          </p:cNvPr>
          <p:cNvSpPr>
            <a:spLocks noGrp="1"/>
          </p:cNvSpPr>
          <p:nvPr>
            <p:ph idx="1"/>
          </p:nvPr>
        </p:nvSpPr>
        <p:spPr>
          <a:xfrm>
            <a:off x="838200" y="1925955"/>
            <a:ext cx="8353425" cy="4160520"/>
          </a:xfrm>
        </p:spPr>
        <p:txBody>
          <a:bodyPr>
            <a:normAutofit/>
          </a:bodyPr>
          <a:lstStyle/>
          <a:p>
            <a:pPr algn="just">
              <a:lnSpc>
                <a:spcPct val="250000"/>
              </a:lnSpc>
              <a:buFont typeface="Wingdings" panose="05000000000000000000" pitchFamily="2" charset="2"/>
              <a:buChar char="ü"/>
            </a:pPr>
            <a:r>
              <a:rPr lang="pt-BR" sz="2400" dirty="0"/>
              <a:t>Criar pontes e não muros entre </a:t>
            </a:r>
            <a:r>
              <a:rPr lang="pt-BR" sz="2400" dirty="0" err="1"/>
              <a:t>Dev</a:t>
            </a:r>
            <a:r>
              <a:rPr lang="pt-BR" sz="2400" dirty="0"/>
              <a:t> e </a:t>
            </a:r>
            <a:r>
              <a:rPr lang="pt-BR" sz="2400" dirty="0" err="1"/>
              <a:t>Ops</a:t>
            </a:r>
            <a:r>
              <a:rPr lang="pt-BR" sz="2400" dirty="0"/>
              <a:t>;</a:t>
            </a:r>
          </a:p>
          <a:p>
            <a:pPr algn="just">
              <a:lnSpc>
                <a:spcPct val="250000"/>
              </a:lnSpc>
              <a:buFont typeface="Wingdings" panose="05000000000000000000" pitchFamily="2" charset="2"/>
              <a:buChar char="ü"/>
            </a:pPr>
            <a:r>
              <a:rPr lang="pt-BR" sz="2400" dirty="0"/>
              <a:t>Mudança de comportamento;</a:t>
            </a:r>
          </a:p>
          <a:p>
            <a:pPr algn="just">
              <a:lnSpc>
                <a:spcPct val="250000"/>
              </a:lnSpc>
              <a:buFont typeface="Wingdings" panose="05000000000000000000" pitchFamily="2" charset="2"/>
              <a:buChar char="ü"/>
            </a:pPr>
            <a:r>
              <a:rPr lang="pt-BR" sz="2400" dirty="0"/>
              <a:t>Bom relacionamento entre as áreas;</a:t>
            </a:r>
          </a:p>
          <a:p>
            <a:pPr algn="just">
              <a:lnSpc>
                <a:spcPct val="250000"/>
              </a:lnSpc>
              <a:buFont typeface="Wingdings" panose="05000000000000000000" pitchFamily="2" charset="2"/>
              <a:buChar char="ü"/>
            </a:pPr>
            <a:r>
              <a:rPr lang="pt-BR" sz="2400" dirty="0"/>
              <a:t>Abraças as mudanças e novas experiências;</a:t>
            </a:r>
          </a:p>
        </p:txBody>
      </p:sp>
      <p:pic>
        <p:nvPicPr>
          <p:cNvPr id="6" name="Imagem 5" descr="Ícone&#10;&#10;Descrição gerada automaticamente">
            <a:extLst>
              <a:ext uri="{FF2B5EF4-FFF2-40B4-BE49-F238E27FC236}">
                <a16:creationId xmlns:a16="http://schemas.microsoft.com/office/drawing/2014/main" id="{66DF717D-F9EE-0B0A-FD82-838FD7B050E9}"/>
              </a:ext>
            </a:extLst>
          </p:cNvPr>
          <p:cNvPicPr>
            <a:picLocks noChangeAspect="1"/>
          </p:cNvPicPr>
          <p:nvPr/>
        </p:nvPicPr>
        <p:blipFill>
          <a:blip r:embed="rId3"/>
          <a:stretch>
            <a:fillRect/>
          </a:stretch>
        </p:blipFill>
        <p:spPr>
          <a:xfrm>
            <a:off x="8172450" y="3138094"/>
            <a:ext cx="3705225" cy="1907691"/>
          </a:xfrm>
          <a:prstGeom prst="rect">
            <a:avLst/>
          </a:prstGeom>
        </p:spPr>
      </p:pic>
    </p:spTree>
    <p:extLst>
      <p:ext uri="{BB962C8B-B14F-4D97-AF65-F5344CB8AC3E}">
        <p14:creationId xmlns:p14="http://schemas.microsoft.com/office/powerpoint/2010/main" val="399775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down)">
                                      <p:cBhvr>
                                        <p:cTn id="11" dur="500"/>
                                        <p:tgtEl>
                                          <p:spTgt spid="4">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down)">
                                      <p:cBhvr>
                                        <p:cTn id="15" dur="500"/>
                                        <p:tgtEl>
                                          <p:spTgt spid="4">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wipe(down)">
                                      <p:cBhvr>
                                        <p:cTn id="19" dur="500"/>
                                        <p:tgtEl>
                                          <p:spTgt spid="4">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wipe(down)">
                                      <p:cBhvr>
                                        <p:cTn id="23" dur="500"/>
                                        <p:tgtEl>
                                          <p:spTgt spid="4">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3C7BDB-B7D1-465C-9965-C0C4D79D10F4}"/>
              </a:ext>
            </a:extLst>
          </p:cNvPr>
          <p:cNvSpPr>
            <a:spLocks noGrp="1"/>
          </p:cNvSpPr>
          <p:nvPr>
            <p:ph type="title"/>
          </p:nvPr>
        </p:nvSpPr>
        <p:spPr/>
        <p:txBody>
          <a:bodyPr rtlCol="0"/>
          <a:lstStyle/>
          <a:p>
            <a:pPr rtl="0"/>
            <a:r>
              <a:rPr lang="pt-BR" dirty="0"/>
              <a:t>Automatização</a:t>
            </a:r>
          </a:p>
        </p:txBody>
      </p:sp>
      <p:sp>
        <p:nvSpPr>
          <p:cNvPr id="4" name="Espaço Reservado para Conteúdo 3">
            <a:extLst>
              <a:ext uri="{FF2B5EF4-FFF2-40B4-BE49-F238E27FC236}">
                <a16:creationId xmlns:a16="http://schemas.microsoft.com/office/drawing/2014/main" id="{EBD4A1DD-C847-5EF9-26FB-77595088DE1F}"/>
              </a:ext>
            </a:extLst>
          </p:cNvPr>
          <p:cNvSpPr>
            <a:spLocks noGrp="1"/>
          </p:cNvSpPr>
          <p:nvPr>
            <p:ph idx="1"/>
          </p:nvPr>
        </p:nvSpPr>
        <p:spPr>
          <a:xfrm>
            <a:off x="838200" y="1560829"/>
            <a:ext cx="8734426" cy="5160646"/>
          </a:xfrm>
        </p:spPr>
        <p:txBody>
          <a:bodyPr>
            <a:normAutofit/>
          </a:bodyPr>
          <a:lstStyle/>
          <a:p>
            <a:pPr>
              <a:lnSpc>
                <a:spcPct val="250000"/>
              </a:lnSpc>
              <a:buFont typeface="Wingdings" panose="05000000000000000000" pitchFamily="2" charset="2"/>
              <a:buChar char="ü"/>
            </a:pPr>
            <a:r>
              <a:rPr lang="pt-BR" sz="2400" dirty="0"/>
              <a:t>Parar de executar atividades repetitivas manualmente;</a:t>
            </a:r>
          </a:p>
          <a:p>
            <a:pPr>
              <a:lnSpc>
                <a:spcPct val="250000"/>
              </a:lnSpc>
              <a:buFont typeface="Wingdings" panose="05000000000000000000" pitchFamily="2" charset="2"/>
              <a:buChar char="ü"/>
            </a:pPr>
            <a:r>
              <a:rPr lang="pt-BR" sz="2400" dirty="0"/>
              <a:t>Desde o provisionamento de ambientes até a realização do deploy;</a:t>
            </a:r>
          </a:p>
          <a:p>
            <a:pPr>
              <a:lnSpc>
                <a:spcPct val="250000"/>
              </a:lnSpc>
              <a:buFont typeface="Wingdings" panose="05000000000000000000" pitchFamily="2" charset="2"/>
              <a:buChar char="ü"/>
            </a:pPr>
            <a:r>
              <a:rPr lang="pt-BR" sz="2400" dirty="0"/>
              <a:t>Mais agilidade na execução das atividades;</a:t>
            </a:r>
          </a:p>
          <a:p>
            <a:pPr>
              <a:lnSpc>
                <a:spcPct val="250000"/>
              </a:lnSpc>
              <a:buFont typeface="Wingdings" panose="05000000000000000000" pitchFamily="2" charset="2"/>
              <a:buChar char="ü"/>
            </a:pPr>
            <a:r>
              <a:rPr lang="pt-BR" sz="2400" dirty="0"/>
              <a:t>Mais tempo disponível para projetos e melhorias.</a:t>
            </a:r>
          </a:p>
        </p:txBody>
      </p:sp>
      <p:pic>
        <p:nvPicPr>
          <p:cNvPr id="10" name="Imagem 9" descr="Ícone&#10;&#10;Descrição gerada automaticamente">
            <a:extLst>
              <a:ext uri="{FF2B5EF4-FFF2-40B4-BE49-F238E27FC236}">
                <a16:creationId xmlns:a16="http://schemas.microsoft.com/office/drawing/2014/main" id="{2E457C46-D663-E3A6-8842-F8D48D978456}"/>
              </a:ext>
            </a:extLst>
          </p:cNvPr>
          <p:cNvPicPr>
            <a:picLocks noChangeAspect="1"/>
          </p:cNvPicPr>
          <p:nvPr/>
        </p:nvPicPr>
        <p:blipFill>
          <a:blip r:embed="rId3"/>
          <a:stretch>
            <a:fillRect/>
          </a:stretch>
        </p:blipFill>
        <p:spPr>
          <a:xfrm>
            <a:off x="8876040" y="2618908"/>
            <a:ext cx="3174346" cy="3174346"/>
          </a:xfrm>
          <a:prstGeom prst="rect">
            <a:avLst/>
          </a:prstGeom>
        </p:spPr>
      </p:pic>
    </p:spTree>
    <p:extLst>
      <p:ext uri="{BB962C8B-B14F-4D97-AF65-F5344CB8AC3E}">
        <p14:creationId xmlns:p14="http://schemas.microsoft.com/office/powerpoint/2010/main" val="97015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down)">
                                      <p:cBhvr>
                                        <p:cTn id="11" dur="500"/>
                                        <p:tgtEl>
                                          <p:spTgt spid="4">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down)">
                                      <p:cBhvr>
                                        <p:cTn id="15" dur="500"/>
                                        <p:tgtEl>
                                          <p:spTgt spid="4">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wipe(down)">
                                      <p:cBhvr>
                                        <p:cTn id="19" dur="500"/>
                                        <p:tgtEl>
                                          <p:spTgt spid="4">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wipe(down)">
                                      <p:cBhvr>
                                        <p:cTn id="23" dur="500"/>
                                        <p:tgtEl>
                                          <p:spTgt spid="4">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89B795-03E9-4E34-9357-C0628914ABA2}"/>
              </a:ext>
            </a:extLst>
          </p:cNvPr>
          <p:cNvSpPr>
            <a:spLocks noGrp="1"/>
          </p:cNvSpPr>
          <p:nvPr>
            <p:ph type="title"/>
          </p:nvPr>
        </p:nvSpPr>
        <p:spPr/>
        <p:txBody>
          <a:bodyPr rtlCol="0"/>
          <a:lstStyle/>
          <a:p>
            <a:pPr rtl="0"/>
            <a:r>
              <a:rPr lang="pt-BR" dirty="0"/>
              <a:t>Integração contínua</a:t>
            </a:r>
          </a:p>
        </p:txBody>
      </p:sp>
      <p:sp>
        <p:nvSpPr>
          <p:cNvPr id="13" name="Espaço Reservado para Conteúdo 12">
            <a:extLst>
              <a:ext uri="{FF2B5EF4-FFF2-40B4-BE49-F238E27FC236}">
                <a16:creationId xmlns:a16="http://schemas.microsoft.com/office/drawing/2014/main" id="{7642E0B4-8727-5EB6-8CF1-44222DD02447}"/>
              </a:ext>
            </a:extLst>
          </p:cNvPr>
          <p:cNvSpPr>
            <a:spLocks noGrp="1"/>
          </p:cNvSpPr>
          <p:nvPr>
            <p:ph sz="half" idx="2"/>
          </p:nvPr>
        </p:nvSpPr>
        <p:spPr>
          <a:xfrm>
            <a:off x="839788" y="1809749"/>
            <a:ext cx="8615711" cy="4492625"/>
          </a:xfrm>
        </p:spPr>
        <p:txBody>
          <a:bodyPr>
            <a:normAutofit/>
          </a:bodyPr>
          <a:lstStyle/>
          <a:p>
            <a:pPr>
              <a:lnSpc>
                <a:spcPct val="250000"/>
              </a:lnSpc>
              <a:buFont typeface="Wingdings" panose="05000000000000000000" pitchFamily="2" charset="2"/>
              <a:buChar char="ü"/>
            </a:pPr>
            <a:r>
              <a:rPr lang="pt-BR" sz="2400" dirty="0"/>
              <a:t>Desenvolvimento de código em pequenas partes;</a:t>
            </a:r>
          </a:p>
          <a:p>
            <a:pPr>
              <a:lnSpc>
                <a:spcPct val="250000"/>
              </a:lnSpc>
              <a:buFont typeface="Wingdings" panose="05000000000000000000" pitchFamily="2" charset="2"/>
              <a:buChar char="ü"/>
            </a:pPr>
            <a:r>
              <a:rPr lang="pt-BR" sz="2400" dirty="0"/>
              <a:t>Localização e correção de bugs mais rápida;</a:t>
            </a:r>
          </a:p>
          <a:p>
            <a:pPr>
              <a:lnSpc>
                <a:spcPct val="250000"/>
              </a:lnSpc>
              <a:buFont typeface="Wingdings" panose="05000000000000000000" pitchFamily="2" charset="2"/>
              <a:buChar char="ü"/>
            </a:pPr>
            <a:r>
              <a:rPr lang="pt-BR" sz="2400" dirty="0"/>
              <a:t>Mais qualidade nas entregas;</a:t>
            </a:r>
          </a:p>
          <a:p>
            <a:pPr>
              <a:lnSpc>
                <a:spcPct val="250000"/>
              </a:lnSpc>
              <a:buFont typeface="Wingdings" panose="05000000000000000000" pitchFamily="2" charset="2"/>
              <a:buChar char="ü"/>
            </a:pPr>
            <a:r>
              <a:rPr lang="pt-BR" sz="2400" dirty="0"/>
              <a:t>Melhora na produtividade do desenvolvedor.</a:t>
            </a:r>
          </a:p>
        </p:txBody>
      </p:sp>
      <p:pic>
        <p:nvPicPr>
          <p:cNvPr id="19" name="Imagem 18" descr="Logotipo&#10;&#10;Descrição gerada automaticamente">
            <a:extLst>
              <a:ext uri="{FF2B5EF4-FFF2-40B4-BE49-F238E27FC236}">
                <a16:creationId xmlns:a16="http://schemas.microsoft.com/office/drawing/2014/main" id="{3FEBF32A-555A-634C-2A59-0FD776F977DE}"/>
              </a:ext>
            </a:extLst>
          </p:cNvPr>
          <p:cNvPicPr>
            <a:picLocks noChangeAspect="1"/>
          </p:cNvPicPr>
          <p:nvPr/>
        </p:nvPicPr>
        <p:blipFill>
          <a:blip r:embed="rId3"/>
          <a:stretch>
            <a:fillRect/>
          </a:stretch>
        </p:blipFill>
        <p:spPr>
          <a:xfrm flipH="1">
            <a:off x="7879626" y="2753910"/>
            <a:ext cx="4036149" cy="2604302"/>
          </a:xfrm>
          <a:prstGeom prst="rect">
            <a:avLst/>
          </a:prstGeom>
        </p:spPr>
      </p:pic>
    </p:spTree>
    <p:extLst>
      <p:ext uri="{BB962C8B-B14F-4D97-AF65-F5344CB8AC3E}">
        <p14:creationId xmlns:p14="http://schemas.microsoft.com/office/powerpoint/2010/main" val="197494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wipe(down)">
                                      <p:cBhvr>
                                        <p:cTn id="11" dur="500"/>
                                        <p:tgtEl>
                                          <p:spTgt spid="1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Effect transition="in" filter="wipe(down)">
                                      <p:cBhvr>
                                        <p:cTn id="15" dur="500"/>
                                        <p:tgtEl>
                                          <p:spTgt spid="13">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wipe(down)">
                                      <p:cBhvr>
                                        <p:cTn id="19" dur="500"/>
                                        <p:tgtEl>
                                          <p:spTgt spid="13">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3">
                                            <p:txEl>
                                              <p:pRg st="3" end="3"/>
                                            </p:txEl>
                                          </p:spTgt>
                                        </p:tgtEl>
                                        <p:attrNameLst>
                                          <p:attrName>style.visibility</p:attrName>
                                        </p:attrNameLst>
                                      </p:cBhvr>
                                      <p:to>
                                        <p:strVal val="visible"/>
                                      </p:to>
                                    </p:set>
                                    <p:animEffect transition="in" filter="wipe(down)">
                                      <p:cBhvr>
                                        <p:cTn id="23" dur="500"/>
                                        <p:tgtEl>
                                          <p:spTgt spid="1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EC02B0-6114-45FA-BF40-69F0FB5E2F14}"/>
              </a:ext>
            </a:extLst>
          </p:cNvPr>
          <p:cNvSpPr>
            <a:spLocks noGrp="1"/>
          </p:cNvSpPr>
          <p:nvPr>
            <p:ph type="title"/>
          </p:nvPr>
        </p:nvSpPr>
        <p:spPr/>
        <p:txBody>
          <a:bodyPr rtlCol="0"/>
          <a:lstStyle/>
          <a:p>
            <a:pPr rtl="0"/>
            <a:r>
              <a:rPr lang="pt-BR" dirty="0"/>
              <a:t>Entregas contínuas</a:t>
            </a:r>
          </a:p>
        </p:txBody>
      </p:sp>
      <p:sp>
        <p:nvSpPr>
          <p:cNvPr id="15" name="Espaço Reservado para Conteúdo 14">
            <a:extLst>
              <a:ext uri="{FF2B5EF4-FFF2-40B4-BE49-F238E27FC236}">
                <a16:creationId xmlns:a16="http://schemas.microsoft.com/office/drawing/2014/main" id="{F282CE95-2CA1-D6E7-11E1-D76CDB2F5F60}"/>
              </a:ext>
            </a:extLst>
          </p:cNvPr>
          <p:cNvSpPr>
            <a:spLocks noGrp="1"/>
          </p:cNvSpPr>
          <p:nvPr>
            <p:ph sz="half" idx="2"/>
          </p:nvPr>
        </p:nvSpPr>
        <p:spPr>
          <a:xfrm>
            <a:off x="839788" y="1922737"/>
            <a:ext cx="6694487" cy="4499800"/>
          </a:xfrm>
        </p:spPr>
        <p:txBody>
          <a:bodyPr>
            <a:normAutofit fontScale="92500" lnSpcReduction="10000"/>
          </a:bodyPr>
          <a:lstStyle/>
          <a:p>
            <a:pPr>
              <a:lnSpc>
                <a:spcPct val="250000"/>
              </a:lnSpc>
              <a:buFont typeface="Wingdings" panose="05000000000000000000" pitchFamily="2" charset="2"/>
              <a:buChar char="ü"/>
            </a:pPr>
            <a:r>
              <a:rPr lang="pt-BR" sz="2400" dirty="0"/>
              <a:t>Deploy/</a:t>
            </a:r>
            <a:r>
              <a:rPr lang="pt-BR" sz="2400" dirty="0" err="1"/>
              <a:t>Rollback</a:t>
            </a:r>
            <a:r>
              <a:rPr lang="pt-BR" sz="2400" dirty="0"/>
              <a:t> automatizado;</a:t>
            </a:r>
          </a:p>
          <a:p>
            <a:pPr>
              <a:lnSpc>
                <a:spcPct val="250000"/>
              </a:lnSpc>
              <a:buFont typeface="Wingdings" panose="05000000000000000000" pitchFamily="2" charset="2"/>
              <a:buChar char="ü"/>
            </a:pPr>
            <a:r>
              <a:rPr lang="pt-BR" sz="2400" dirty="0"/>
              <a:t>Sem necessidade de alguém de operações para fazer o deploy/</a:t>
            </a:r>
            <a:r>
              <a:rPr lang="pt-BR" sz="2400" dirty="0" err="1"/>
              <a:t>rollback</a:t>
            </a:r>
            <a:r>
              <a:rPr lang="pt-BR" sz="2400" dirty="0"/>
              <a:t>;</a:t>
            </a:r>
          </a:p>
          <a:p>
            <a:pPr>
              <a:lnSpc>
                <a:spcPct val="250000"/>
              </a:lnSpc>
              <a:buFont typeface="Wingdings" panose="05000000000000000000" pitchFamily="2" charset="2"/>
              <a:buChar char="ü"/>
            </a:pPr>
            <a:r>
              <a:rPr lang="pt-BR" sz="2400" dirty="0"/>
              <a:t>Autonomia para os desenvolvedores;</a:t>
            </a:r>
          </a:p>
          <a:p>
            <a:pPr>
              <a:lnSpc>
                <a:spcPct val="250000"/>
              </a:lnSpc>
              <a:buFont typeface="Wingdings" panose="05000000000000000000" pitchFamily="2" charset="2"/>
              <a:buChar char="ü"/>
            </a:pPr>
            <a:r>
              <a:rPr lang="pt-BR" sz="2400" dirty="0"/>
              <a:t>Entregas mais rápidas e a qualquer hora.</a:t>
            </a:r>
            <a:endParaRPr lang="pt-BR" dirty="0"/>
          </a:p>
        </p:txBody>
      </p:sp>
      <p:pic>
        <p:nvPicPr>
          <p:cNvPr id="25" name="Imagem 24">
            <a:extLst>
              <a:ext uri="{FF2B5EF4-FFF2-40B4-BE49-F238E27FC236}">
                <a16:creationId xmlns:a16="http://schemas.microsoft.com/office/drawing/2014/main" id="{42125A71-6AC5-FCAB-FA87-4A910A5FCA3E}"/>
              </a:ext>
            </a:extLst>
          </p:cNvPr>
          <p:cNvPicPr>
            <a:picLocks noChangeAspect="1"/>
          </p:cNvPicPr>
          <p:nvPr/>
        </p:nvPicPr>
        <p:blipFill>
          <a:blip r:embed="rId3"/>
          <a:srcRect/>
          <a:stretch/>
        </p:blipFill>
        <p:spPr>
          <a:xfrm>
            <a:off x="7914035" y="2341215"/>
            <a:ext cx="3671713" cy="3662844"/>
          </a:xfrm>
          <a:prstGeom prst="rect">
            <a:avLst/>
          </a:prstGeom>
        </p:spPr>
      </p:pic>
    </p:spTree>
    <p:extLst>
      <p:ext uri="{BB962C8B-B14F-4D97-AF65-F5344CB8AC3E}">
        <p14:creationId xmlns:p14="http://schemas.microsoft.com/office/powerpoint/2010/main" val="124150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wipe(down)">
                                      <p:cBhvr>
                                        <p:cTn id="11" dur="500"/>
                                        <p:tgtEl>
                                          <p:spTgt spid="15">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wipe(down)">
                                      <p:cBhvr>
                                        <p:cTn id="15" dur="500"/>
                                        <p:tgtEl>
                                          <p:spTgt spid="15">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Effect transition="in" filter="wipe(down)">
                                      <p:cBhvr>
                                        <p:cTn id="19" dur="500"/>
                                        <p:tgtEl>
                                          <p:spTgt spid="15">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5">
                                            <p:txEl>
                                              <p:pRg st="3" end="3"/>
                                            </p:txEl>
                                          </p:spTgt>
                                        </p:tgtEl>
                                        <p:attrNameLst>
                                          <p:attrName>style.visibility</p:attrName>
                                        </p:attrNameLst>
                                      </p:cBhvr>
                                      <p:to>
                                        <p:strVal val="visible"/>
                                      </p:to>
                                    </p:set>
                                    <p:animEffect transition="in" filter="wipe(down)">
                                      <p:cBhvr>
                                        <p:cTn id="23" dur="500"/>
                                        <p:tgtEl>
                                          <p:spTgt spid="15">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uiExpand="1" build="p"/>
    </p:bldLst>
  </p:timing>
</p:sld>
</file>

<file path=ppt/theme/theme1.xml><?xml version="1.0" encoding="utf-8"?>
<a:theme xmlns:a="http://schemas.openxmlformats.org/drawingml/2006/main" name="Pincel">
  <a:themeElements>
    <a:clrScheme name="Azul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399852_TF89080264_Win32" id="{516D3546-49CC-409E-A06D-719C813F07DB}" vid="{85BE7A76-CD1A-4F4F-B0DF-084B1C0A011B}"/>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0DCE9DA-F7FD-45FA-83B7-D9813A4425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Apresentação de Pincel</Template>
  <TotalTime>211</TotalTime>
  <Words>2327</Words>
  <Application>Microsoft Office PowerPoint</Application>
  <PresentationFormat>Widescreen</PresentationFormat>
  <Paragraphs>126</Paragraphs>
  <Slides>16</Slides>
  <Notes>16</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16</vt:i4>
      </vt:variant>
    </vt:vector>
  </HeadingPairs>
  <TitlesOfParts>
    <vt:vector size="22" baseType="lpstr">
      <vt:lpstr>Arial</vt:lpstr>
      <vt:lpstr>Calibri</vt:lpstr>
      <vt:lpstr>Century Gothic</vt:lpstr>
      <vt:lpstr>Elephant</vt:lpstr>
      <vt:lpstr>Wingdings</vt:lpstr>
      <vt:lpstr>Pincel</vt:lpstr>
      <vt:lpstr>DEVOPS</vt:lpstr>
      <vt:lpstr>O que é Devops?</vt:lpstr>
      <vt:lpstr>O que é Devops?</vt:lpstr>
      <vt:lpstr>Quais problemas levaram a criação da cultura Devops?</vt:lpstr>
      <vt:lpstr>Colaboração; Automatização;  Integração continua; Entrega continua;  Testes contínuos; Monitoração contínua. </vt:lpstr>
      <vt:lpstr>Colaboração</vt:lpstr>
      <vt:lpstr>Automatização</vt:lpstr>
      <vt:lpstr>Integração contínua</vt:lpstr>
      <vt:lpstr>Entregas contínuas</vt:lpstr>
      <vt:lpstr>Testes contínuos</vt:lpstr>
      <vt:lpstr>Monitoração contínua</vt:lpstr>
      <vt:lpstr>Apresentação do PowerPoint</vt:lpstr>
      <vt:lpstr>Porque as empresas querem a cultura Devops?</vt:lpstr>
      <vt:lpstr>Só quem trabalhava com infraestrutura pode trabalhar com Devops?</vt:lpstr>
      <vt:lpstr>Leituras Recomendadas</vt:lpstr>
      <vt:lpstr>Obrigada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Gabriel Granjeiro</dc:creator>
  <cp:lastModifiedBy>Gabriel Granjeiro</cp:lastModifiedBy>
  <cp:revision>1</cp:revision>
  <dcterms:created xsi:type="dcterms:W3CDTF">2022-06-22T21:00:42Z</dcterms:created>
  <dcterms:modified xsi:type="dcterms:W3CDTF">2022-06-23T00:31:59Z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