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62" r:id="rId5"/>
    <p:sldId id="264" r:id="rId6"/>
    <p:sldId id="258" r:id="rId7"/>
    <p:sldId id="265" r:id="rId8"/>
    <p:sldId id="260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AF3B4-9EB9-7D6E-E082-4A87F19264D5}" v="2" dt="2022-06-21T08:38:08.416"/>
    <p1510:client id="{8EED5C54-B225-4DAB-A1F4-6D118E449CDE}" v="1351" dt="2022-06-20T21:51:18.662"/>
    <p1510:client id="{F48B8CB5-AA4D-4CD1-8398-FC6C8D954924}" v="710" dt="2022-06-20T21:14:40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614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71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946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602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20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8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7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3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52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1D2D9A-F287-4CB7-ABB8-58273C9B9E37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EE21F6-8997-431C-A18B-C5012F4D85D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489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2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F5F82-BF4B-CF88-30E1-5A895147C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Estados Quânticos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2779B5-EA89-F95E-6390-E862ECF18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/>
              <a:t>Fábio Caldas 80248</a:t>
            </a:r>
          </a:p>
          <a:p>
            <a:r>
              <a:rPr lang="pt-PT"/>
              <a:t>Inês Leite 98490</a:t>
            </a:r>
          </a:p>
        </p:txBody>
      </p:sp>
    </p:spTree>
    <p:extLst>
      <p:ext uri="{BB962C8B-B14F-4D97-AF65-F5344CB8AC3E}">
        <p14:creationId xmlns:p14="http://schemas.microsoft.com/office/powerpoint/2010/main" val="325977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A01F2-A58C-CB49-3D29-8B5D38B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Funções Próprias Teóricas – </a:t>
            </a:r>
            <a:r>
              <a:rPr lang="pt-PT" err="1"/>
              <a:t>Airy</a:t>
            </a:r>
            <a:r>
              <a:rPr lang="pt-PT"/>
              <a:t>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8089776-B4D8-EBFE-FE20-18217030FE09}"/>
                  </a:ext>
                </a:extLst>
              </p:cNvPr>
              <p:cNvSpPr txBox="1"/>
              <p:nvPr/>
            </p:nvSpPr>
            <p:spPr>
              <a:xfrm>
                <a:off x="1209582" y="2527578"/>
                <a:ext cx="3318030" cy="494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pt-P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pt-P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PT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1800" b="0" i="1" u="none" strike="noStrike" baseline="0" dirty="0" err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Ai</m:t>
                      </m:r>
                      <m:r>
                        <a:rPr lang="pt-PT" sz="1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PT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pt-PT" sz="18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18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sz="18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PT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PT" sz="1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pt-PT" sz="1800" b="0" i="1" u="none" strike="noStrik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8089776-B4D8-EBFE-FE20-18217030F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82" y="2527578"/>
                <a:ext cx="3318030" cy="494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4028B4A-9162-2F86-FB6C-969F358B69F1}"/>
                  </a:ext>
                </a:extLst>
              </p:cNvPr>
              <p:cNvSpPr txBox="1"/>
              <p:nvPr/>
            </p:nvSpPr>
            <p:spPr>
              <a:xfrm>
                <a:off x="1376039" y="3594560"/>
                <a:ext cx="2929631" cy="1641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b="0" i="1" u="none" strike="noStrike" baseline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Onde:</a:t>
                </a:r>
              </a:p>
              <a:p>
                <a14:m>
                  <m:oMath xmlns:m="http://schemas.openxmlformats.org/officeDocument/2006/math">
                    <m:r>
                      <a:rPr lang="pt-PT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pt-PT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pt-PT" sz="20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20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pt-P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pt-P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pt-PT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pt-PT" sz="2000"/>
                  <a:t> </a:t>
                </a:r>
              </a:p>
              <a:p>
                <a:endParaRPr lang="pt-PT" sz="20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PT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PT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PT" sz="20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f>
                              <m:fPr>
                                <m:ctrlPr>
                                  <a:rPr lang="pt-PT" sz="2000" b="0" i="1" u="none" strike="noStrik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2000" b="0" i="1" u="none" strike="noStrik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PT" sz="2000" b="0" i="1" u="none" strike="noStrik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pt-PT" sz="2000"/>
                  <a:t> 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4028B4A-9162-2F86-FB6C-969F358B6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39" y="3594560"/>
                <a:ext cx="2929631" cy="1641988"/>
              </a:xfrm>
              <a:prstGeom prst="rect">
                <a:avLst/>
              </a:prstGeom>
              <a:blipFill>
                <a:blip r:embed="rId3"/>
                <a:stretch>
                  <a:fillRect l="-2292" t="-17844" b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F9C05727-48B1-DB3B-D3F6-A2754A3C70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40" y="2242683"/>
            <a:ext cx="5180878" cy="3885659"/>
          </a:xfrm>
          <a:prstGeom prst="rect">
            <a:avLst/>
          </a:prstGeom>
        </p:spPr>
      </p:pic>
      <p:sp>
        <p:nvSpPr>
          <p:cNvPr id="11" name="Chaveta à esquerda 10">
            <a:extLst>
              <a:ext uri="{FF2B5EF4-FFF2-40B4-BE49-F238E27FC236}">
                <a16:creationId xmlns:a16="http://schemas.microsoft.com/office/drawing/2014/main" id="{263D0A10-8173-B0AE-34D1-F20DB1AC29A4}"/>
              </a:ext>
            </a:extLst>
          </p:cNvPr>
          <p:cNvSpPr/>
          <p:nvPr/>
        </p:nvSpPr>
        <p:spPr>
          <a:xfrm rot="5400000">
            <a:off x="3412193" y="1645536"/>
            <a:ext cx="337505" cy="1627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0E7C6B-4486-BF75-B540-FD8BE17106DA}"/>
                  </a:ext>
                </a:extLst>
              </p:cNvPr>
              <p:cNvSpPr txBox="1"/>
              <p:nvPr/>
            </p:nvSpPr>
            <p:spPr>
              <a:xfrm>
                <a:off x="533685" y="1920952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pt-PT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0E7C6B-4486-BF75-B540-FD8BE1710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5" y="1920952"/>
                <a:ext cx="609452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aveta à esquerda 13">
            <a:extLst>
              <a:ext uri="{FF2B5EF4-FFF2-40B4-BE49-F238E27FC236}">
                <a16:creationId xmlns:a16="http://schemas.microsoft.com/office/drawing/2014/main" id="{A50C6871-F783-A2AA-60FE-B999839129A7}"/>
              </a:ext>
            </a:extLst>
          </p:cNvPr>
          <p:cNvSpPr/>
          <p:nvPr/>
        </p:nvSpPr>
        <p:spPr>
          <a:xfrm rot="5400000">
            <a:off x="3412193" y="1645538"/>
            <a:ext cx="337505" cy="1627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8177343-D060-FA16-E383-C2677DAA49F5}"/>
                  </a:ext>
                </a:extLst>
              </p:cNvPr>
              <p:cNvSpPr txBox="1"/>
              <p:nvPr/>
            </p:nvSpPr>
            <p:spPr>
              <a:xfrm>
                <a:off x="533685" y="1920953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pt-PT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8177343-D060-FA16-E383-C2677DAA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5" y="1920953"/>
                <a:ext cx="609452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9896-FFBC-9118-1F02-AB6968C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Erros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2F1D47-7EE3-9431-7A19-5CA32CDF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91573"/>
            <a:ext cx="5087075" cy="536005"/>
          </a:xfrm>
        </p:spPr>
        <p:txBody>
          <a:bodyPr/>
          <a:lstStyle/>
          <a:p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h=0.001</a:t>
            </a:r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18A8DDA-CC50-5CD7-FA61-CA0497F32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991573"/>
            <a:ext cx="5087073" cy="553373"/>
          </a:xfrm>
        </p:spPr>
        <p:txBody>
          <a:bodyPr/>
          <a:lstStyle/>
          <a:p>
            <a:r>
              <a:rPr lang="pt-PT" sz="1800">
                <a:latin typeface="Calibri" panose="020F0502020204030204" pitchFamily="34" charset="0"/>
                <a:cs typeface="Times New Roman" panose="02020603050405020304" pitchFamily="18" charset="0"/>
              </a:rPr>
              <a:t>h=0.00001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0DB56E4-0C9E-6CAE-C94F-1B846FB0A6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36" y="2668310"/>
            <a:ext cx="3913716" cy="2935287"/>
          </a:xfrm>
          <a:prstGeom prst="rect">
            <a:avLst/>
          </a:prstGeo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62E8CF5-7C97-A0F7-3F02-97C0A704E1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668310"/>
            <a:ext cx="3913716" cy="2935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D334C7-111D-0045-440C-8F00358A3B4D}"/>
                  </a:ext>
                </a:extLst>
              </p:cNvPr>
              <p:cNvSpPr txBox="1"/>
              <p:nvPr/>
            </p:nvSpPr>
            <p:spPr>
              <a:xfrm>
                <a:off x="3648344" y="5603597"/>
                <a:ext cx="46518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critério de estabilidade do método numérico: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 ≤ </m:t>
                      </m:r>
                      <m:sSup>
                        <m:sSupPr>
                          <m:ctrlPr>
                            <a:rPr lang="pt-P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 6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D334C7-111D-0045-440C-8F00358A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44" y="5603597"/>
                <a:ext cx="4651899" cy="646331"/>
              </a:xfrm>
              <a:prstGeom prst="rect">
                <a:avLst/>
              </a:prstGeom>
              <a:blipFill>
                <a:blip r:embed="rId4"/>
                <a:stretch>
                  <a:fillRect l="-1047" t="-4717"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9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EF02F-551E-9732-02FF-0A969036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PT"/>
              <a:t>Estudo de uma partícula de massa reduzida num poço de potencial Infinito a uma dimensão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6F0BE2F-700A-D157-E63D-061B362ED254}"/>
                  </a:ext>
                </a:extLst>
              </p:cNvPr>
              <p:cNvSpPr txBox="1"/>
              <p:nvPr/>
            </p:nvSpPr>
            <p:spPr>
              <a:xfrm>
                <a:off x="1476375" y="1978574"/>
                <a:ext cx="8614207" cy="1450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ctrlP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t-PT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P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 </a:t>
                </a:r>
                <a14:m>
                  <m:oMath xmlns:m="http://schemas.openxmlformats.org/officeDocument/2006/math"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+∞,  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𝑝𝑎𝑟𝑎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≤0 </m:t>
                            </m:r>
                          </m:e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𝑝𝑎𝑟𝑎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pt-P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6F0BE2F-700A-D157-E63D-061B362E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1978574"/>
                <a:ext cx="8614207" cy="1450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3AF211C-B9B1-14C8-1F97-B64EC7B94F7B}"/>
              </a:ext>
            </a:extLst>
          </p:cNvPr>
          <p:cNvSpPr txBox="1"/>
          <p:nvPr/>
        </p:nvSpPr>
        <p:spPr>
          <a:xfrm>
            <a:off x="1476375" y="3990975"/>
            <a:ext cx="461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Métodos utilizados: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/>
              <a:t>Numerov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/>
              <a:t>RK4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err="1"/>
              <a:t>Shooting</a:t>
            </a:r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92620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8729C-2087-2347-61D8-F9AD8FB7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Método de Numerov 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63ECFBE-CAD8-2E17-7FB2-63DDF60D00EA}"/>
                  </a:ext>
                </a:extLst>
              </p:cNvPr>
              <p:cNvSpPr txBox="1"/>
              <p:nvPr/>
            </p:nvSpPr>
            <p:spPr>
              <a:xfrm>
                <a:off x="878002" y="1988570"/>
                <a:ext cx="4350946" cy="925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i="1" err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Eq</a:t>
                </a:r>
                <a:r>
                  <a:rPr lang="pt-PT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. Tipo do Método: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63ECFBE-CAD8-2E17-7FB2-63DDF60D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2" y="1988570"/>
                <a:ext cx="4350946" cy="925125"/>
              </a:xfrm>
              <a:prstGeom prst="rect">
                <a:avLst/>
              </a:prstGeom>
              <a:blipFill>
                <a:blip r:embed="rId2"/>
                <a:stretch>
                  <a:fillRect l="-1120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114D7C3-46FB-613E-1BDA-ACD9ED5CC428}"/>
                  </a:ext>
                </a:extLst>
              </p:cNvPr>
              <p:cNvSpPr txBox="1"/>
              <p:nvPr/>
            </p:nvSpPr>
            <p:spPr>
              <a:xfrm>
                <a:off x="878004" y="5061189"/>
                <a:ext cx="10435996" cy="774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pt-PT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pt-PT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pt-PT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114D7C3-46FB-613E-1BDA-ACD9ED5C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4" y="5061189"/>
                <a:ext cx="10435996" cy="774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7EACFCA-D92D-E988-0979-2463D88DF048}"/>
                  </a:ext>
                </a:extLst>
              </p:cNvPr>
              <p:cNvSpPr txBox="1"/>
              <p:nvPr/>
            </p:nvSpPr>
            <p:spPr>
              <a:xfrm>
                <a:off x="6963054" y="1981517"/>
                <a:ext cx="4350946" cy="932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PT" i="1" err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Eq</a:t>
                </a:r>
                <a:r>
                  <a:rPr lang="pt-PT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. </a:t>
                </a:r>
                <a:r>
                  <a:rPr lang="pt-PT" i="1" err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Schrödinger</a:t>
                </a:r>
                <a:r>
                  <a:rPr lang="pt-PT" i="1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 :</a:t>
                </a:r>
                <a:endParaRPr lang="pt-PT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</a:rPr>
                        <m:t>+2(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7EACFCA-D92D-E988-0979-2463D88DF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054" y="1981517"/>
                <a:ext cx="4350946" cy="932178"/>
              </a:xfrm>
              <a:prstGeom prst="rect">
                <a:avLst/>
              </a:prstGeom>
              <a:blipFill>
                <a:blip r:embed="rId4"/>
                <a:stretch>
                  <a:fillRect l="-1120" t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15DA80F-0E55-E69F-2A05-66DBF7764806}"/>
              </a:ext>
            </a:extLst>
          </p:cNvPr>
          <p:cNvSpPr/>
          <p:nvPr/>
        </p:nvSpPr>
        <p:spPr>
          <a:xfrm rot="5400000">
            <a:off x="5873762" y="2953645"/>
            <a:ext cx="435006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04972BB-A96B-E91E-79C5-7EFD2457324B}"/>
                  </a:ext>
                </a:extLst>
              </p:cNvPr>
              <p:cNvSpPr txBox="1"/>
              <p:nvPr/>
            </p:nvSpPr>
            <p:spPr>
              <a:xfrm>
                <a:off x="3044005" y="3428443"/>
                <a:ext cx="609452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pt-PT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 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04972BB-A96B-E91E-79C5-7EFD24573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05" y="3428443"/>
                <a:ext cx="6094520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0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A15B-8948-FF3D-DFB0-99FC598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método de Runge-Kutta de 4ª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644645-C549-1307-3792-B543F931E392}"/>
                  </a:ext>
                </a:extLst>
              </p:cNvPr>
              <p:cNvSpPr txBox="1"/>
              <p:nvPr/>
            </p:nvSpPr>
            <p:spPr>
              <a:xfrm>
                <a:off x="575894" y="1767481"/>
                <a:ext cx="6839974" cy="1067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pt-PT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PT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PT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PT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PT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6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PT" sz="16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⇔</a:t>
                </a:r>
                <a:r>
                  <a:rPr lang="pt-PT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PT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𝑑𝑓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 2×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)−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pt-PT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pt-P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644645-C549-1307-3792-B543F931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" y="1767481"/>
                <a:ext cx="6839974" cy="1067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041E6D07-3F54-7F31-4255-8101A9D8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82" y="3279768"/>
            <a:ext cx="1508039" cy="1738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9B1BA5-8E57-1DF7-F609-69CF965CC3BE}"/>
                  </a:ext>
                </a:extLst>
              </p:cNvPr>
              <p:cNvSpPr txBox="1"/>
              <p:nvPr/>
            </p:nvSpPr>
            <p:spPr>
              <a:xfrm>
                <a:off x="3995881" y="3279768"/>
                <a:ext cx="163172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09B1BA5-8E57-1DF7-F609-69CF965CC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81" y="3279768"/>
                <a:ext cx="1631729" cy="246221"/>
              </a:xfrm>
              <a:prstGeom prst="rect">
                <a:avLst/>
              </a:prstGeom>
              <a:blipFill>
                <a:blip r:embed="rId4"/>
                <a:stretch>
                  <a:fillRect l="-746" r="-373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78295CF-2BB6-38D1-45C6-7F6F6434313D}"/>
                  </a:ext>
                </a:extLst>
              </p:cNvPr>
              <p:cNvSpPr txBox="1"/>
              <p:nvPr/>
            </p:nvSpPr>
            <p:spPr>
              <a:xfrm>
                <a:off x="3995881" y="3556767"/>
                <a:ext cx="2443682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60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78295CF-2BB6-38D1-45C6-7F6F64343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81" y="3556767"/>
                <a:ext cx="2443682" cy="465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0EF05A4-9DAC-3BFC-12C6-769E293DB615}"/>
                  </a:ext>
                </a:extLst>
              </p:cNvPr>
              <p:cNvSpPr txBox="1"/>
              <p:nvPr/>
            </p:nvSpPr>
            <p:spPr>
              <a:xfrm>
                <a:off x="3990558" y="4080885"/>
                <a:ext cx="2448426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6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0EF05A4-9DAC-3BFC-12C6-769E293D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58" y="4080885"/>
                <a:ext cx="2448426" cy="465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CDC6BDB-D948-A601-0593-0076E497FF1B}"/>
                  </a:ext>
                </a:extLst>
              </p:cNvPr>
              <p:cNvSpPr txBox="1"/>
              <p:nvPr/>
            </p:nvSpPr>
            <p:spPr>
              <a:xfrm>
                <a:off x="3990558" y="4605003"/>
                <a:ext cx="24054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6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CDC6BDB-D948-A601-0593-0076E497F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58" y="4605003"/>
                <a:ext cx="2405466" cy="246221"/>
              </a:xfrm>
              <a:prstGeom prst="rect">
                <a:avLst/>
              </a:prstGeom>
              <a:blipFill>
                <a:blip r:embed="rId7"/>
                <a:stretch>
                  <a:fillRect l="-508" r="-228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78773E2-BDC8-537C-B2AE-39A33BEAB81E}"/>
                  </a:ext>
                </a:extLst>
              </p:cNvPr>
              <p:cNvSpPr txBox="1"/>
              <p:nvPr/>
            </p:nvSpPr>
            <p:spPr>
              <a:xfrm>
                <a:off x="3896558" y="5477354"/>
                <a:ext cx="2593466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PT" sz="16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78773E2-BDC8-537C-B2AE-39A33BEAB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558" y="5477354"/>
                <a:ext cx="2593466" cy="421719"/>
              </a:xfrm>
              <a:prstGeom prst="rect">
                <a:avLst/>
              </a:prstGeom>
              <a:blipFill>
                <a:blip r:embed="rId8"/>
                <a:stretch>
                  <a:fillRect l="-1174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1AD8F77E-F0ED-8A9E-EFCE-B65DD82A9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7921" y="2096621"/>
            <a:ext cx="2628900" cy="40957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F9F84D2-402A-2C9C-75EA-C37C7BC19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7921" y="3164477"/>
            <a:ext cx="4086225" cy="18288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8F4802B-EC80-1520-FDEE-0BAF8A5CE5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7921" y="5470448"/>
            <a:ext cx="48291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D3A39-5D3C-FD99-CAD8-9A843745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Shooting</a:t>
            </a:r>
            <a:r>
              <a:rPr lang="pt-PT"/>
              <a:t> aplicado ao problema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6944C3A-2D7E-CE7D-7722-C492CB15C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208" y="2388691"/>
            <a:ext cx="2517115" cy="110123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E8E34-C3E9-5CD5-80D5-F5FDA6F1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27" y="4345174"/>
            <a:ext cx="1679273" cy="360966"/>
          </a:xfrm>
          <a:prstGeom prst="rect">
            <a:avLst/>
          </a:prstGeom>
        </p:spPr>
      </p:pic>
      <p:pic>
        <p:nvPicPr>
          <p:cNvPr id="8" name="Marcador de Posição de Conteúdo 6">
            <a:extLst>
              <a:ext uri="{FF2B5EF4-FFF2-40B4-BE49-F238E27FC236}">
                <a16:creationId xmlns:a16="http://schemas.microsoft.com/office/drawing/2014/main" id="{554D5227-F49D-1C32-08D1-48FE2C2F8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82" y="1975852"/>
            <a:ext cx="5994626" cy="44959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39223C-5BFD-B47B-6402-45F73C7C1A00}"/>
              </a:ext>
            </a:extLst>
          </p:cNvPr>
          <p:cNvSpPr txBox="1"/>
          <p:nvPr/>
        </p:nvSpPr>
        <p:spPr>
          <a:xfrm>
            <a:off x="1221897" y="3734106"/>
            <a:ext cx="29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Condição fronteira x(0) logo,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DA880CD-2A55-5699-30DF-DB4A4486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84" y="5147112"/>
            <a:ext cx="3940549" cy="3609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52AFFF-7987-0EBC-C07A-1826F3200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768" y="5749814"/>
            <a:ext cx="221599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C374-DFE1-CAC7-000E-65C62DCD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Função Própria Primeiro nível de Energia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23C0F1-E6CD-9474-41B6-DB4997039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Numerov Regressivo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D3D0869-BD91-02E7-7E5D-AF6DAB6B66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36" y="2925763"/>
            <a:ext cx="3913716" cy="2935287"/>
          </a:xfrm>
          <a:prstGeom prst="rect">
            <a:avLst/>
          </a:prstGeo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27D8A8E-3ED7-A8C1-551B-12E4C12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/>
              <a:t>RK4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4A592E8F-DDEC-4D30-5B91-4E68FA63D2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925763"/>
            <a:ext cx="3913716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C9194-02D0-4926-BEDD-0F7C5FD1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Comparação dos métodos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B0C422-351A-AA80-C59C-669F9287A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Numerov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D307152-4067-593F-E1C4-B2E8D6A2D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/>
              <a:t>RK4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AED54D-C75B-FF1A-E02E-F2859279C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19" y="4739539"/>
            <a:ext cx="4570376" cy="154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4FA7F2-6275-D491-307B-A98F4DC8D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35" y="4734969"/>
            <a:ext cx="4570376" cy="154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E708CC-2CED-3025-0677-7DE60FDC9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19" y="2934005"/>
            <a:ext cx="4570376" cy="154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443DAA8-E94B-6033-AD30-179F2B707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35" y="2934005"/>
            <a:ext cx="4570376" cy="1547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02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8FD5-6E97-DB4A-958C-463D5B27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Valores Teóricos DE Energia – </a:t>
            </a:r>
            <a:r>
              <a:rPr lang="pt-PT" err="1"/>
              <a:t>Airy</a:t>
            </a:r>
            <a:r>
              <a:rPr lang="pt-PT"/>
              <a:t> Ai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35CEA17-E990-0B03-073E-A07400287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541" y="2228850"/>
            <a:ext cx="4904317" cy="367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FAEFCF-DDF4-CC00-E8BC-4734D5592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758" y="4723759"/>
            <a:ext cx="5919050" cy="11899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413D16E-9862-DB4C-43CE-1630CE02B442}"/>
                  </a:ext>
                </a:extLst>
              </p:cNvPr>
              <p:cNvSpPr txBox="1"/>
              <p:nvPr/>
            </p:nvSpPr>
            <p:spPr>
              <a:xfrm>
                <a:off x="5691758" y="1979064"/>
                <a:ext cx="6094520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8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pt-PT" sz="1800" baseline="-250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PT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dado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PT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−1/3</m:t>
                            </m:r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pt-PT" sz="1800" i="1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t-PT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413D16E-9862-DB4C-43CE-1630CE02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58" y="1979064"/>
                <a:ext cx="6094520" cy="379656"/>
              </a:xfrm>
              <a:prstGeom prst="rect">
                <a:avLst/>
              </a:prstGeom>
              <a:blipFill>
                <a:blip r:embed="rId4"/>
                <a:stretch>
                  <a:fillRect l="-901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3C1C390A-DA62-F3F6-6CAC-9124751B0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858" y="2451584"/>
            <a:ext cx="4750448" cy="21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7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66A49-BB17-9AB4-67EB-9CB52A9B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Valores Práticos DE Energia e funções Próprias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573152-A14E-586D-8EAD-8640E0B1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73" y="4206562"/>
            <a:ext cx="3230707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E67D3-A3BE-AB41-0BEE-431144B0A542}"/>
              </a:ext>
            </a:extLst>
          </p:cNvPr>
          <p:cNvSpPr txBox="1"/>
          <p:nvPr/>
        </p:nvSpPr>
        <p:spPr>
          <a:xfrm>
            <a:off x="819148" y="2282107"/>
            <a:ext cx="1079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Foram obtidos os seguintes valores de energia aplicando o método de </a:t>
            </a:r>
            <a:r>
              <a:rPr lang="pt-PT" i="1" err="1"/>
              <a:t>Shooting</a:t>
            </a:r>
            <a:r>
              <a:rPr lang="pt-PT"/>
              <a:t> para três aproximações diferentes: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8F46060-500E-E24B-6963-B748EFF085FA}"/>
                  </a:ext>
                </a:extLst>
              </p:cNvPr>
              <p:cNvSpPr txBox="1"/>
              <p:nvPr/>
            </p:nvSpPr>
            <p:spPr>
              <a:xfrm>
                <a:off x="2250676" y="2967336"/>
                <a:ext cx="169929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1.8; 1.9</m:t>
                        </m:r>
                      </m:e>
                    </m:d>
                  </m:oMath>
                </a14:m>
                <a:endParaRPr lang="pt-PT" sz="18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3.1;3.2</m:t>
                        </m:r>
                      </m:e>
                    </m:d>
                  </m:oMath>
                </a14:m>
                <a:endParaRPr lang="pt-PT" sz="18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4.0; 4.1</m:t>
                        </m:r>
                      </m:e>
                    </m:d>
                  </m:oMath>
                </a14:m>
                <a:endParaRPr lang="pt-PT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8F46060-500E-E24B-6963-B748EFF08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76" y="2967336"/>
                <a:ext cx="169929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C7122FC4-8C6F-DF88-E5BC-D38886A6D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2559"/>
            <a:ext cx="4354698" cy="32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29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Dividendo</vt:lpstr>
      <vt:lpstr>Estados Quânticos</vt:lpstr>
      <vt:lpstr>Estudo de uma partícula de massa reduzida num poço de potencial Infinito a uma dimensão </vt:lpstr>
      <vt:lpstr>Método de Numerov Regressivo</vt:lpstr>
      <vt:lpstr>método de Runge-Kutta de 4ª Ordem</vt:lpstr>
      <vt:lpstr>Shooting aplicado ao problema</vt:lpstr>
      <vt:lpstr>Função Própria Primeiro nível de Energia</vt:lpstr>
      <vt:lpstr>Comparação dos métodos</vt:lpstr>
      <vt:lpstr>Valores Teóricos DE Energia – Airy Ai</vt:lpstr>
      <vt:lpstr>Valores Práticos DE Energia e funções Próprias</vt:lpstr>
      <vt:lpstr>Funções Próprias Teóricas – Airy AI</vt:lpstr>
      <vt:lpstr>Erros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Inês Leite</dc:creator>
  <cp:revision>3</cp:revision>
  <dcterms:created xsi:type="dcterms:W3CDTF">2022-06-20T19:01:50Z</dcterms:created>
  <dcterms:modified xsi:type="dcterms:W3CDTF">2022-06-21T08:38:14Z</dcterms:modified>
</cp:coreProperties>
</file>