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60" r:id="rId4"/>
    <p:sldId id="272" r:id="rId5"/>
    <p:sldId id="261" r:id="rId6"/>
    <p:sldId id="262" r:id="rId7"/>
    <p:sldId id="263" r:id="rId8"/>
    <p:sldId id="271" r:id="rId9"/>
    <p:sldId id="264" r:id="rId10"/>
    <p:sldId id="269" r:id="rId11"/>
    <p:sldId id="265" r:id="rId12"/>
    <p:sldId id="270" r:id="rId13"/>
    <p:sldId id="266" r:id="rId14"/>
    <p:sldId id="267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B4"/>
    <a:srgbClr val="003669"/>
    <a:srgbClr val="0F4689"/>
    <a:srgbClr val="A5CFFB"/>
    <a:srgbClr val="007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1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269 207 24575,'-4'0'0,"1"-1"0,0 0 0,-1 0 0,1 0 0,0 0 0,0 0 0,0-1 0,0 1 0,0-1 0,0 0 0,1 0 0,-1 0 0,0 0 0,1-1 0,0 1 0,-5-6 0,1 0 0,0 0 0,0-1 0,1 1 0,-6-13 0,7 14 0,-1 1 0,-1 0 0,1 1 0,-1-1 0,1 1 0,-2 0 0,1 0 0,0 1 0,-1 0 0,0 0 0,0 0 0,-11-3 0,-23-15 0,-9-8-1365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5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24575,'21'46'0,"-21"-41"0,1 0 0,1 0 0,-1 0 0,1-1 0,0 1 0,0 0 0,0-1 0,1 1 0,0-1 0,0 0 0,0 0 0,0 0 0,0 0 0,1 0 0,0-1 0,7 6 0,-12-19-1365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9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15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1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269 207 24575,'-4'0'0,"1"-1"0,0 0 0,-1 0 0,1 0 0,0 0 0,0 0 0,0-1 0,0 1 0,0-1 0,0 0 0,1 0 0,-1 0 0,0 0 0,1-1 0,0 1 0,-5-6 0,1 0 0,0 0 0,0-1 0,1 1 0,-6-13 0,7 14 0,-1 1 0,-1 0 0,1 1 0,-1-1 0,1 1 0,-2 0 0,1 0 0,0 1 0,-1 0 0,0 0 0,0 0 0,-11-3 0,-23-15 0,-9-8-1365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5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24575,'21'46'0,"-21"-41"0,1 0 0,1 0 0,-1 0 0,1-1 0,0 1 0,0 0 0,0-1 0,1 1 0,0-1 0,0 0 0,0 0 0,0 0 0,0 0 0,1 0 0,0-1 0,7 6 0,-12-19-1365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9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15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1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269 207 24575,'-4'0'0,"1"-1"0,0 0 0,-1 0 0,1 0 0,0 0 0,0 0 0,0-1 0,0 1 0,0-1 0,0 0 0,1 0 0,-1 0 0,0 0 0,1-1 0,0 1 0,-5-6 0,1 0 0,0 0 0,0-1 0,1 1 0,-6-13 0,7 14 0,-1 1 0,-1 0 0,1 1 0,-1-1 0,1 1 0,-2 0 0,1 0 0,0 1 0,-1 0 0,0 0 0,0 0 0,-11-3 0,-23-15 0,-9-8-1365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5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24575,'21'46'0,"-21"-41"0,1 0 0,1 0 0,-1 0 0,1-1 0,0 1 0,0 0 0,0-1 0,1 1 0,0-1 0,0 0 0,0 0 0,0 0 0,0 0 0,1 0 0,0-1 0,7 6 0,-12-19-1365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9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5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24575,'21'46'0,"-21"-41"0,1 0 0,1 0 0,-1 0 0,1-1 0,0 1 0,0 0 0,0-1 0,1 1 0,0-1 0,0 0 0,0 0 0,0 0 0,0 0 0,1 0 0,0-1 0,7 6 0,-12-19-1365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15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1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269 207 24575,'-4'0'0,"1"-1"0,0 0 0,-1 0 0,1 0 0,0 0 0,0 0 0,0-1 0,0 1 0,0-1 0,0 0 0,1 0 0,-1 0 0,0 0 0,1-1 0,0 1 0,-5-6 0,1 0 0,0 0 0,0-1 0,1 1 0,-6-13 0,7 14 0,-1 1 0,-1 0 0,1 1 0,-1-1 0,1 1 0,-2 0 0,1 0 0,0 1 0,-1 0 0,0 0 0,0 0 0,-11-3 0,-23-15 0,-9-8-1365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5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24575,'21'46'0,"-21"-41"0,1 0 0,1 0 0,-1 0 0,1-1 0,0 1 0,0 0 0,0-1 0,1 1 0,0-1 0,0 0 0,0 0 0,0 0 0,0 0 0,1 0 0,0-1 0,7 6 0,-12-19-1365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9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15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1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269 207 24575,'-4'0'0,"1"-1"0,0 0 0,-1 0 0,1 0 0,0 0 0,0 0 0,0-1 0,0 1 0,0-1 0,0 0 0,1 0 0,-1 0 0,0 0 0,1-1 0,0 1 0,-5-6 0,1 0 0,0 0 0,0-1 0,1 1 0,-6-13 0,7 14 0,-1 1 0,-1 0 0,1 1 0,-1-1 0,1 1 0,-2 0 0,1 0 0,0 1 0,-1 0 0,0 0 0,0 0 0,-11-3 0,-23-15 0,-9-8-1365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5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24575,'21'46'0,"-21"-41"0,1 0 0,1 0 0,-1 0 0,1-1 0,0 1 0,0 0 0,0-1 0,1 1 0,0-1 0,0 0 0,0 0 0,0 0 0,0 0 0,1 0 0,0-1 0,7 6 0,-12-19-1365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9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15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1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269 207 24575,'-4'0'0,"1"-1"0,0 0 0,-1 0 0,1 0 0,0 0 0,0 0 0,0-1 0,0 1 0,0-1 0,0 0 0,1 0 0,-1 0 0,0 0 0,1-1 0,0 1 0,-5-6 0,1 0 0,0 0 0,0-1 0,1 1 0,-6-13 0,7 14 0,-1 1 0,-1 0 0,1 1 0,-1-1 0,1 1 0,-2 0 0,1 0 0,0 1 0,-1 0 0,0 0 0,0 0 0,-11-3 0,-23-15 0,-9-8-1365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9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5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24575,'21'46'0,"-21"-41"0,1 0 0,1 0 0,-1 0 0,1-1 0,0 1 0,0 0 0,0-1 0,1 1 0,0-1 0,0 0 0,0 0 0,0 0 0,0 0 0,1 0 0,0-1 0,7 6 0,-12-19-1365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9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15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1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269 207 24575,'-4'0'0,"1"-1"0,0 0 0,-1 0 0,1 0 0,0 0 0,0 0 0,0-1 0,0 1 0,0-1 0,0 0 0,1 0 0,-1 0 0,0 0 0,1-1 0,0 1 0,-5-6 0,1 0 0,0 0 0,0-1 0,1 1 0,-6-13 0,7 14 0,-1 1 0,-1 0 0,1 1 0,-1-1 0,1 1 0,-2 0 0,1 0 0,0 1 0,-1 0 0,0 0 0,0 0 0,-11-3 0,-23-15 0,-9-8-1365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5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24575,'21'46'0,"-21"-41"0,1 0 0,1 0 0,-1 0 0,1-1 0,0 1 0,0 0 0,0-1 0,1 1 0,0-1 0,0 0 0,0 0 0,0 0 0,0 0 0,1 0 0,0-1 0,7 6 0,-12-19-1365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9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15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1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269 207 24575,'-4'0'0,"1"-1"0,0 0 0,-1 0 0,1 0 0,0 0 0,0 0 0,0-1 0,0 1 0,0-1 0,0 0 0,1 0 0,-1 0 0,0 0 0,1-1 0,0 1 0,-5-6 0,1 0 0,0 0 0,0-1 0,1 1 0,-6-13 0,7 14 0,-1 1 0,-1 0 0,1 1 0,-1-1 0,1 1 0,-2 0 0,1 0 0,0 1 0,-1 0 0,0 0 0,0 0 0,-11-3 0,-23-15 0,-9-8-1365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5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24575,'21'46'0,"-21"-41"0,1 0 0,1 0 0,-1 0 0,1-1 0,0 1 0,0 0 0,0-1 0,1 1 0,0-1 0,0 0 0,0 0 0,0 0 0,0 0 0,1 0 0,0-1 0,7 6 0,-12-19-1365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9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15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15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1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269 207 24575,'-4'0'0,"1"-1"0,0 0 0,-1 0 0,1 0 0,0 0 0,0 0 0,0-1 0,0 1 0,0-1 0,0 0 0,1 0 0,-1 0 0,0 0 0,1-1 0,0 1 0,-5-6 0,1 0 0,0 0 0,0-1 0,1 1 0,-6-13 0,7 14 0,-1 1 0,-1 0 0,1 1 0,-1-1 0,1 1 0,-2 0 0,1 0 0,0 1 0,-1 0 0,0 0 0,0 0 0,-11-3 0,-23-15 0,-9-8-1365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5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24575,'21'46'0,"-21"-41"0,1 0 0,1 0 0,-1 0 0,1-1 0,0 1 0,0 0 0,0-1 0,1 1 0,0-1 0,0 0 0,0 0 0,0 0 0,0 0 0,1 0 0,0-1 0,7 6 0,-12-19-1365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9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15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1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269 207 24575,'-4'0'0,"1"-1"0,0 0 0,-1 0 0,1 0 0,0 0 0,0 0 0,0-1 0,0 1 0,0-1 0,0 0 0,1 0 0,-1 0 0,0 0 0,1-1 0,0 1 0,-5-6 0,1 0 0,0 0 0,0-1 0,1 1 0,-6-13 0,7 14 0,-1 1 0,-1 0 0,1 1 0,-1-1 0,1 1 0,-2 0 0,1 0 0,0 1 0,-1 0 0,0 0 0,0 0 0,-11-3 0,-23-15 0,-9-8-1365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5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24575,'21'46'0,"-21"-41"0,1 0 0,1 0 0,-1 0 0,1-1 0,0 1 0,0 0 0,0-1 0,1 1 0,0-1 0,0 0 0,0 0 0,0 0 0,0 0 0,1 0 0,0-1 0,7 6 0,-12-19-1365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9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15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1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269 207 24575,'-4'0'0,"1"-1"0,0 0 0,-1 0 0,1 0 0,0 0 0,0 0 0,0-1 0,0 1 0,0-1 0,0 0 0,1 0 0,-1 0 0,0 0 0,1-1 0,0 1 0,-5-6 0,1 0 0,0 0 0,0-1 0,1 1 0,-6-13 0,7 14 0,-1 1 0,-1 0 0,1 1 0,-1-1 0,1 1 0,-2 0 0,1 0 0,0 1 0,-1 0 0,0 0 0,0 0 0,-11-3 0,-23-15 0,-9-8-1365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1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269 207 24575,'-4'0'0,"1"-1"0,0 0 0,-1 0 0,1 0 0,0 0 0,0 0 0,0-1 0,0 1 0,0-1 0,0 0 0,1 0 0,-1 0 0,0 0 0,1-1 0,0 1 0,-5-6 0,1 0 0,0 0 0,0-1 0,1 1 0,-6-13 0,7 14 0,-1 1 0,-1 0 0,1 1 0,-1-1 0,1 1 0,-2 0 0,1 0 0,0 1 0,-1 0 0,0 0 0,0 0 0,-11-3 0,-23-15 0,-9-8-1365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5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24575,'21'46'0,"-21"-41"0,1 0 0,1 0 0,-1 0 0,1-1 0,0 1 0,0 0 0,0-1 0,1 1 0,0-1 0,0 0 0,0 0 0,0 0 0,0 0 0,1 0 0,0-1 0,7 6 0,-12-19-1365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9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15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5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24575,'21'46'0,"-21"-41"0,1 0 0,1 0 0,-1 0 0,1-1 0,0 1 0,0 0 0,0-1 0,1 1 0,0-1 0,0 0 0,0 0 0,0 0 0,0 0 0,1 0 0,0-1 0,7 6 0,-12-19-1365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9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15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6T17:21:01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269 207 24575,'-4'0'0,"1"-1"0,0 0 0,-1 0 0,1 0 0,0 0 0,0 0 0,0-1 0,0 1 0,0-1 0,0 0 0,1 0 0,-1 0 0,0 0 0,1-1 0,0 1 0,-5-6 0,1 0 0,0 0 0,0-1 0,1 1 0,-6-13 0,7 14 0,-1 1 0,-1 0 0,1 1 0,-1-1 0,1 1 0,-2 0 0,1 0 0,0 1 0,-1 0 0,0 0 0,0 0 0,-11-3 0,-23-15 0,-9-8-1365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9CD71-712F-4838-B109-411D73B226D1}" type="datetimeFigureOut">
              <a:rPr lang="pt-PT" smtClean="0"/>
              <a:t>07/04/2024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099C5-1EF0-4215-9910-FA67FB330A6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4420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DDDA4-EDBD-4256-E510-C033A1301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065D62-54E7-89C7-9A83-3C1E1121F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0F27305-FEED-8EFE-682B-EB810640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9347-3416-4E0A-A629-8F0CB695A5DD}" type="datetimeFigureOut">
              <a:rPr lang="pt-PT" smtClean="0"/>
              <a:t>07/04/2024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8287914-78A6-A659-2078-5EF804707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714427F-9750-D054-8AFF-6ADF5FA6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EB78-458E-44E4-A9C0-3031D85A5E3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8947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4BF0F-6B91-7C8C-6A00-F8D99CCE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586CDBA-D7D0-1669-FA89-6E5E2A1AE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C04AADF-8B57-501E-0550-E80A1944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9347-3416-4E0A-A629-8F0CB695A5DD}" type="datetimeFigureOut">
              <a:rPr lang="pt-PT" smtClean="0"/>
              <a:t>07/04/2024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C057323-394F-E529-DF7C-4E6EA338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D467783-CFDB-7FA4-C5F8-FC280AA6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EB78-458E-44E4-A9C0-3031D85A5E3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24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F33DCE-095E-A38F-0433-D756242E1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330DEF7-AC9D-F6C7-6B0D-D72D10038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4BE1AEC-AA60-8EDB-B041-D1EE0BD7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9347-3416-4E0A-A629-8F0CB695A5DD}" type="datetimeFigureOut">
              <a:rPr lang="pt-PT" smtClean="0"/>
              <a:t>07/04/2024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2E42B9D-D8E5-4DC5-8B9F-12DDD217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A5D4FE8-93F3-7CE0-93E4-F91F8467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EB78-458E-44E4-A9C0-3031D85A5E3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9925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D3508-733F-5696-3A43-AB268FC1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1F9FEED-A7DA-69A8-9B0D-122C04837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8A6F3DA-AF07-AAF2-A1E3-8E37317D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9347-3416-4E0A-A629-8F0CB695A5DD}" type="datetimeFigureOut">
              <a:rPr lang="pt-PT" smtClean="0"/>
              <a:t>07/04/2024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710BA40-59DF-9A0F-C722-A110CE87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0ECEC49-9C42-1F1E-020A-590FFE97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EB78-458E-44E4-A9C0-3031D85A5E3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552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AF654-E004-9E37-DC70-121BC25A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72EB3F2-2C4F-34ED-B1A4-6B78C42DE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D7D1E7C-4D5A-09BF-529F-3917C344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9347-3416-4E0A-A629-8F0CB695A5DD}" type="datetimeFigureOut">
              <a:rPr lang="pt-PT" smtClean="0"/>
              <a:t>07/04/2024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7FA9B2E-A8D3-480A-F4D1-4770D287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F2639D-0274-8690-9B8C-2D3B2699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EB78-458E-44E4-A9C0-3031D85A5E3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1027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EDB6E-2DD8-47BB-3C42-DB94FD8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49B4BF-1667-7543-B5CC-5F4FDDEE8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C1510A6-CDB6-EE1C-E34D-F1B3B9610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8A8D7F2-9749-A422-1064-3ECC1E9B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9347-3416-4E0A-A629-8F0CB695A5DD}" type="datetimeFigureOut">
              <a:rPr lang="pt-PT" smtClean="0"/>
              <a:t>07/04/2024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16A353C-08EC-575C-FD56-B381CE09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E7F7ABB-F325-2B1E-1632-AF0C0401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EB78-458E-44E4-A9C0-3031D85A5E3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1386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28788-F24F-A9FC-D6DB-0C007362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21DECAE-9B75-AE79-D210-FD90BD933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FB1E263-55B1-412D-BA98-0AEB56E61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3580FB4-6F19-5631-309C-0085C17EB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F1A0F8A-2F03-BEE6-9C93-0D1A72641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D87ED56-8ABB-C332-D80E-898C6508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9347-3416-4E0A-A629-8F0CB695A5DD}" type="datetimeFigureOut">
              <a:rPr lang="pt-PT" smtClean="0"/>
              <a:t>07/04/2024</a:t>
            </a:fld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0BBBEE5-C266-1EC1-C465-DEB33F8E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2E5F265-7026-3A07-1665-81939DA0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EB78-458E-44E4-A9C0-3031D85A5E3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0238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5D4D4-94DA-634A-9039-8CB6C0B3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D904886-8301-5A63-D3A7-A55A3449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9347-3416-4E0A-A629-8F0CB695A5DD}" type="datetimeFigureOut">
              <a:rPr lang="pt-PT" smtClean="0"/>
              <a:t>07/04/2024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14C533F-D64D-A05F-092C-68B2742A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3DA80C1-5864-51B4-90A5-71F7280E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EB78-458E-44E4-A9C0-3031D85A5E3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9719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B35909A-43D8-CD75-2C87-FEC0DB40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9347-3416-4E0A-A629-8F0CB695A5DD}" type="datetimeFigureOut">
              <a:rPr lang="pt-PT" smtClean="0"/>
              <a:t>07/04/2024</a:t>
            </a:fld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DE1E78A-8A25-E8D7-F0B7-0FCC178D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5E482F1-8F9C-5D6A-580C-BD421658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EB78-458E-44E4-A9C0-3031D85A5E3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9616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86A1E-87FE-76F7-00F0-CDB6F9B5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0D3ACF-C198-8847-EE91-D6A69339F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38B1E48-B787-1A2E-C973-C715A1B32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3633409-7314-50EA-48D3-C832470A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9347-3416-4E0A-A629-8F0CB695A5DD}" type="datetimeFigureOut">
              <a:rPr lang="pt-PT" smtClean="0"/>
              <a:t>07/04/2024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074910A-777E-19D9-D2FC-34590BB5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08B6778-88C3-F4D5-7C6E-E02D169E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EB78-458E-44E4-A9C0-3031D85A5E3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763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80D10-4538-DE6C-4D3D-86575E2E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149031A-EDE1-7AE9-D35D-E45B07009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F05C3CC-4F2F-F512-16BA-E1A065169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E5A16A6-872F-B88B-F808-E2E11C2E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9347-3416-4E0A-A629-8F0CB695A5DD}" type="datetimeFigureOut">
              <a:rPr lang="pt-PT" smtClean="0"/>
              <a:t>07/04/2024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5A4A7B7-8AD5-083E-D542-DC667C01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DBDC5E3-E443-A0DC-40D9-6F726EEC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EB78-458E-44E4-A9C0-3031D85A5E3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7656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1ECF8CE-AE6A-A52F-7CD5-6FEC85C2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19ACF1E-0F94-6078-35E7-F2E843F31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CF5E6F-6C52-F937-91B5-190270551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9F9347-3416-4E0A-A629-8F0CB695A5DD}" type="datetimeFigureOut">
              <a:rPr lang="pt-PT" smtClean="0"/>
              <a:t>07/04/2024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77B4BD4-281F-103C-9D19-AF940F4E7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EA16231-0257-9D27-F85A-5A8F5FF54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F7EB78-458E-44E4-A9C0-3031D85A5E3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4078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5" Type="http://schemas.openxmlformats.org/officeDocument/2006/relationships/image" Target="../media/image5.png"/><Relationship Id="rId4" Type="http://schemas.openxmlformats.org/officeDocument/2006/relationships/customXml" Target="../ink/ink3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customXml" Target="../ink/ink38.xml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5" Type="http://schemas.openxmlformats.org/officeDocument/2006/relationships/image" Target="../media/image5.png"/><Relationship Id="rId4" Type="http://schemas.openxmlformats.org/officeDocument/2006/relationships/customXml" Target="../ink/ink4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customXml" Target="../ink/ink46.xml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5" Type="http://schemas.openxmlformats.org/officeDocument/2006/relationships/image" Target="../media/image5.png"/><Relationship Id="rId4" Type="http://schemas.openxmlformats.org/officeDocument/2006/relationships/customXml" Target="../ink/ink5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customXml" Target="../ink/ink6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5.png"/><Relationship Id="rId4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customXml" Target="../ink/ink14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5.png"/><Relationship Id="rId4" Type="http://schemas.openxmlformats.org/officeDocument/2006/relationships/customXml" Target="../ink/ink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customXml" Target="../ink/ink22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5" Type="http://schemas.openxmlformats.org/officeDocument/2006/relationships/image" Target="../media/image5.png"/><Relationship Id="rId4" Type="http://schemas.openxmlformats.org/officeDocument/2006/relationships/customXml" Target="../ink/ink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customXml" Target="../ink/ink30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14A0EB-AB60-DD70-3C28-AF134136F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22" b="3578"/>
          <a:stretch/>
        </p:blipFill>
        <p:spPr>
          <a:xfrm rot="5400000">
            <a:off x="4428744" y="-905256"/>
            <a:ext cx="6858000" cy="8668512"/>
          </a:xfrm>
          <a:prstGeom prst="rect">
            <a:avLst/>
          </a:prstGeom>
        </p:spPr>
      </p:pic>
      <p:sp>
        <p:nvSpPr>
          <p:cNvPr id="21" name="Rectangle 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F91C11-1162-23EF-9E31-7FCA2654C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768395"/>
            <a:ext cx="4023360" cy="2067929"/>
          </a:xfrm>
        </p:spPr>
        <p:txBody>
          <a:bodyPr anchor="b">
            <a:normAutofit/>
          </a:bodyPr>
          <a:lstStyle/>
          <a:p>
            <a:r>
              <a:rPr lang="pt-PT" sz="4800" dirty="0">
                <a:solidFill>
                  <a:schemeClr val="bg1"/>
                </a:solidFill>
                <a:latin typeface="Amasis MT Pro" panose="02040504050005020304" pitchFamily="18" charset="0"/>
              </a:rPr>
              <a:t>Adaptação de Impedâncias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B0ABD9-9B8B-697C-326B-4F6DAC206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507162"/>
            <a:ext cx="4023359" cy="1208141"/>
          </a:xfrm>
        </p:spPr>
        <p:txBody>
          <a:bodyPr>
            <a:normAutofit/>
          </a:bodyPr>
          <a:lstStyle/>
          <a:p>
            <a:r>
              <a:rPr lang="pt-PT" sz="1600" dirty="0">
                <a:solidFill>
                  <a:schemeClr val="bg1"/>
                </a:solidFill>
                <a:latin typeface="Amasis MT Pro" panose="02040504050005020304" pitchFamily="18" charset="0"/>
              </a:rPr>
              <a:t>PROE 2023/2024</a:t>
            </a:r>
          </a:p>
          <a:p>
            <a:r>
              <a:rPr lang="pt-PT" sz="1600" dirty="0">
                <a:solidFill>
                  <a:schemeClr val="bg1"/>
                </a:solidFill>
                <a:latin typeface="Amasis MT Pro" panose="02040504050005020304" pitchFamily="18" charset="0"/>
              </a:rPr>
              <a:t>Rafael Morgado 104277</a:t>
            </a:r>
          </a:p>
          <a:p>
            <a:r>
              <a:rPr lang="pt-PT" sz="1600" dirty="0">
                <a:solidFill>
                  <a:schemeClr val="bg1"/>
                </a:solidFill>
                <a:latin typeface="Amasis MT Pro" panose="02040504050005020304" pitchFamily="18" charset="0"/>
              </a:rPr>
              <a:t>Bruno Monteiro 102084</a:t>
            </a:r>
            <a:endParaRPr lang="pt-PT" sz="1400" b="0" i="0" dirty="0">
              <a:effectLst/>
              <a:latin typeface="Amasis MT Pro" panose="02040504050005020304" pitchFamily="18" charset="0"/>
            </a:endParaRPr>
          </a:p>
          <a:p>
            <a:pPr algn="l"/>
            <a:endParaRPr lang="pt-PT" sz="20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027216-C49C-FDCE-8FC7-4368783E1CBC}"/>
              </a:ext>
            </a:extLst>
          </p:cNvPr>
          <p:cNvSpPr/>
          <p:nvPr/>
        </p:nvSpPr>
        <p:spPr>
          <a:xfrm>
            <a:off x="411480" y="539496"/>
            <a:ext cx="773637" cy="2751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678222C-52D5-8EC7-9494-C43DBBB8A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04" y="250013"/>
            <a:ext cx="1437142" cy="53920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EB75321-C043-72EF-986D-E7CC39D783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613" r="65609"/>
          <a:stretch/>
        </p:blipFill>
        <p:spPr>
          <a:xfrm>
            <a:off x="1698901" y="307812"/>
            <a:ext cx="943716" cy="53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8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34A96-CB81-793B-4657-AABCAE51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003669"/>
                </a:solidFill>
                <a:latin typeface="Amasis MT Pro Medium" panose="02040604050005020304" pitchFamily="18" charset="0"/>
              </a:rPr>
              <a:t>Conclusões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472C5608-4953-FEA5-DDA2-E16E36E659E9}"/>
                  </a:ext>
                </a:extLst>
              </p14:cNvPr>
              <p14:cNvContentPartPr/>
              <p14:nvPr/>
            </p14:nvContentPartPr>
            <p14:xfrm>
              <a:off x="81900" y="6007084"/>
              <a:ext cx="96840" cy="7452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472C5608-4953-FEA5-DDA2-E16E36E659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60" y="5998444"/>
                <a:ext cx="1144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669A6F50-0433-6541-8BB8-2F41B4288CD1}"/>
                  </a:ext>
                </a:extLst>
              </p14:cNvPr>
              <p14:cNvContentPartPr/>
              <p14:nvPr/>
            </p14:nvContentPartPr>
            <p14:xfrm>
              <a:off x="161820" y="6055324"/>
              <a:ext cx="25560" cy="4572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669A6F50-0433-6541-8BB8-2F41B4288C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820" y="6046684"/>
                <a:ext cx="432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CE81F83F-1D40-7603-F9B1-C42B2999C8B6}"/>
                  </a:ext>
                </a:extLst>
              </p14:cNvPr>
              <p14:cNvContentPartPr/>
              <p14:nvPr/>
            </p14:nvContentPartPr>
            <p14:xfrm>
              <a:off x="178380" y="6071884"/>
              <a:ext cx="360" cy="3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CE81F83F-1D40-7603-F9B1-C42B2999C8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740" y="60632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EF3BC8DE-DD5E-4952-B042-99F749859BD5}"/>
                  </a:ext>
                </a:extLst>
              </p14:cNvPr>
              <p14:cNvContentPartPr/>
              <p14:nvPr/>
            </p14:nvContentPartPr>
            <p14:xfrm>
              <a:off x="266580" y="6009964"/>
              <a:ext cx="360" cy="36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EF3BC8DE-DD5E-4952-B042-99F749859B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580" y="600132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Agrupar 58">
            <a:extLst>
              <a:ext uri="{FF2B5EF4-FFF2-40B4-BE49-F238E27FC236}">
                <a16:creationId xmlns:a16="http://schemas.microsoft.com/office/drawing/2014/main" id="{7861B5A3-E81D-7746-7772-525FEC656BC8}"/>
              </a:ext>
            </a:extLst>
          </p:cNvPr>
          <p:cNvGrpSpPr/>
          <p:nvPr/>
        </p:nvGrpSpPr>
        <p:grpSpPr>
          <a:xfrm>
            <a:off x="10687891" y="-291046"/>
            <a:ext cx="1762988" cy="1519750"/>
            <a:chOff x="10672594" y="-369374"/>
            <a:chExt cx="1762988" cy="151975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37E97BD9-EB5C-8591-DF54-E2A8AA68341F}"/>
                </a:ext>
              </a:extLst>
            </p:cNvPr>
            <p:cNvGrpSpPr/>
            <p:nvPr/>
          </p:nvGrpSpPr>
          <p:grpSpPr>
            <a:xfrm>
              <a:off x="10672594" y="-110408"/>
              <a:ext cx="1519406" cy="1260784"/>
              <a:chOff x="10664974" y="-43074"/>
              <a:chExt cx="1519406" cy="1260784"/>
            </a:xfrm>
          </p:grpSpPr>
          <p:cxnSp>
            <p:nvCxnSpPr>
              <p:cNvPr id="32" name="Conexão reta 31">
                <a:extLst>
                  <a:ext uri="{FF2B5EF4-FFF2-40B4-BE49-F238E27FC236}">
                    <a16:creationId xmlns:a16="http://schemas.microsoft.com/office/drawing/2014/main" id="{BB7400B0-BDB3-0D7F-4DBB-ACD90581A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xão reta 39">
                <a:extLst>
                  <a:ext uri="{FF2B5EF4-FFF2-40B4-BE49-F238E27FC236}">
                    <a16:creationId xmlns:a16="http://schemas.microsoft.com/office/drawing/2014/main" id="{4062C843-2C67-D9B7-C782-B60E88E12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>
                <a:extLst>
                  <a:ext uri="{FF2B5EF4-FFF2-40B4-BE49-F238E27FC236}">
                    <a16:creationId xmlns:a16="http://schemas.microsoft.com/office/drawing/2014/main" id="{C806DCCC-ACFC-C7FC-6919-864F751BC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546229B-9D32-C15B-DEBE-81EA59B1AA29}"/>
                </a:ext>
              </a:extLst>
            </p:cNvPr>
            <p:cNvGrpSpPr/>
            <p:nvPr/>
          </p:nvGrpSpPr>
          <p:grpSpPr>
            <a:xfrm>
              <a:off x="10794385" y="-229116"/>
              <a:ext cx="1519406" cy="1260784"/>
              <a:chOff x="10664974" y="-43074"/>
              <a:chExt cx="1519406" cy="1260784"/>
            </a:xfrm>
          </p:grpSpPr>
          <p:cxnSp>
            <p:nvCxnSpPr>
              <p:cNvPr id="52" name="Conexão reta 51">
                <a:extLst>
                  <a:ext uri="{FF2B5EF4-FFF2-40B4-BE49-F238E27FC236}">
                    <a16:creationId xmlns:a16="http://schemas.microsoft.com/office/drawing/2014/main" id="{B3C3AAE2-4FCC-8CAE-C419-56379425CC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>
                <a:extLst>
                  <a:ext uri="{FF2B5EF4-FFF2-40B4-BE49-F238E27FC236}">
                    <a16:creationId xmlns:a16="http://schemas.microsoft.com/office/drawing/2014/main" id="{B5E617C4-31A4-6E15-A71E-88CFE8ABC8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ta 53">
                <a:extLst>
                  <a:ext uri="{FF2B5EF4-FFF2-40B4-BE49-F238E27FC236}">
                    <a16:creationId xmlns:a16="http://schemas.microsoft.com/office/drawing/2014/main" id="{BB9C2740-EC4D-00DE-F4A9-F497F9C9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920FBE07-C4A2-1F9B-82BA-B3F2F35DB68D}"/>
                </a:ext>
              </a:extLst>
            </p:cNvPr>
            <p:cNvGrpSpPr/>
            <p:nvPr/>
          </p:nvGrpSpPr>
          <p:grpSpPr>
            <a:xfrm>
              <a:off x="10916176" y="-369374"/>
              <a:ext cx="1519406" cy="1260784"/>
              <a:chOff x="10664974" y="-43074"/>
              <a:chExt cx="1519406" cy="1260784"/>
            </a:xfrm>
          </p:grpSpPr>
          <p:cxnSp>
            <p:nvCxnSpPr>
              <p:cNvPr id="56" name="Conexão reta 55">
                <a:extLst>
                  <a:ext uri="{FF2B5EF4-FFF2-40B4-BE49-F238E27FC236}">
                    <a16:creationId xmlns:a16="http://schemas.microsoft.com/office/drawing/2014/main" id="{1216B386-D883-03AA-5D47-B9E40E89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xão reta 56">
                <a:extLst>
                  <a:ext uri="{FF2B5EF4-FFF2-40B4-BE49-F238E27FC236}">
                    <a16:creationId xmlns:a16="http://schemas.microsoft.com/office/drawing/2014/main" id="{7F633D75-476A-4B74-E6CE-D58EAABE4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xão reta 57">
                <a:extLst>
                  <a:ext uri="{FF2B5EF4-FFF2-40B4-BE49-F238E27FC236}">
                    <a16:creationId xmlns:a16="http://schemas.microsoft.com/office/drawing/2014/main" id="{72260FCD-53FE-2B8C-90F6-8404F69D6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2" name="Agrupar 1041">
            <a:extLst>
              <a:ext uri="{FF2B5EF4-FFF2-40B4-BE49-F238E27FC236}">
                <a16:creationId xmlns:a16="http://schemas.microsoft.com/office/drawing/2014/main" id="{63CE65A9-6A8F-CD7E-6A28-6138C06C253C}"/>
              </a:ext>
            </a:extLst>
          </p:cNvPr>
          <p:cNvGrpSpPr/>
          <p:nvPr/>
        </p:nvGrpSpPr>
        <p:grpSpPr>
          <a:xfrm>
            <a:off x="266580" y="-2160628"/>
            <a:ext cx="838803" cy="9342478"/>
            <a:chOff x="161820" y="-2293978"/>
            <a:chExt cx="838803" cy="934247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033" name="Agrupar 1032">
              <a:extLst>
                <a:ext uri="{FF2B5EF4-FFF2-40B4-BE49-F238E27FC236}">
                  <a16:creationId xmlns:a16="http://schemas.microsoft.com/office/drawing/2014/main" id="{60C37AC7-6809-26DB-A1FC-081AD8EF90C4}"/>
                </a:ext>
              </a:extLst>
            </p:cNvPr>
            <p:cNvGrpSpPr/>
            <p:nvPr/>
          </p:nvGrpSpPr>
          <p:grpSpPr>
            <a:xfrm>
              <a:off x="306150" y="-2193965"/>
              <a:ext cx="532050" cy="9128165"/>
              <a:chOff x="306150" y="-2193965"/>
              <a:chExt cx="532050" cy="9128165"/>
            </a:xfrm>
          </p:grpSpPr>
          <p:cxnSp>
            <p:nvCxnSpPr>
              <p:cNvPr id="61" name="Conexão reta 60">
                <a:extLst>
                  <a:ext uri="{FF2B5EF4-FFF2-40B4-BE49-F238E27FC236}">
                    <a16:creationId xmlns:a16="http://schemas.microsoft.com/office/drawing/2014/main" id="{C076AD68-FC44-B678-A8BD-2D97DE9F55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xão reta 62">
                <a:extLst>
                  <a:ext uri="{FF2B5EF4-FFF2-40B4-BE49-F238E27FC236}">
                    <a16:creationId xmlns:a16="http://schemas.microsoft.com/office/drawing/2014/main" id="{A86253E7-0769-2B26-D09C-705F174FB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Conexão reta 1027">
                <a:extLst>
                  <a:ext uri="{FF2B5EF4-FFF2-40B4-BE49-F238E27FC236}">
                    <a16:creationId xmlns:a16="http://schemas.microsoft.com/office/drawing/2014/main" id="{50B5B8BC-B8DD-30A2-5191-7FBF52663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4" name="Agrupar 1033">
              <a:extLst>
                <a:ext uri="{FF2B5EF4-FFF2-40B4-BE49-F238E27FC236}">
                  <a16:creationId xmlns:a16="http://schemas.microsoft.com/office/drawing/2014/main" id="{BD3F563C-7EFF-D916-94D2-F1BA091B50D8}"/>
                </a:ext>
              </a:extLst>
            </p:cNvPr>
            <p:cNvGrpSpPr/>
            <p:nvPr/>
          </p:nvGrpSpPr>
          <p:grpSpPr>
            <a:xfrm>
              <a:off x="161820" y="-2079665"/>
              <a:ext cx="532050" cy="9128165"/>
              <a:chOff x="306150" y="-2193965"/>
              <a:chExt cx="532050" cy="9128165"/>
            </a:xfrm>
          </p:grpSpPr>
          <p:cxnSp>
            <p:nvCxnSpPr>
              <p:cNvPr id="1035" name="Conexão reta 1034">
                <a:extLst>
                  <a:ext uri="{FF2B5EF4-FFF2-40B4-BE49-F238E27FC236}">
                    <a16:creationId xmlns:a16="http://schemas.microsoft.com/office/drawing/2014/main" id="{48AD02E4-9644-EB76-630F-3AB978BDAD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exão reta 1035">
                <a:extLst>
                  <a:ext uri="{FF2B5EF4-FFF2-40B4-BE49-F238E27FC236}">
                    <a16:creationId xmlns:a16="http://schemas.microsoft.com/office/drawing/2014/main" id="{D2C1AD74-CEE3-CB70-2481-38C481D37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exão reta 1036">
                <a:extLst>
                  <a:ext uri="{FF2B5EF4-FFF2-40B4-BE49-F238E27FC236}">
                    <a16:creationId xmlns:a16="http://schemas.microsoft.com/office/drawing/2014/main" id="{05D30393-53A0-7D4C-29D4-0F5BC1CCD7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8" name="Agrupar 1037">
              <a:extLst>
                <a:ext uri="{FF2B5EF4-FFF2-40B4-BE49-F238E27FC236}">
                  <a16:creationId xmlns:a16="http://schemas.microsoft.com/office/drawing/2014/main" id="{259D92C6-8E8F-35B2-3A8D-D8CAB7C40736}"/>
                </a:ext>
              </a:extLst>
            </p:cNvPr>
            <p:cNvGrpSpPr/>
            <p:nvPr/>
          </p:nvGrpSpPr>
          <p:grpSpPr>
            <a:xfrm>
              <a:off x="468573" y="-2293978"/>
              <a:ext cx="532050" cy="9128165"/>
              <a:chOff x="306150" y="-2193965"/>
              <a:chExt cx="532050" cy="9128165"/>
            </a:xfrm>
          </p:grpSpPr>
          <p:cxnSp>
            <p:nvCxnSpPr>
              <p:cNvPr id="1039" name="Conexão reta 1038">
                <a:extLst>
                  <a:ext uri="{FF2B5EF4-FFF2-40B4-BE49-F238E27FC236}">
                    <a16:creationId xmlns:a16="http://schemas.microsoft.com/office/drawing/2014/main" id="{4E81DCC1-2ADA-7F5E-C2B2-117B205DA4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Conexão reta 1039">
                <a:extLst>
                  <a:ext uri="{FF2B5EF4-FFF2-40B4-BE49-F238E27FC236}">
                    <a16:creationId xmlns:a16="http://schemas.microsoft.com/office/drawing/2014/main" id="{E12F9B06-CED6-25D9-F82C-E55E1312B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Conexão reta 1040">
                <a:extLst>
                  <a:ext uri="{FF2B5EF4-FFF2-40B4-BE49-F238E27FC236}">
                    <a16:creationId xmlns:a16="http://schemas.microsoft.com/office/drawing/2014/main" id="{C769E6D1-BF34-DBC0-E8BB-6AC221D3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720DDF59-D82E-250A-DAD2-CBFCB08A5879}"/>
              </a:ext>
            </a:extLst>
          </p:cNvPr>
          <p:cNvSpPr txBox="1"/>
          <p:nvPr/>
        </p:nvSpPr>
        <p:spPr>
          <a:xfrm>
            <a:off x="1179464" y="1690688"/>
            <a:ext cx="103367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b="1" i="0" dirty="0">
                <a:effectLst/>
                <a:latin typeface="Amasis MT Pro" panose="02040504050005020304" pitchFamily="18" charset="0"/>
              </a:rPr>
              <a:t>Smith plot:</a:t>
            </a:r>
          </a:p>
          <a:p>
            <a:r>
              <a:rPr lang="pt-PT" dirty="0">
                <a:latin typeface="Amasis MT Pro" panose="02040504050005020304" pitchFamily="18" charset="0"/>
              </a:rPr>
              <a:t>	</a:t>
            </a:r>
            <a:r>
              <a:rPr lang="pt-PT" sz="1800" b="0" i="0" dirty="0">
                <a:effectLst/>
                <a:latin typeface="Amasis MT Pro" panose="02040504050005020304" pitchFamily="18" charset="0"/>
              </a:rPr>
              <a:t>Uma vez que a curva deste gráfico passa perto do centro da</a:t>
            </a:r>
            <a:r>
              <a:rPr lang="pt-PT" dirty="0">
                <a:latin typeface="Amasis MT Pro" panose="02040504050005020304" pitchFamily="18" charset="0"/>
              </a:rPr>
              <a:t> </a:t>
            </a:r>
            <a:r>
              <a:rPr lang="pt-PT" sz="1800" b="0" i="0" dirty="0">
                <a:effectLst/>
                <a:latin typeface="Amasis MT Pro" panose="02040504050005020304" pitchFamily="18" charset="0"/>
              </a:rPr>
              <a:t>circunferência, podemos concluir que o nosso sistema está bem adaptado à</a:t>
            </a:r>
            <a:r>
              <a:rPr lang="pt-PT" dirty="0">
                <a:latin typeface="Amasis MT Pro" panose="02040504050005020304" pitchFamily="18" charset="0"/>
              </a:rPr>
              <a:t> </a:t>
            </a:r>
            <a:r>
              <a:rPr lang="pt-PT" sz="1800" b="0" i="0" dirty="0">
                <a:effectLst/>
                <a:latin typeface="Amasis MT Pro" panose="02040504050005020304" pitchFamily="18" charset="0"/>
              </a:rPr>
              <a:t>carga. </a:t>
            </a:r>
          </a:p>
          <a:p>
            <a:r>
              <a:rPr lang="pt-PT" dirty="0">
                <a:latin typeface="Amasis MT Pro" panose="02040504050005020304" pitchFamily="18" charset="0"/>
              </a:rPr>
              <a:t>	</a:t>
            </a:r>
            <a:r>
              <a:rPr lang="pt-PT" sz="1800" b="0" i="0" dirty="0">
                <a:effectLst/>
                <a:latin typeface="Amasis MT Pro" panose="02040504050005020304" pitchFamily="18" charset="0"/>
              </a:rPr>
              <a:t>Podemos ver que existe 1 ponto que passa no centro da carta,</a:t>
            </a:r>
            <a:r>
              <a:rPr lang="pt-PT" dirty="0">
                <a:latin typeface="Amasis MT Pro" panose="02040504050005020304" pitchFamily="18" charset="0"/>
              </a:rPr>
              <a:t> </a:t>
            </a:r>
            <a:r>
              <a:rPr lang="pt-PT" sz="1800" b="0" i="0" dirty="0">
                <a:effectLst/>
                <a:latin typeface="Amasis MT Pro" panose="02040504050005020304" pitchFamily="18" charset="0"/>
              </a:rPr>
              <a:t>por isso irá existir 1 frequência para a qual a carga fica adaptada. Esta frequência foi observada como mínimo no gráfico VSWR.</a:t>
            </a:r>
          </a:p>
          <a:p>
            <a:endParaRPr lang="pt-PT" dirty="0">
              <a:latin typeface="Amasis MT Pro" panose="02040504050005020304" pitchFamily="18" charset="0"/>
            </a:endParaRPr>
          </a:p>
          <a:p>
            <a:endParaRPr lang="pt-PT" sz="1800" b="1" i="0" dirty="0">
              <a:effectLst/>
              <a:latin typeface="Amasis MT Pro" panose="02040504050005020304" pitchFamily="18" charset="0"/>
            </a:endParaRPr>
          </a:p>
          <a:p>
            <a:r>
              <a:rPr lang="pt-PT" sz="1800" b="1" i="0" dirty="0">
                <a:effectLst/>
                <a:latin typeface="Amasis MT Pro" panose="02040504050005020304" pitchFamily="18" charset="0"/>
              </a:rPr>
              <a:t>Gráfico VSWR:</a:t>
            </a:r>
          </a:p>
          <a:p>
            <a:r>
              <a:rPr lang="pt-PT" dirty="0">
                <a:latin typeface="Amasis MT Pro" panose="02040504050005020304" pitchFamily="18" charset="0"/>
              </a:rPr>
              <a:t>	</a:t>
            </a:r>
            <a:r>
              <a:rPr lang="pt-PT" sz="1800" b="0" i="0" dirty="0">
                <a:effectLst/>
                <a:latin typeface="Amasis MT Pro" panose="02040504050005020304" pitchFamily="18" charset="0"/>
              </a:rPr>
              <a:t>À frequência de 750MHz, o VSWR tem valor unitário, logo podemos</a:t>
            </a:r>
            <a:r>
              <a:rPr lang="pt-PT" dirty="0">
                <a:latin typeface="Amasis MT Pro" panose="02040504050005020304" pitchFamily="18" charset="0"/>
              </a:rPr>
              <a:t> </a:t>
            </a:r>
            <a:r>
              <a:rPr lang="pt-PT" sz="1800" b="0" i="0" dirty="0">
                <a:effectLst/>
                <a:latin typeface="Amasis MT Pro" panose="02040504050005020304" pitchFamily="18" charset="0"/>
              </a:rPr>
              <a:t>afirmar que </a:t>
            </a:r>
            <a:r>
              <a:rPr lang="pt-PT" sz="1800" b="0" i="0" dirty="0" err="1">
                <a:effectLst/>
                <a:latin typeface="Amasis MT Pro" panose="02040504050005020304" pitchFamily="18" charset="0"/>
              </a:rPr>
              <a:t>Vmax</a:t>
            </a:r>
            <a:r>
              <a:rPr lang="pt-PT" sz="1800" b="0" i="0" dirty="0">
                <a:effectLst/>
                <a:latin typeface="Amasis MT Pro" panose="02040504050005020304" pitchFamily="18" charset="0"/>
              </a:rPr>
              <a:t> = </a:t>
            </a:r>
            <a:r>
              <a:rPr lang="pt-PT" sz="1800" b="0" i="0" dirty="0" err="1">
                <a:effectLst/>
                <a:latin typeface="Amasis MT Pro" panose="02040504050005020304" pitchFamily="18" charset="0"/>
              </a:rPr>
              <a:t>Vmin</a:t>
            </a:r>
            <a:r>
              <a:rPr lang="pt-PT" sz="1800" b="0" i="0" dirty="0">
                <a:effectLst/>
                <a:latin typeface="Amasis MT Pro" panose="02040504050005020304" pitchFamily="18" charset="0"/>
              </a:rPr>
              <a:t>, assim podemos afirmar novamente que a carga está bem adaptada ao sistema. Entre a frequência de 720MHz e 780MHz a carga está</a:t>
            </a:r>
            <a:r>
              <a:rPr lang="pt-PT" dirty="0">
                <a:latin typeface="Amasis MT Pro" panose="02040504050005020304" pitchFamily="18" charset="0"/>
              </a:rPr>
              <a:t> </a:t>
            </a:r>
            <a:r>
              <a:rPr lang="pt-PT" sz="1800" b="0" i="0" dirty="0">
                <a:effectLst/>
                <a:latin typeface="Amasis MT Pro" panose="02040504050005020304" pitchFamily="18" charset="0"/>
              </a:rPr>
              <a:t>adaptada ao sistema, uma vez que VSWR está entre 1 e 2.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7645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34A96-CB81-793B-4657-AABCAE51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74810"/>
          </a:xfrm>
        </p:spPr>
        <p:txBody>
          <a:bodyPr/>
          <a:lstStyle/>
          <a:p>
            <a:pPr algn="ctr"/>
            <a:r>
              <a:rPr lang="pt-PT" b="1" dirty="0">
                <a:solidFill>
                  <a:srgbClr val="003669"/>
                </a:solidFill>
                <a:latin typeface="Amasis MT Pro" panose="02040504050005020304" pitchFamily="18" charset="0"/>
              </a:rPr>
              <a:t>Transformador </a:t>
            </a:r>
            <a:r>
              <a:rPr lang="el-GR" b="1" i="0" dirty="0">
                <a:solidFill>
                  <a:srgbClr val="003669"/>
                </a:solidFill>
                <a:effectLst/>
                <a:latin typeface="Amasis MT Pro" panose="02040504050005020304" pitchFamily="18" charset="0"/>
              </a:rPr>
              <a:t>λ</a:t>
            </a:r>
            <a:r>
              <a:rPr lang="pt-PT" b="1" i="0" dirty="0">
                <a:solidFill>
                  <a:srgbClr val="003669"/>
                </a:solidFill>
                <a:effectLst/>
                <a:latin typeface="Amasis MT Pro" panose="02040504050005020304" pitchFamily="18" charset="0"/>
              </a:rPr>
              <a:t>/4 aplicado num máximo de tensão</a:t>
            </a:r>
            <a:endParaRPr lang="pt-PT" b="1" dirty="0">
              <a:solidFill>
                <a:srgbClr val="003669"/>
              </a:solidFill>
              <a:latin typeface="Amasis MT Pro" panose="02040504050005020304" pitchFamily="18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72AF6C-0067-A015-B079-40288531B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53" y="3039935"/>
            <a:ext cx="4090555" cy="3919369"/>
          </a:xfrm>
        </p:spPr>
        <p:txBody>
          <a:bodyPr/>
          <a:lstStyle/>
          <a:p>
            <a:pPr marL="0" indent="0">
              <a:buNone/>
            </a:pPr>
            <a:r>
              <a:rPr lang="pt-PT" dirty="0">
                <a:solidFill>
                  <a:srgbClr val="005EB4"/>
                </a:solidFill>
                <a:latin typeface="Amasis MT Pro" panose="02040504050005020304" pitchFamily="18" charset="0"/>
              </a:rPr>
              <a:t>Dados:</a:t>
            </a:r>
          </a:p>
          <a:p>
            <a:pPr marL="0" indent="0">
              <a:buNone/>
            </a:pPr>
            <a:r>
              <a:rPr lang="pt-PT" dirty="0">
                <a:solidFill>
                  <a:srgbClr val="005EB4"/>
                </a:solidFill>
                <a:latin typeface="Amasis MT Pro" panose="02040504050005020304" pitchFamily="18" charset="0"/>
              </a:rPr>
              <a:t>	</a:t>
            </a:r>
            <a:r>
              <a:rPr lang="pt-PT" sz="2000" dirty="0">
                <a:latin typeface="Amasis MT Pro" panose="02040504050005020304" pitchFamily="18" charset="0"/>
              </a:rPr>
              <a:t>ZL = 49.95-128.48i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005EB4"/>
                </a:solidFill>
                <a:latin typeface="Amasis MT Pro" panose="02040504050005020304" pitchFamily="18" charset="0"/>
              </a:rPr>
              <a:t>	</a:t>
            </a:r>
            <a:r>
              <a:rPr lang="pt-PT" sz="2000" dirty="0">
                <a:latin typeface="Amasis MT Pro" panose="02040504050005020304" pitchFamily="18" charset="0"/>
              </a:rPr>
              <a:t>RL = 49.95 </a:t>
            </a:r>
            <a:endParaRPr lang="pt-PT" sz="2000" dirty="0">
              <a:solidFill>
                <a:srgbClr val="005EB4"/>
              </a:solidFill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lang="pt-PT" sz="2000" dirty="0">
                <a:latin typeface="Amasis MT Pro" panose="02040504050005020304" pitchFamily="18" charset="0"/>
              </a:rPr>
              <a:t>	Cl = 1.6195 * 1e-12</a:t>
            </a:r>
          </a:p>
          <a:p>
            <a:pPr marL="0" indent="0">
              <a:buNone/>
            </a:pPr>
            <a:r>
              <a:rPr lang="pt-PT" sz="2000" dirty="0">
                <a:latin typeface="Amasis MT Pro" panose="02040504050005020304" pitchFamily="18" charset="0"/>
              </a:rPr>
              <a:t>	dp = 0.444</a:t>
            </a:r>
            <a:r>
              <a:rPr lang="el-GR" sz="2000" dirty="0">
                <a:latin typeface="Amasis MT Pro" panose="02040504050005020304" pitchFamily="18" charset="0"/>
              </a:rPr>
              <a:t>λ</a:t>
            </a:r>
            <a:endParaRPr lang="pt-PT" sz="2000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lang="pt-PT" sz="2000" dirty="0">
                <a:latin typeface="Amasis MT Pro" panose="02040504050005020304" pitchFamily="18" charset="0"/>
              </a:rPr>
              <a:t>	dquart = </a:t>
            </a:r>
            <a:r>
              <a:rPr lang="el-GR" sz="2000" dirty="0">
                <a:latin typeface="Amasis MT Pro" panose="02040504050005020304" pitchFamily="18" charset="0"/>
              </a:rPr>
              <a:t>λ</a:t>
            </a:r>
            <a:r>
              <a:rPr lang="pt-PT" sz="2000" dirty="0">
                <a:latin typeface="Amasis MT Pro" panose="02040504050005020304" pitchFamily="18" charset="0"/>
              </a:rPr>
              <a:t>/4</a:t>
            </a:r>
          </a:p>
          <a:p>
            <a:pPr marL="0" indent="0">
              <a:buNone/>
            </a:pPr>
            <a:r>
              <a:rPr lang="pt-PT" sz="2000" dirty="0">
                <a:latin typeface="Amasis MT Pro" panose="02040504050005020304" pitchFamily="18" charset="0"/>
              </a:rPr>
              <a:t>	Z0` = 136.9306 </a:t>
            </a:r>
            <a:r>
              <a:rPr lang="el-GR" sz="2000" dirty="0">
                <a:latin typeface="Amasis MT Pro" panose="02040504050005020304" pitchFamily="18" charset="0"/>
              </a:rPr>
              <a:t>Ω</a:t>
            </a:r>
            <a:endParaRPr lang="pt-PT" sz="2000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endParaRPr lang="pt-PT" dirty="0">
              <a:solidFill>
                <a:srgbClr val="005EB4"/>
              </a:solidFill>
              <a:latin typeface="Amasis MT Pro" panose="020405040500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472C5608-4953-FEA5-DDA2-E16E36E659E9}"/>
                  </a:ext>
                </a:extLst>
              </p14:cNvPr>
              <p14:cNvContentPartPr/>
              <p14:nvPr/>
            </p14:nvContentPartPr>
            <p14:xfrm>
              <a:off x="81900" y="6007084"/>
              <a:ext cx="96840" cy="7452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472C5608-4953-FEA5-DDA2-E16E36E659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60" y="5998444"/>
                <a:ext cx="1144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669A6F50-0433-6541-8BB8-2F41B4288CD1}"/>
                  </a:ext>
                </a:extLst>
              </p14:cNvPr>
              <p14:cNvContentPartPr/>
              <p14:nvPr/>
            </p14:nvContentPartPr>
            <p14:xfrm>
              <a:off x="161820" y="6055324"/>
              <a:ext cx="25560" cy="4572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669A6F50-0433-6541-8BB8-2F41B4288C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820" y="6046684"/>
                <a:ext cx="432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CE81F83F-1D40-7603-F9B1-C42B2999C8B6}"/>
                  </a:ext>
                </a:extLst>
              </p14:cNvPr>
              <p14:cNvContentPartPr/>
              <p14:nvPr/>
            </p14:nvContentPartPr>
            <p14:xfrm>
              <a:off x="178380" y="6071884"/>
              <a:ext cx="360" cy="3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CE81F83F-1D40-7603-F9B1-C42B2999C8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740" y="60632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EF3BC8DE-DD5E-4952-B042-99F749859BD5}"/>
                  </a:ext>
                </a:extLst>
              </p14:cNvPr>
              <p14:cNvContentPartPr/>
              <p14:nvPr/>
            </p14:nvContentPartPr>
            <p14:xfrm>
              <a:off x="266580" y="6009964"/>
              <a:ext cx="360" cy="36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EF3BC8DE-DD5E-4952-B042-99F749859B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580" y="600132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Agrupar 58">
            <a:extLst>
              <a:ext uri="{FF2B5EF4-FFF2-40B4-BE49-F238E27FC236}">
                <a16:creationId xmlns:a16="http://schemas.microsoft.com/office/drawing/2014/main" id="{7861B5A3-E81D-7746-7772-525FEC656BC8}"/>
              </a:ext>
            </a:extLst>
          </p:cNvPr>
          <p:cNvGrpSpPr/>
          <p:nvPr/>
        </p:nvGrpSpPr>
        <p:grpSpPr>
          <a:xfrm>
            <a:off x="10687891" y="-291046"/>
            <a:ext cx="1762988" cy="1519750"/>
            <a:chOff x="10672594" y="-369374"/>
            <a:chExt cx="1762988" cy="151975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37E97BD9-EB5C-8591-DF54-E2A8AA68341F}"/>
                </a:ext>
              </a:extLst>
            </p:cNvPr>
            <p:cNvGrpSpPr/>
            <p:nvPr/>
          </p:nvGrpSpPr>
          <p:grpSpPr>
            <a:xfrm>
              <a:off x="10672594" y="-110408"/>
              <a:ext cx="1519406" cy="1260784"/>
              <a:chOff x="10664974" y="-43074"/>
              <a:chExt cx="1519406" cy="1260784"/>
            </a:xfrm>
          </p:grpSpPr>
          <p:cxnSp>
            <p:nvCxnSpPr>
              <p:cNvPr id="32" name="Conexão reta 31">
                <a:extLst>
                  <a:ext uri="{FF2B5EF4-FFF2-40B4-BE49-F238E27FC236}">
                    <a16:creationId xmlns:a16="http://schemas.microsoft.com/office/drawing/2014/main" id="{BB7400B0-BDB3-0D7F-4DBB-ACD90581A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xão reta 39">
                <a:extLst>
                  <a:ext uri="{FF2B5EF4-FFF2-40B4-BE49-F238E27FC236}">
                    <a16:creationId xmlns:a16="http://schemas.microsoft.com/office/drawing/2014/main" id="{4062C843-2C67-D9B7-C782-B60E88E12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>
                <a:extLst>
                  <a:ext uri="{FF2B5EF4-FFF2-40B4-BE49-F238E27FC236}">
                    <a16:creationId xmlns:a16="http://schemas.microsoft.com/office/drawing/2014/main" id="{C806DCCC-ACFC-C7FC-6919-864F751BC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546229B-9D32-C15B-DEBE-81EA59B1AA29}"/>
                </a:ext>
              </a:extLst>
            </p:cNvPr>
            <p:cNvGrpSpPr/>
            <p:nvPr/>
          </p:nvGrpSpPr>
          <p:grpSpPr>
            <a:xfrm>
              <a:off x="10794385" y="-229116"/>
              <a:ext cx="1519406" cy="1260784"/>
              <a:chOff x="10664974" y="-43074"/>
              <a:chExt cx="1519406" cy="1260784"/>
            </a:xfrm>
          </p:grpSpPr>
          <p:cxnSp>
            <p:nvCxnSpPr>
              <p:cNvPr id="52" name="Conexão reta 51">
                <a:extLst>
                  <a:ext uri="{FF2B5EF4-FFF2-40B4-BE49-F238E27FC236}">
                    <a16:creationId xmlns:a16="http://schemas.microsoft.com/office/drawing/2014/main" id="{B3C3AAE2-4FCC-8CAE-C419-56379425CC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>
                <a:extLst>
                  <a:ext uri="{FF2B5EF4-FFF2-40B4-BE49-F238E27FC236}">
                    <a16:creationId xmlns:a16="http://schemas.microsoft.com/office/drawing/2014/main" id="{B5E617C4-31A4-6E15-A71E-88CFE8ABC8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ta 53">
                <a:extLst>
                  <a:ext uri="{FF2B5EF4-FFF2-40B4-BE49-F238E27FC236}">
                    <a16:creationId xmlns:a16="http://schemas.microsoft.com/office/drawing/2014/main" id="{BB9C2740-EC4D-00DE-F4A9-F497F9C9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920FBE07-C4A2-1F9B-82BA-B3F2F35DB68D}"/>
                </a:ext>
              </a:extLst>
            </p:cNvPr>
            <p:cNvGrpSpPr/>
            <p:nvPr/>
          </p:nvGrpSpPr>
          <p:grpSpPr>
            <a:xfrm>
              <a:off x="10916176" y="-369374"/>
              <a:ext cx="1519406" cy="1260784"/>
              <a:chOff x="10664974" y="-43074"/>
              <a:chExt cx="1519406" cy="1260784"/>
            </a:xfrm>
          </p:grpSpPr>
          <p:cxnSp>
            <p:nvCxnSpPr>
              <p:cNvPr id="56" name="Conexão reta 55">
                <a:extLst>
                  <a:ext uri="{FF2B5EF4-FFF2-40B4-BE49-F238E27FC236}">
                    <a16:creationId xmlns:a16="http://schemas.microsoft.com/office/drawing/2014/main" id="{1216B386-D883-03AA-5D47-B9E40E89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xão reta 56">
                <a:extLst>
                  <a:ext uri="{FF2B5EF4-FFF2-40B4-BE49-F238E27FC236}">
                    <a16:creationId xmlns:a16="http://schemas.microsoft.com/office/drawing/2014/main" id="{7F633D75-476A-4B74-E6CE-D58EAABE4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xão reta 57">
                <a:extLst>
                  <a:ext uri="{FF2B5EF4-FFF2-40B4-BE49-F238E27FC236}">
                    <a16:creationId xmlns:a16="http://schemas.microsoft.com/office/drawing/2014/main" id="{72260FCD-53FE-2B8C-90F6-8404F69D6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2" name="Agrupar 1041">
            <a:extLst>
              <a:ext uri="{FF2B5EF4-FFF2-40B4-BE49-F238E27FC236}">
                <a16:creationId xmlns:a16="http://schemas.microsoft.com/office/drawing/2014/main" id="{63CE65A9-6A8F-CD7E-6A28-6138C06C253C}"/>
              </a:ext>
            </a:extLst>
          </p:cNvPr>
          <p:cNvGrpSpPr/>
          <p:nvPr/>
        </p:nvGrpSpPr>
        <p:grpSpPr>
          <a:xfrm>
            <a:off x="266580" y="-2160628"/>
            <a:ext cx="838803" cy="9342478"/>
            <a:chOff x="161820" y="-2293978"/>
            <a:chExt cx="838803" cy="934247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033" name="Agrupar 1032">
              <a:extLst>
                <a:ext uri="{FF2B5EF4-FFF2-40B4-BE49-F238E27FC236}">
                  <a16:creationId xmlns:a16="http://schemas.microsoft.com/office/drawing/2014/main" id="{60C37AC7-6809-26DB-A1FC-081AD8EF90C4}"/>
                </a:ext>
              </a:extLst>
            </p:cNvPr>
            <p:cNvGrpSpPr/>
            <p:nvPr/>
          </p:nvGrpSpPr>
          <p:grpSpPr>
            <a:xfrm>
              <a:off x="306150" y="-2193965"/>
              <a:ext cx="532050" cy="9128165"/>
              <a:chOff x="306150" y="-2193965"/>
              <a:chExt cx="532050" cy="9128165"/>
            </a:xfrm>
          </p:grpSpPr>
          <p:cxnSp>
            <p:nvCxnSpPr>
              <p:cNvPr id="61" name="Conexão reta 60">
                <a:extLst>
                  <a:ext uri="{FF2B5EF4-FFF2-40B4-BE49-F238E27FC236}">
                    <a16:creationId xmlns:a16="http://schemas.microsoft.com/office/drawing/2014/main" id="{C076AD68-FC44-B678-A8BD-2D97DE9F55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xão reta 62">
                <a:extLst>
                  <a:ext uri="{FF2B5EF4-FFF2-40B4-BE49-F238E27FC236}">
                    <a16:creationId xmlns:a16="http://schemas.microsoft.com/office/drawing/2014/main" id="{A86253E7-0769-2B26-D09C-705F174FB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Conexão reta 1027">
                <a:extLst>
                  <a:ext uri="{FF2B5EF4-FFF2-40B4-BE49-F238E27FC236}">
                    <a16:creationId xmlns:a16="http://schemas.microsoft.com/office/drawing/2014/main" id="{50B5B8BC-B8DD-30A2-5191-7FBF52663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4" name="Agrupar 1033">
              <a:extLst>
                <a:ext uri="{FF2B5EF4-FFF2-40B4-BE49-F238E27FC236}">
                  <a16:creationId xmlns:a16="http://schemas.microsoft.com/office/drawing/2014/main" id="{BD3F563C-7EFF-D916-94D2-F1BA091B50D8}"/>
                </a:ext>
              </a:extLst>
            </p:cNvPr>
            <p:cNvGrpSpPr/>
            <p:nvPr/>
          </p:nvGrpSpPr>
          <p:grpSpPr>
            <a:xfrm>
              <a:off x="161820" y="-2079665"/>
              <a:ext cx="532050" cy="9128165"/>
              <a:chOff x="306150" y="-2193965"/>
              <a:chExt cx="532050" cy="9128165"/>
            </a:xfrm>
          </p:grpSpPr>
          <p:cxnSp>
            <p:nvCxnSpPr>
              <p:cNvPr id="1035" name="Conexão reta 1034">
                <a:extLst>
                  <a:ext uri="{FF2B5EF4-FFF2-40B4-BE49-F238E27FC236}">
                    <a16:creationId xmlns:a16="http://schemas.microsoft.com/office/drawing/2014/main" id="{48AD02E4-9644-EB76-630F-3AB978BDAD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exão reta 1035">
                <a:extLst>
                  <a:ext uri="{FF2B5EF4-FFF2-40B4-BE49-F238E27FC236}">
                    <a16:creationId xmlns:a16="http://schemas.microsoft.com/office/drawing/2014/main" id="{D2C1AD74-CEE3-CB70-2481-38C481D37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exão reta 1036">
                <a:extLst>
                  <a:ext uri="{FF2B5EF4-FFF2-40B4-BE49-F238E27FC236}">
                    <a16:creationId xmlns:a16="http://schemas.microsoft.com/office/drawing/2014/main" id="{05D30393-53A0-7D4C-29D4-0F5BC1CCD7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8" name="Agrupar 1037">
              <a:extLst>
                <a:ext uri="{FF2B5EF4-FFF2-40B4-BE49-F238E27FC236}">
                  <a16:creationId xmlns:a16="http://schemas.microsoft.com/office/drawing/2014/main" id="{259D92C6-8E8F-35B2-3A8D-D8CAB7C40736}"/>
                </a:ext>
              </a:extLst>
            </p:cNvPr>
            <p:cNvGrpSpPr/>
            <p:nvPr/>
          </p:nvGrpSpPr>
          <p:grpSpPr>
            <a:xfrm>
              <a:off x="468573" y="-2293978"/>
              <a:ext cx="532050" cy="9128165"/>
              <a:chOff x="306150" y="-2193965"/>
              <a:chExt cx="532050" cy="9128165"/>
            </a:xfrm>
          </p:grpSpPr>
          <p:cxnSp>
            <p:nvCxnSpPr>
              <p:cNvPr id="1039" name="Conexão reta 1038">
                <a:extLst>
                  <a:ext uri="{FF2B5EF4-FFF2-40B4-BE49-F238E27FC236}">
                    <a16:creationId xmlns:a16="http://schemas.microsoft.com/office/drawing/2014/main" id="{4E81DCC1-2ADA-7F5E-C2B2-117B205DA4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Conexão reta 1039">
                <a:extLst>
                  <a:ext uri="{FF2B5EF4-FFF2-40B4-BE49-F238E27FC236}">
                    <a16:creationId xmlns:a16="http://schemas.microsoft.com/office/drawing/2014/main" id="{E12F9B06-CED6-25D9-F82C-E55E1312B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Conexão reta 1040">
                <a:extLst>
                  <a:ext uri="{FF2B5EF4-FFF2-40B4-BE49-F238E27FC236}">
                    <a16:creationId xmlns:a16="http://schemas.microsoft.com/office/drawing/2014/main" id="{C769E6D1-BF34-DBC0-E8BB-6AC221D3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38EB4467-1C7A-E5A5-FCE0-837C33FEC597}"/>
              </a:ext>
            </a:extLst>
          </p:cNvPr>
          <p:cNvGrpSpPr/>
          <p:nvPr/>
        </p:nvGrpSpPr>
        <p:grpSpPr>
          <a:xfrm>
            <a:off x="5562251" y="2548708"/>
            <a:ext cx="4487116" cy="2161981"/>
            <a:chOff x="6200775" y="3007429"/>
            <a:chExt cx="4487116" cy="2161981"/>
          </a:xfrm>
        </p:grpSpPr>
        <p:cxnSp>
          <p:nvCxnSpPr>
            <p:cNvPr id="5" name="Conexão reta 4">
              <a:extLst>
                <a:ext uri="{FF2B5EF4-FFF2-40B4-BE49-F238E27FC236}">
                  <a16:creationId xmlns:a16="http://schemas.microsoft.com/office/drawing/2014/main" id="{CA9F84F3-E8C5-569D-FD37-17306FEEF96F}"/>
                </a:ext>
              </a:extLst>
            </p:cNvPr>
            <p:cNvCxnSpPr>
              <a:cxnSpLocks/>
            </p:cNvCxnSpPr>
            <p:nvPr/>
          </p:nvCxnSpPr>
          <p:spPr>
            <a:xfrm>
              <a:off x="6200775" y="3794758"/>
              <a:ext cx="3638169" cy="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xão reta 6">
              <a:extLst>
                <a:ext uri="{FF2B5EF4-FFF2-40B4-BE49-F238E27FC236}">
                  <a16:creationId xmlns:a16="http://schemas.microsoft.com/office/drawing/2014/main" id="{03D9BB76-6534-D6CD-3C64-1259AA6ED260}"/>
                </a:ext>
              </a:extLst>
            </p:cNvPr>
            <p:cNvCxnSpPr>
              <a:cxnSpLocks/>
            </p:cNvCxnSpPr>
            <p:nvPr/>
          </p:nvCxnSpPr>
          <p:spPr>
            <a:xfrm>
              <a:off x="6200775" y="5138927"/>
              <a:ext cx="3638169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0A755C11-8E93-13A4-F1A1-2209B3FF01A6}"/>
                </a:ext>
              </a:extLst>
            </p:cNvPr>
            <p:cNvSpPr/>
            <p:nvPr/>
          </p:nvSpPr>
          <p:spPr>
            <a:xfrm>
              <a:off x="9697212" y="4206240"/>
              <a:ext cx="283464" cy="5133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cxnSp>
          <p:nvCxnSpPr>
            <p:cNvPr id="10" name="Conexão reta 9">
              <a:extLst>
                <a:ext uri="{FF2B5EF4-FFF2-40B4-BE49-F238E27FC236}">
                  <a16:creationId xmlns:a16="http://schemas.microsoft.com/office/drawing/2014/main" id="{DB620B38-2FCD-E696-3C70-71BEC4E39BBE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9838944" y="3794760"/>
              <a:ext cx="0" cy="4114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xão reta 11">
              <a:extLst>
                <a:ext uri="{FF2B5EF4-FFF2-40B4-BE49-F238E27FC236}">
                  <a16:creationId xmlns:a16="http://schemas.microsoft.com/office/drawing/2014/main" id="{C5690067-D516-123C-590C-8CF7296AF938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9838944" y="4719628"/>
              <a:ext cx="0" cy="4193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4086ED3-A468-5F3D-AC8B-22FFAFCED117}"/>
                </a:ext>
              </a:extLst>
            </p:cNvPr>
            <p:cNvSpPr/>
            <p:nvPr/>
          </p:nvSpPr>
          <p:spPr>
            <a:xfrm>
              <a:off x="7671815" y="3771899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AA0D7B22-B564-2999-DA5C-1E7F2AC84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84003" y="5108445"/>
              <a:ext cx="67062" cy="60965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0A925FEC-15B8-DD4E-D6B6-A56EB99BA3C5}"/>
                </a:ext>
              </a:extLst>
            </p:cNvPr>
            <p:cNvSpPr txBox="1"/>
            <p:nvPr/>
          </p:nvSpPr>
          <p:spPr>
            <a:xfrm>
              <a:off x="10191750" y="4279582"/>
              <a:ext cx="496141" cy="366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Amasis MT Pro" panose="02040504050005020304" pitchFamily="18" charset="0"/>
                </a:rPr>
                <a:t>ZL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3436A5E6-CC97-DC77-13D1-445E93F844C6}"/>
                </a:ext>
              </a:extLst>
            </p:cNvPr>
            <p:cNvSpPr txBox="1"/>
            <p:nvPr/>
          </p:nvSpPr>
          <p:spPr>
            <a:xfrm>
              <a:off x="8211312" y="4255909"/>
              <a:ext cx="73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Amasis MT Pro" panose="02040504050005020304" pitchFamily="18" charset="0"/>
                </a:rPr>
                <a:t>Z0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47CE033-AB00-9387-43DB-DBE00BAA65BF}"/>
                </a:ext>
              </a:extLst>
            </p:cNvPr>
            <p:cNvSpPr txBox="1"/>
            <p:nvPr/>
          </p:nvSpPr>
          <p:spPr>
            <a:xfrm>
              <a:off x="6794754" y="4261423"/>
              <a:ext cx="73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Amasis MT Pro" panose="02040504050005020304" pitchFamily="18" charset="0"/>
                </a:rPr>
                <a:t>Z0`</a:t>
              </a:r>
            </a:p>
          </p:txBody>
        </p:sp>
        <p:cxnSp>
          <p:nvCxnSpPr>
            <p:cNvPr id="26" name="Conexão reta unidirecional 25">
              <a:extLst>
                <a:ext uri="{FF2B5EF4-FFF2-40B4-BE49-F238E27FC236}">
                  <a16:creationId xmlns:a16="http://schemas.microsoft.com/office/drawing/2014/main" id="{44A4B99D-A529-DFB1-4D86-FCBC1A0B5EA5}"/>
                </a:ext>
              </a:extLst>
            </p:cNvPr>
            <p:cNvCxnSpPr/>
            <p:nvPr/>
          </p:nvCxnSpPr>
          <p:spPr>
            <a:xfrm>
              <a:off x="7671815" y="3429000"/>
              <a:ext cx="21671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xão reta unidirecional 27">
              <a:extLst>
                <a:ext uri="{FF2B5EF4-FFF2-40B4-BE49-F238E27FC236}">
                  <a16:creationId xmlns:a16="http://schemas.microsoft.com/office/drawing/2014/main" id="{1C11251E-D47D-4C6B-E76D-8ABC8B45E5D9}"/>
                </a:ext>
              </a:extLst>
            </p:cNvPr>
            <p:cNvCxnSpPr/>
            <p:nvPr/>
          </p:nvCxnSpPr>
          <p:spPr>
            <a:xfrm flipH="1">
              <a:off x="6200775" y="3429000"/>
              <a:ext cx="14710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E4BC7308-B9CB-634C-CE51-46C9301AF3B7}"/>
                </a:ext>
              </a:extLst>
            </p:cNvPr>
            <p:cNvSpPr txBox="1"/>
            <p:nvPr/>
          </p:nvSpPr>
          <p:spPr>
            <a:xfrm>
              <a:off x="8490877" y="3010186"/>
              <a:ext cx="78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Amasis MT Pro" panose="02040504050005020304" pitchFamily="18" charset="0"/>
                </a:rPr>
                <a:t>dp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52947FFA-2315-3B38-B3B7-5CA40B5EEDBE}"/>
                </a:ext>
              </a:extLst>
            </p:cNvPr>
            <p:cNvSpPr txBox="1"/>
            <p:nvPr/>
          </p:nvSpPr>
          <p:spPr>
            <a:xfrm>
              <a:off x="6582271" y="3007429"/>
              <a:ext cx="1043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Amasis MT Pro" panose="02040504050005020304" pitchFamily="18" charset="0"/>
                </a:rPr>
                <a:t>dquart</a:t>
              </a:r>
            </a:p>
          </p:txBody>
        </p:sp>
      </p:grpSp>
      <p:pic>
        <p:nvPicPr>
          <p:cNvPr id="35" name="Imagem 34">
            <a:extLst>
              <a:ext uri="{FF2B5EF4-FFF2-40B4-BE49-F238E27FC236}">
                <a16:creationId xmlns:a16="http://schemas.microsoft.com/office/drawing/2014/main" id="{F2D1246D-B938-C34A-53E9-C7EDF77D90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26701" y="3453421"/>
            <a:ext cx="2382818" cy="31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0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34A96-CB81-793B-4657-AABCAE51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003669"/>
                </a:solidFill>
                <a:latin typeface="Amasis MT Pro Medium" panose="02040604050005020304" pitchFamily="18" charset="0"/>
              </a:rPr>
              <a:t>QUCS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72AF6C-0067-A015-B079-40288531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472C5608-4953-FEA5-DDA2-E16E36E659E9}"/>
                  </a:ext>
                </a:extLst>
              </p14:cNvPr>
              <p14:cNvContentPartPr/>
              <p14:nvPr/>
            </p14:nvContentPartPr>
            <p14:xfrm>
              <a:off x="81900" y="6007084"/>
              <a:ext cx="96840" cy="7452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472C5608-4953-FEA5-DDA2-E16E36E659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60" y="5998444"/>
                <a:ext cx="1144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669A6F50-0433-6541-8BB8-2F41B4288CD1}"/>
                  </a:ext>
                </a:extLst>
              </p14:cNvPr>
              <p14:cNvContentPartPr/>
              <p14:nvPr/>
            </p14:nvContentPartPr>
            <p14:xfrm>
              <a:off x="161820" y="6055324"/>
              <a:ext cx="25560" cy="4572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669A6F50-0433-6541-8BB8-2F41B4288C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820" y="6046684"/>
                <a:ext cx="432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CE81F83F-1D40-7603-F9B1-C42B2999C8B6}"/>
                  </a:ext>
                </a:extLst>
              </p14:cNvPr>
              <p14:cNvContentPartPr/>
              <p14:nvPr/>
            </p14:nvContentPartPr>
            <p14:xfrm>
              <a:off x="178380" y="6071884"/>
              <a:ext cx="360" cy="3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CE81F83F-1D40-7603-F9B1-C42B2999C8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740" y="60632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EF3BC8DE-DD5E-4952-B042-99F749859BD5}"/>
                  </a:ext>
                </a:extLst>
              </p14:cNvPr>
              <p14:cNvContentPartPr/>
              <p14:nvPr/>
            </p14:nvContentPartPr>
            <p14:xfrm>
              <a:off x="266580" y="6009964"/>
              <a:ext cx="360" cy="36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EF3BC8DE-DD5E-4952-B042-99F749859B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580" y="600132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Agrupar 58">
            <a:extLst>
              <a:ext uri="{FF2B5EF4-FFF2-40B4-BE49-F238E27FC236}">
                <a16:creationId xmlns:a16="http://schemas.microsoft.com/office/drawing/2014/main" id="{7861B5A3-E81D-7746-7772-525FEC656BC8}"/>
              </a:ext>
            </a:extLst>
          </p:cNvPr>
          <p:cNvGrpSpPr/>
          <p:nvPr/>
        </p:nvGrpSpPr>
        <p:grpSpPr>
          <a:xfrm>
            <a:off x="10687891" y="-291046"/>
            <a:ext cx="1762988" cy="1519750"/>
            <a:chOff x="10672594" y="-369374"/>
            <a:chExt cx="1762988" cy="151975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37E97BD9-EB5C-8591-DF54-E2A8AA68341F}"/>
                </a:ext>
              </a:extLst>
            </p:cNvPr>
            <p:cNvGrpSpPr/>
            <p:nvPr/>
          </p:nvGrpSpPr>
          <p:grpSpPr>
            <a:xfrm>
              <a:off x="10672594" y="-110408"/>
              <a:ext cx="1519406" cy="1260784"/>
              <a:chOff x="10664974" y="-43074"/>
              <a:chExt cx="1519406" cy="1260784"/>
            </a:xfrm>
          </p:grpSpPr>
          <p:cxnSp>
            <p:nvCxnSpPr>
              <p:cNvPr id="32" name="Conexão reta 31">
                <a:extLst>
                  <a:ext uri="{FF2B5EF4-FFF2-40B4-BE49-F238E27FC236}">
                    <a16:creationId xmlns:a16="http://schemas.microsoft.com/office/drawing/2014/main" id="{BB7400B0-BDB3-0D7F-4DBB-ACD90581A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xão reta 39">
                <a:extLst>
                  <a:ext uri="{FF2B5EF4-FFF2-40B4-BE49-F238E27FC236}">
                    <a16:creationId xmlns:a16="http://schemas.microsoft.com/office/drawing/2014/main" id="{4062C843-2C67-D9B7-C782-B60E88E12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>
                <a:extLst>
                  <a:ext uri="{FF2B5EF4-FFF2-40B4-BE49-F238E27FC236}">
                    <a16:creationId xmlns:a16="http://schemas.microsoft.com/office/drawing/2014/main" id="{C806DCCC-ACFC-C7FC-6919-864F751BC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546229B-9D32-C15B-DEBE-81EA59B1AA29}"/>
                </a:ext>
              </a:extLst>
            </p:cNvPr>
            <p:cNvGrpSpPr/>
            <p:nvPr/>
          </p:nvGrpSpPr>
          <p:grpSpPr>
            <a:xfrm>
              <a:off x="10794385" y="-229116"/>
              <a:ext cx="1519406" cy="1260784"/>
              <a:chOff x="10664974" y="-43074"/>
              <a:chExt cx="1519406" cy="1260784"/>
            </a:xfrm>
          </p:grpSpPr>
          <p:cxnSp>
            <p:nvCxnSpPr>
              <p:cNvPr id="52" name="Conexão reta 51">
                <a:extLst>
                  <a:ext uri="{FF2B5EF4-FFF2-40B4-BE49-F238E27FC236}">
                    <a16:creationId xmlns:a16="http://schemas.microsoft.com/office/drawing/2014/main" id="{B3C3AAE2-4FCC-8CAE-C419-56379425CC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>
                <a:extLst>
                  <a:ext uri="{FF2B5EF4-FFF2-40B4-BE49-F238E27FC236}">
                    <a16:creationId xmlns:a16="http://schemas.microsoft.com/office/drawing/2014/main" id="{B5E617C4-31A4-6E15-A71E-88CFE8ABC8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ta 53">
                <a:extLst>
                  <a:ext uri="{FF2B5EF4-FFF2-40B4-BE49-F238E27FC236}">
                    <a16:creationId xmlns:a16="http://schemas.microsoft.com/office/drawing/2014/main" id="{BB9C2740-EC4D-00DE-F4A9-F497F9C9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920FBE07-C4A2-1F9B-82BA-B3F2F35DB68D}"/>
                </a:ext>
              </a:extLst>
            </p:cNvPr>
            <p:cNvGrpSpPr/>
            <p:nvPr/>
          </p:nvGrpSpPr>
          <p:grpSpPr>
            <a:xfrm>
              <a:off x="10916176" y="-369374"/>
              <a:ext cx="1519406" cy="1260784"/>
              <a:chOff x="10664974" y="-43074"/>
              <a:chExt cx="1519406" cy="1260784"/>
            </a:xfrm>
          </p:grpSpPr>
          <p:cxnSp>
            <p:nvCxnSpPr>
              <p:cNvPr id="56" name="Conexão reta 55">
                <a:extLst>
                  <a:ext uri="{FF2B5EF4-FFF2-40B4-BE49-F238E27FC236}">
                    <a16:creationId xmlns:a16="http://schemas.microsoft.com/office/drawing/2014/main" id="{1216B386-D883-03AA-5D47-B9E40E89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xão reta 56">
                <a:extLst>
                  <a:ext uri="{FF2B5EF4-FFF2-40B4-BE49-F238E27FC236}">
                    <a16:creationId xmlns:a16="http://schemas.microsoft.com/office/drawing/2014/main" id="{7F633D75-476A-4B74-E6CE-D58EAABE4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xão reta 57">
                <a:extLst>
                  <a:ext uri="{FF2B5EF4-FFF2-40B4-BE49-F238E27FC236}">
                    <a16:creationId xmlns:a16="http://schemas.microsoft.com/office/drawing/2014/main" id="{72260FCD-53FE-2B8C-90F6-8404F69D6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2" name="Agrupar 1041">
            <a:extLst>
              <a:ext uri="{FF2B5EF4-FFF2-40B4-BE49-F238E27FC236}">
                <a16:creationId xmlns:a16="http://schemas.microsoft.com/office/drawing/2014/main" id="{63CE65A9-6A8F-CD7E-6A28-6138C06C253C}"/>
              </a:ext>
            </a:extLst>
          </p:cNvPr>
          <p:cNvGrpSpPr/>
          <p:nvPr/>
        </p:nvGrpSpPr>
        <p:grpSpPr>
          <a:xfrm>
            <a:off x="266580" y="-2160628"/>
            <a:ext cx="838803" cy="9342478"/>
            <a:chOff x="161820" y="-2293978"/>
            <a:chExt cx="838803" cy="934247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033" name="Agrupar 1032">
              <a:extLst>
                <a:ext uri="{FF2B5EF4-FFF2-40B4-BE49-F238E27FC236}">
                  <a16:creationId xmlns:a16="http://schemas.microsoft.com/office/drawing/2014/main" id="{60C37AC7-6809-26DB-A1FC-081AD8EF90C4}"/>
                </a:ext>
              </a:extLst>
            </p:cNvPr>
            <p:cNvGrpSpPr/>
            <p:nvPr/>
          </p:nvGrpSpPr>
          <p:grpSpPr>
            <a:xfrm>
              <a:off x="306150" y="-2193965"/>
              <a:ext cx="532050" cy="9128165"/>
              <a:chOff x="306150" y="-2193965"/>
              <a:chExt cx="532050" cy="9128165"/>
            </a:xfrm>
          </p:grpSpPr>
          <p:cxnSp>
            <p:nvCxnSpPr>
              <p:cNvPr id="61" name="Conexão reta 60">
                <a:extLst>
                  <a:ext uri="{FF2B5EF4-FFF2-40B4-BE49-F238E27FC236}">
                    <a16:creationId xmlns:a16="http://schemas.microsoft.com/office/drawing/2014/main" id="{C076AD68-FC44-B678-A8BD-2D97DE9F55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xão reta 62">
                <a:extLst>
                  <a:ext uri="{FF2B5EF4-FFF2-40B4-BE49-F238E27FC236}">
                    <a16:creationId xmlns:a16="http://schemas.microsoft.com/office/drawing/2014/main" id="{A86253E7-0769-2B26-D09C-705F174FB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Conexão reta 1027">
                <a:extLst>
                  <a:ext uri="{FF2B5EF4-FFF2-40B4-BE49-F238E27FC236}">
                    <a16:creationId xmlns:a16="http://schemas.microsoft.com/office/drawing/2014/main" id="{50B5B8BC-B8DD-30A2-5191-7FBF52663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4" name="Agrupar 1033">
              <a:extLst>
                <a:ext uri="{FF2B5EF4-FFF2-40B4-BE49-F238E27FC236}">
                  <a16:creationId xmlns:a16="http://schemas.microsoft.com/office/drawing/2014/main" id="{BD3F563C-7EFF-D916-94D2-F1BA091B50D8}"/>
                </a:ext>
              </a:extLst>
            </p:cNvPr>
            <p:cNvGrpSpPr/>
            <p:nvPr/>
          </p:nvGrpSpPr>
          <p:grpSpPr>
            <a:xfrm>
              <a:off x="161820" y="-2079665"/>
              <a:ext cx="532050" cy="9128165"/>
              <a:chOff x="306150" y="-2193965"/>
              <a:chExt cx="532050" cy="9128165"/>
            </a:xfrm>
          </p:grpSpPr>
          <p:cxnSp>
            <p:nvCxnSpPr>
              <p:cNvPr id="1035" name="Conexão reta 1034">
                <a:extLst>
                  <a:ext uri="{FF2B5EF4-FFF2-40B4-BE49-F238E27FC236}">
                    <a16:creationId xmlns:a16="http://schemas.microsoft.com/office/drawing/2014/main" id="{48AD02E4-9644-EB76-630F-3AB978BDAD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exão reta 1035">
                <a:extLst>
                  <a:ext uri="{FF2B5EF4-FFF2-40B4-BE49-F238E27FC236}">
                    <a16:creationId xmlns:a16="http://schemas.microsoft.com/office/drawing/2014/main" id="{D2C1AD74-CEE3-CB70-2481-38C481D37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exão reta 1036">
                <a:extLst>
                  <a:ext uri="{FF2B5EF4-FFF2-40B4-BE49-F238E27FC236}">
                    <a16:creationId xmlns:a16="http://schemas.microsoft.com/office/drawing/2014/main" id="{05D30393-53A0-7D4C-29D4-0F5BC1CCD7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8" name="Agrupar 1037">
              <a:extLst>
                <a:ext uri="{FF2B5EF4-FFF2-40B4-BE49-F238E27FC236}">
                  <a16:creationId xmlns:a16="http://schemas.microsoft.com/office/drawing/2014/main" id="{259D92C6-8E8F-35B2-3A8D-D8CAB7C40736}"/>
                </a:ext>
              </a:extLst>
            </p:cNvPr>
            <p:cNvGrpSpPr/>
            <p:nvPr/>
          </p:nvGrpSpPr>
          <p:grpSpPr>
            <a:xfrm>
              <a:off x="468573" y="-2293978"/>
              <a:ext cx="532050" cy="9128165"/>
              <a:chOff x="306150" y="-2193965"/>
              <a:chExt cx="532050" cy="9128165"/>
            </a:xfrm>
          </p:grpSpPr>
          <p:cxnSp>
            <p:nvCxnSpPr>
              <p:cNvPr id="1039" name="Conexão reta 1038">
                <a:extLst>
                  <a:ext uri="{FF2B5EF4-FFF2-40B4-BE49-F238E27FC236}">
                    <a16:creationId xmlns:a16="http://schemas.microsoft.com/office/drawing/2014/main" id="{4E81DCC1-2ADA-7F5E-C2B2-117B205DA4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Conexão reta 1039">
                <a:extLst>
                  <a:ext uri="{FF2B5EF4-FFF2-40B4-BE49-F238E27FC236}">
                    <a16:creationId xmlns:a16="http://schemas.microsoft.com/office/drawing/2014/main" id="{E12F9B06-CED6-25D9-F82C-E55E1312B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Conexão reta 1040">
                <a:extLst>
                  <a:ext uri="{FF2B5EF4-FFF2-40B4-BE49-F238E27FC236}">
                    <a16:creationId xmlns:a16="http://schemas.microsoft.com/office/drawing/2014/main" id="{C769E6D1-BF34-DBC0-E8BB-6AC221D3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70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34A96-CB81-793B-4657-AABCAE51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003669"/>
                </a:solidFill>
                <a:latin typeface="Amasis MT Pro Medium" panose="02040604050005020304" pitchFamily="18" charset="0"/>
              </a:rPr>
              <a:t>Resultados Obtido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472C5608-4953-FEA5-DDA2-E16E36E659E9}"/>
                  </a:ext>
                </a:extLst>
              </p14:cNvPr>
              <p14:cNvContentPartPr/>
              <p14:nvPr/>
            </p14:nvContentPartPr>
            <p14:xfrm>
              <a:off x="81900" y="6007084"/>
              <a:ext cx="96840" cy="7452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472C5608-4953-FEA5-DDA2-E16E36E659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60" y="5998444"/>
                <a:ext cx="1144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669A6F50-0433-6541-8BB8-2F41B4288CD1}"/>
                  </a:ext>
                </a:extLst>
              </p14:cNvPr>
              <p14:cNvContentPartPr/>
              <p14:nvPr/>
            </p14:nvContentPartPr>
            <p14:xfrm>
              <a:off x="161820" y="6055324"/>
              <a:ext cx="25560" cy="4572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669A6F50-0433-6541-8BB8-2F41B4288C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820" y="6046684"/>
                <a:ext cx="432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CE81F83F-1D40-7603-F9B1-C42B2999C8B6}"/>
                  </a:ext>
                </a:extLst>
              </p14:cNvPr>
              <p14:cNvContentPartPr/>
              <p14:nvPr/>
            </p14:nvContentPartPr>
            <p14:xfrm>
              <a:off x="178380" y="6071884"/>
              <a:ext cx="360" cy="3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CE81F83F-1D40-7603-F9B1-C42B2999C8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740" y="60632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EF3BC8DE-DD5E-4952-B042-99F749859BD5}"/>
                  </a:ext>
                </a:extLst>
              </p14:cNvPr>
              <p14:cNvContentPartPr/>
              <p14:nvPr/>
            </p14:nvContentPartPr>
            <p14:xfrm>
              <a:off x="266580" y="6009964"/>
              <a:ext cx="360" cy="36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EF3BC8DE-DD5E-4952-B042-99F749859B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580" y="600132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Agrupar 58">
            <a:extLst>
              <a:ext uri="{FF2B5EF4-FFF2-40B4-BE49-F238E27FC236}">
                <a16:creationId xmlns:a16="http://schemas.microsoft.com/office/drawing/2014/main" id="{7861B5A3-E81D-7746-7772-525FEC656BC8}"/>
              </a:ext>
            </a:extLst>
          </p:cNvPr>
          <p:cNvGrpSpPr/>
          <p:nvPr/>
        </p:nvGrpSpPr>
        <p:grpSpPr>
          <a:xfrm>
            <a:off x="10687891" y="-291046"/>
            <a:ext cx="1762988" cy="1519750"/>
            <a:chOff x="10672594" y="-369374"/>
            <a:chExt cx="1762988" cy="151975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37E97BD9-EB5C-8591-DF54-E2A8AA68341F}"/>
                </a:ext>
              </a:extLst>
            </p:cNvPr>
            <p:cNvGrpSpPr/>
            <p:nvPr/>
          </p:nvGrpSpPr>
          <p:grpSpPr>
            <a:xfrm>
              <a:off x="10672594" y="-110408"/>
              <a:ext cx="1519406" cy="1260784"/>
              <a:chOff x="10664974" y="-43074"/>
              <a:chExt cx="1519406" cy="1260784"/>
            </a:xfrm>
          </p:grpSpPr>
          <p:cxnSp>
            <p:nvCxnSpPr>
              <p:cNvPr id="32" name="Conexão reta 31">
                <a:extLst>
                  <a:ext uri="{FF2B5EF4-FFF2-40B4-BE49-F238E27FC236}">
                    <a16:creationId xmlns:a16="http://schemas.microsoft.com/office/drawing/2014/main" id="{BB7400B0-BDB3-0D7F-4DBB-ACD90581A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xão reta 39">
                <a:extLst>
                  <a:ext uri="{FF2B5EF4-FFF2-40B4-BE49-F238E27FC236}">
                    <a16:creationId xmlns:a16="http://schemas.microsoft.com/office/drawing/2014/main" id="{4062C843-2C67-D9B7-C782-B60E88E12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>
                <a:extLst>
                  <a:ext uri="{FF2B5EF4-FFF2-40B4-BE49-F238E27FC236}">
                    <a16:creationId xmlns:a16="http://schemas.microsoft.com/office/drawing/2014/main" id="{C806DCCC-ACFC-C7FC-6919-864F751BC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546229B-9D32-C15B-DEBE-81EA59B1AA29}"/>
                </a:ext>
              </a:extLst>
            </p:cNvPr>
            <p:cNvGrpSpPr/>
            <p:nvPr/>
          </p:nvGrpSpPr>
          <p:grpSpPr>
            <a:xfrm>
              <a:off x="10794385" y="-229116"/>
              <a:ext cx="1519406" cy="1260784"/>
              <a:chOff x="10664974" y="-43074"/>
              <a:chExt cx="1519406" cy="1260784"/>
            </a:xfrm>
          </p:grpSpPr>
          <p:cxnSp>
            <p:nvCxnSpPr>
              <p:cNvPr id="52" name="Conexão reta 51">
                <a:extLst>
                  <a:ext uri="{FF2B5EF4-FFF2-40B4-BE49-F238E27FC236}">
                    <a16:creationId xmlns:a16="http://schemas.microsoft.com/office/drawing/2014/main" id="{B3C3AAE2-4FCC-8CAE-C419-56379425CC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>
                <a:extLst>
                  <a:ext uri="{FF2B5EF4-FFF2-40B4-BE49-F238E27FC236}">
                    <a16:creationId xmlns:a16="http://schemas.microsoft.com/office/drawing/2014/main" id="{B5E617C4-31A4-6E15-A71E-88CFE8ABC8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ta 53">
                <a:extLst>
                  <a:ext uri="{FF2B5EF4-FFF2-40B4-BE49-F238E27FC236}">
                    <a16:creationId xmlns:a16="http://schemas.microsoft.com/office/drawing/2014/main" id="{BB9C2740-EC4D-00DE-F4A9-F497F9C9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920FBE07-C4A2-1F9B-82BA-B3F2F35DB68D}"/>
                </a:ext>
              </a:extLst>
            </p:cNvPr>
            <p:cNvGrpSpPr/>
            <p:nvPr/>
          </p:nvGrpSpPr>
          <p:grpSpPr>
            <a:xfrm>
              <a:off x="10916176" y="-369374"/>
              <a:ext cx="1519406" cy="1260784"/>
              <a:chOff x="10664974" y="-43074"/>
              <a:chExt cx="1519406" cy="1260784"/>
            </a:xfrm>
          </p:grpSpPr>
          <p:cxnSp>
            <p:nvCxnSpPr>
              <p:cNvPr id="56" name="Conexão reta 55">
                <a:extLst>
                  <a:ext uri="{FF2B5EF4-FFF2-40B4-BE49-F238E27FC236}">
                    <a16:creationId xmlns:a16="http://schemas.microsoft.com/office/drawing/2014/main" id="{1216B386-D883-03AA-5D47-B9E40E89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xão reta 56">
                <a:extLst>
                  <a:ext uri="{FF2B5EF4-FFF2-40B4-BE49-F238E27FC236}">
                    <a16:creationId xmlns:a16="http://schemas.microsoft.com/office/drawing/2014/main" id="{7F633D75-476A-4B74-E6CE-D58EAABE4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xão reta 57">
                <a:extLst>
                  <a:ext uri="{FF2B5EF4-FFF2-40B4-BE49-F238E27FC236}">
                    <a16:creationId xmlns:a16="http://schemas.microsoft.com/office/drawing/2014/main" id="{72260FCD-53FE-2B8C-90F6-8404F69D6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2" name="Agrupar 1041">
            <a:extLst>
              <a:ext uri="{FF2B5EF4-FFF2-40B4-BE49-F238E27FC236}">
                <a16:creationId xmlns:a16="http://schemas.microsoft.com/office/drawing/2014/main" id="{63CE65A9-6A8F-CD7E-6A28-6138C06C253C}"/>
              </a:ext>
            </a:extLst>
          </p:cNvPr>
          <p:cNvGrpSpPr/>
          <p:nvPr/>
        </p:nvGrpSpPr>
        <p:grpSpPr>
          <a:xfrm>
            <a:off x="266580" y="-2160628"/>
            <a:ext cx="838803" cy="9342478"/>
            <a:chOff x="161820" y="-2293978"/>
            <a:chExt cx="838803" cy="934247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033" name="Agrupar 1032">
              <a:extLst>
                <a:ext uri="{FF2B5EF4-FFF2-40B4-BE49-F238E27FC236}">
                  <a16:creationId xmlns:a16="http://schemas.microsoft.com/office/drawing/2014/main" id="{60C37AC7-6809-26DB-A1FC-081AD8EF90C4}"/>
                </a:ext>
              </a:extLst>
            </p:cNvPr>
            <p:cNvGrpSpPr/>
            <p:nvPr/>
          </p:nvGrpSpPr>
          <p:grpSpPr>
            <a:xfrm>
              <a:off x="306150" y="-2193965"/>
              <a:ext cx="532050" cy="9128165"/>
              <a:chOff x="306150" y="-2193965"/>
              <a:chExt cx="532050" cy="9128165"/>
            </a:xfrm>
          </p:grpSpPr>
          <p:cxnSp>
            <p:nvCxnSpPr>
              <p:cNvPr id="61" name="Conexão reta 60">
                <a:extLst>
                  <a:ext uri="{FF2B5EF4-FFF2-40B4-BE49-F238E27FC236}">
                    <a16:creationId xmlns:a16="http://schemas.microsoft.com/office/drawing/2014/main" id="{C076AD68-FC44-B678-A8BD-2D97DE9F55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xão reta 62">
                <a:extLst>
                  <a:ext uri="{FF2B5EF4-FFF2-40B4-BE49-F238E27FC236}">
                    <a16:creationId xmlns:a16="http://schemas.microsoft.com/office/drawing/2014/main" id="{A86253E7-0769-2B26-D09C-705F174FB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Conexão reta 1027">
                <a:extLst>
                  <a:ext uri="{FF2B5EF4-FFF2-40B4-BE49-F238E27FC236}">
                    <a16:creationId xmlns:a16="http://schemas.microsoft.com/office/drawing/2014/main" id="{50B5B8BC-B8DD-30A2-5191-7FBF52663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4" name="Agrupar 1033">
              <a:extLst>
                <a:ext uri="{FF2B5EF4-FFF2-40B4-BE49-F238E27FC236}">
                  <a16:creationId xmlns:a16="http://schemas.microsoft.com/office/drawing/2014/main" id="{BD3F563C-7EFF-D916-94D2-F1BA091B50D8}"/>
                </a:ext>
              </a:extLst>
            </p:cNvPr>
            <p:cNvGrpSpPr/>
            <p:nvPr/>
          </p:nvGrpSpPr>
          <p:grpSpPr>
            <a:xfrm>
              <a:off x="161820" y="-2079665"/>
              <a:ext cx="532050" cy="9128165"/>
              <a:chOff x="306150" y="-2193965"/>
              <a:chExt cx="532050" cy="9128165"/>
            </a:xfrm>
          </p:grpSpPr>
          <p:cxnSp>
            <p:nvCxnSpPr>
              <p:cNvPr id="1035" name="Conexão reta 1034">
                <a:extLst>
                  <a:ext uri="{FF2B5EF4-FFF2-40B4-BE49-F238E27FC236}">
                    <a16:creationId xmlns:a16="http://schemas.microsoft.com/office/drawing/2014/main" id="{48AD02E4-9644-EB76-630F-3AB978BDAD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exão reta 1035">
                <a:extLst>
                  <a:ext uri="{FF2B5EF4-FFF2-40B4-BE49-F238E27FC236}">
                    <a16:creationId xmlns:a16="http://schemas.microsoft.com/office/drawing/2014/main" id="{D2C1AD74-CEE3-CB70-2481-38C481D37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exão reta 1036">
                <a:extLst>
                  <a:ext uri="{FF2B5EF4-FFF2-40B4-BE49-F238E27FC236}">
                    <a16:creationId xmlns:a16="http://schemas.microsoft.com/office/drawing/2014/main" id="{05D30393-53A0-7D4C-29D4-0F5BC1CCD7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8" name="Agrupar 1037">
              <a:extLst>
                <a:ext uri="{FF2B5EF4-FFF2-40B4-BE49-F238E27FC236}">
                  <a16:creationId xmlns:a16="http://schemas.microsoft.com/office/drawing/2014/main" id="{259D92C6-8E8F-35B2-3A8D-D8CAB7C40736}"/>
                </a:ext>
              </a:extLst>
            </p:cNvPr>
            <p:cNvGrpSpPr/>
            <p:nvPr/>
          </p:nvGrpSpPr>
          <p:grpSpPr>
            <a:xfrm>
              <a:off x="468573" y="-2293978"/>
              <a:ext cx="532050" cy="9128165"/>
              <a:chOff x="306150" y="-2193965"/>
              <a:chExt cx="532050" cy="9128165"/>
            </a:xfrm>
          </p:grpSpPr>
          <p:cxnSp>
            <p:nvCxnSpPr>
              <p:cNvPr id="1039" name="Conexão reta 1038">
                <a:extLst>
                  <a:ext uri="{FF2B5EF4-FFF2-40B4-BE49-F238E27FC236}">
                    <a16:creationId xmlns:a16="http://schemas.microsoft.com/office/drawing/2014/main" id="{4E81DCC1-2ADA-7F5E-C2B2-117B205DA4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Conexão reta 1039">
                <a:extLst>
                  <a:ext uri="{FF2B5EF4-FFF2-40B4-BE49-F238E27FC236}">
                    <a16:creationId xmlns:a16="http://schemas.microsoft.com/office/drawing/2014/main" id="{E12F9B06-CED6-25D9-F82C-E55E1312B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Conexão reta 1040">
                <a:extLst>
                  <a:ext uri="{FF2B5EF4-FFF2-40B4-BE49-F238E27FC236}">
                    <a16:creationId xmlns:a16="http://schemas.microsoft.com/office/drawing/2014/main" id="{C769E6D1-BF34-DBC0-E8BB-6AC221D3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AB18EC8D-0D5B-AF07-703C-CC64454E66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4650" y="2237087"/>
            <a:ext cx="4586643" cy="34524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7C22AD5-4BBB-2688-2A08-4B8B0BA138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4039" y="2237087"/>
            <a:ext cx="4617065" cy="34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87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34A96-CB81-793B-4657-AABCAE51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003669"/>
                </a:solidFill>
                <a:latin typeface="Amasis MT Pro Medium" panose="02040604050005020304" pitchFamily="18" charset="0"/>
              </a:rPr>
              <a:t>Conclusões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72AF6C-0067-A015-B079-40288531B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756" y="170398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b="1" i="0" dirty="0">
                <a:effectLst/>
                <a:latin typeface="Amasis MT Pro" panose="02040504050005020304" pitchFamily="18" charset="0"/>
              </a:rPr>
              <a:t>Smith plot:</a:t>
            </a:r>
          </a:p>
          <a:p>
            <a:pPr marL="0" indent="0">
              <a:buNone/>
            </a:pPr>
            <a:r>
              <a:rPr lang="pt-PT" sz="1800" dirty="0">
                <a:latin typeface="Amasis MT Pro" panose="02040504050005020304" pitchFamily="18" charset="0"/>
              </a:rPr>
              <a:t>	</a:t>
            </a:r>
            <a:r>
              <a:rPr lang="pt-PT" sz="1800" b="0" i="0" dirty="0">
                <a:effectLst/>
                <a:latin typeface="Amasis MT Pro" panose="02040504050005020304" pitchFamily="18" charset="0"/>
              </a:rPr>
              <a:t>Uma vez que a curva deste gráfico passa perto do centro da circunferência, podemos admitir que o nosso sistema está bem adaptado à carga. </a:t>
            </a:r>
          </a:p>
          <a:p>
            <a:pPr marL="0" indent="0">
              <a:buNone/>
            </a:pPr>
            <a:r>
              <a:rPr lang="pt-PT" sz="1800" dirty="0">
                <a:latin typeface="Amasis MT Pro" panose="02040504050005020304" pitchFamily="18" charset="0"/>
              </a:rPr>
              <a:t>	</a:t>
            </a:r>
            <a:r>
              <a:rPr lang="pt-PT" sz="1800" b="0" i="0" dirty="0">
                <a:effectLst/>
                <a:latin typeface="Amasis MT Pro" panose="02040504050005020304" pitchFamily="18" charset="0"/>
              </a:rPr>
              <a:t>Podemos ver que existem 3 pontos que passam perto deste, por isso irão existir 3 frequências para as quais a carga fica próxima de estar adaptada. Estas frequências foram observadas como máximos no gráfico da transmissão.</a:t>
            </a:r>
          </a:p>
          <a:p>
            <a:pPr marL="0" indent="0">
              <a:buNone/>
            </a:pPr>
            <a:r>
              <a:rPr lang="pt-PT" sz="1800" b="0" i="0" dirty="0">
                <a:effectLst/>
                <a:latin typeface="Amasis MT Pro" panose="02040504050005020304" pitchFamily="18" charset="0"/>
              </a:rPr>
              <a:t> </a:t>
            </a:r>
          </a:p>
          <a:p>
            <a:pPr marL="0" indent="0">
              <a:buNone/>
            </a:pPr>
            <a:r>
              <a:rPr lang="pt-PT" sz="1800" b="1" i="0" dirty="0">
                <a:effectLst/>
                <a:latin typeface="Amasis MT Pro" panose="02040504050005020304" pitchFamily="18" charset="0"/>
              </a:rPr>
              <a:t>Gráfico de Transmissão:</a:t>
            </a:r>
          </a:p>
          <a:p>
            <a:pPr marL="0" indent="0">
              <a:buNone/>
            </a:pPr>
            <a:r>
              <a:rPr lang="pt-PT" sz="1800" dirty="0">
                <a:latin typeface="Amasis MT Pro" panose="02040504050005020304" pitchFamily="18" charset="0"/>
              </a:rPr>
              <a:t>	</a:t>
            </a:r>
            <a:r>
              <a:rPr lang="pt-PT" sz="1800" b="0" i="0" dirty="0">
                <a:effectLst/>
                <a:latin typeface="Amasis MT Pro" panose="02040504050005020304" pitchFamily="18" charset="0"/>
              </a:rPr>
              <a:t>À frequência de projeto (765MHz), a </a:t>
            </a:r>
            <a:r>
              <a:rPr lang="pt-PT" sz="1800" b="0" i="0" dirty="0" err="1">
                <a:effectLst/>
                <a:latin typeface="Amasis MT Pro" panose="02040504050005020304" pitchFamily="18" charset="0"/>
              </a:rPr>
              <a:t>Power</a:t>
            </a:r>
            <a:r>
              <a:rPr lang="pt-PT" sz="1800" b="0" i="0" dirty="0">
                <a:effectLst/>
                <a:latin typeface="Amasis MT Pro" panose="02040504050005020304" pitchFamily="18" charset="0"/>
              </a:rPr>
              <a:t> </a:t>
            </a:r>
            <a:r>
              <a:rPr lang="pt-PT" sz="1800" b="0" i="0" dirty="0" err="1">
                <a:effectLst/>
                <a:latin typeface="Amasis MT Pro" panose="02040504050005020304" pitchFamily="18" charset="0"/>
              </a:rPr>
              <a:t>Transmisson</a:t>
            </a:r>
            <a:r>
              <a:rPr lang="pt-PT" sz="1800" b="0" i="0" dirty="0">
                <a:effectLst/>
                <a:latin typeface="Amasis MT Pro" panose="02040504050005020304" pitchFamily="18" charset="0"/>
              </a:rPr>
              <a:t> </a:t>
            </a:r>
            <a:r>
              <a:rPr lang="pt-PT" sz="1800" b="0" i="0" dirty="0" err="1">
                <a:effectLst/>
                <a:latin typeface="Amasis MT Pro" panose="02040504050005020304" pitchFamily="18" charset="0"/>
              </a:rPr>
              <a:t>Coefficient</a:t>
            </a:r>
            <a:r>
              <a:rPr lang="pt-PT" sz="1800" b="0" i="0" dirty="0">
                <a:effectLst/>
                <a:latin typeface="Amasis MT Pro" panose="02040504050005020304" pitchFamily="18" charset="0"/>
              </a:rPr>
              <a:t> é igual ou próximo a 1, ou seja, toda a potência incidente é entregue à carga, </a:t>
            </a:r>
            <a:r>
              <a:rPr lang="pt-PT" sz="1800" dirty="0">
                <a:latin typeface="Amasis MT Pro" panose="02040504050005020304" pitchFamily="18" charset="0"/>
              </a:rPr>
              <a:t> </a:t>
            </a:r>
            <a:r>
              <a:rPr lang="pt-PT" sz="1800" b="0" i="0" dirty="0">
                <a:effectLst/>
                <a:latin typeface="Amasis MT Pro" panose="02040504050005020304" pitchFamily="18" charset="0"/>
              </a:rPr>
              <a:t>deste modo podemos afirmar novamente que a carga está bem adaptada ao sistema. À frequência de 1725MHz, a Transmissão volta a ter o valor de 1, logo esta</a:t>
            </a:r>
            <a:r>
              <a:rPr lang="pt-PT" sz="1800" dirty="0">
                <a:latin typeface="Amasis MT Pro" panose="02040504050005020304" pitchFamily="18" charset="0"/>
              </a:rPr>
              <a:t> </a:t>
            </a:r>
            <a:r>
              <a:rPr lang="pt-PT" sz="1800" b="0" i="0" dirty="0">
                <a:effectLst/>
                <a:latin typeface="Amasis MT Pro" panose="02040504050005020304" pitchFamily="18" charset="0"/>
              </a:rPr>
              <a:t>é outra frequência para a qual a carga está novamente adaptada.</a:t>
            </a:r>
          </a:p>
          <a:p>
            <a:pPr marL="0" indent="0">
              <a:buNone/>
            </a:pPr>
            <a:r>
              <a:rPr lang="pt-PT" sz="1800" b="0" i="0" dirty="0">
                <a:effectLst/>
                <a:latin typeface="Amasis MT Pro" panose="02040504050005020304" pitchFamily="18" charset="0"/>
              </a:rPr>
              <a:t>	Embora um pouco afastada de 1, à frequência de 3000MHz podemos também afirmar que a carga está adaptada ao sistema.</a:t>
            </a:r>
          </a:p>
          <a:p>
            <a:endParaRPr lang="pt-P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472C5608-4953-FEA5-DDA2-E16E36E659E9}"/>
                  </a:ext>
                </a:extLst>
              </p14:cNvPr>
              <p14:cNvContentPartPr/>
              <p14:nvPr/>
            </p14:nvContentPartPr>
            <p14:xfrm>
              <a:off x="81900" y="6007084"/>
              <a:ext cx="96840" cy="7452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472C5608-4953-FEA5-DDA2-E16E36E659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60" y="5998444"/>
                <a:ext cx="1144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669A6F50-0433-6541-8BB8-2F41B4288CD1}"/>
                  </a:ext>
                </a:extLst>
              </p14:cNvPr>
              <p14:cNvContentPartPr/>
              <p14:nvPr/>
            </p14:nvContentPartPr>
            <p14:xfrm>
              <a:off x="161820" y="6055324"/>
              <a:ext cx="25560" cy="4572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669A6F50-0433-6541-8BB8-2F41B4288C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820" y="6046684"/>
                <a:ext cx="432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CE81F83F-1D40-7603-F9B1-C42B2999C8B6}"/>
                  </a:ext>
                </a:extLst>
              </p14:cNvPr>
              <p14:cNvContentPartPr/>
              <p14:nvPr/>
            </p14:nvContentPartPr>
            <p14:xfrm>
              <a:off x="178380" y="6071884"/>
              <a:ext cx="360" cy="3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CE81F83F-1D40-7603-F9B1-C42B2999C8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740" y="60632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EF3BC8DE-DD5E-4952-B042-99F749859BD5}"/>
                  </a:ext>
                </a:extLst>
              </p14:cNvPr>
              <p14:cNvContentPartPr/>
              <p14:nvPr/>
            </p14:nvContentPartPr>
            <p14:xfrm>
              <a:off x="266580" y="6009964"/>
              <a:ext cx="360" cy="36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EF3BC8DE-DD5E-4952-B042-99F749859B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580" y="600132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Agrupar 58">
            <a:extLst>
              <a:ext uri="{FF2B5EF4-FFF2-40B4-BE49-F238E27FC236}">
                <a16:creationId xmlns:a16="http://schemas.microsoft.com/office/drawing/2014/main" id="{7861B5A3-E81D-7746-7772-525FEC656BC8}"/>
              </a:ext>
            </a:extLst>
          </p:cNvPr>
          <p:cNvGrpSpPr/>
          <p:nvPr/>
        </p:nvGrpSpPr>
        <p:grpSpPr>
          <a:xfrm>
            <a:off x="10687891" y="-291046"/>
            <a:ext cx="1762988" cy="1519750"/>
            <a:chOff x="10672594" y="-369374"/>
            <a:chExt cx="1762988" cy="151975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37E97BD9-EB5C-8591-DF54-E2A8AA68341F}"/>
                </a:ext>
              </a:extLst>
            </p:cNvPr>
            <p:cNvGrpSpPr/>
            <p:nvPr/>
          </p:nvGrpSpPr>
          <p:grpSpPr>
            <a:xfrm>
              <a:off x="10672594" y="-110408"/>
              <a:ext cx="1519406" cy="1260784"/>
              <a:chOff x="10664974" y="-43074"/>
              <a:chExt cx="1519406" cy="1260784"/>
            </a:xfrm>
          </p:grpSpPr>
          <p:cxnSp>
            <p:nvCxnSpPr>
              <p:cNvPr id="32" name="Conexão reta 31">
                <a:extLst>
                  <a:ext uri="{FF2B5EF4-FFF2-40B4-BE49-F238E27FC236}">
                    <a16:creationId xmlns:a16="http://schemas.microsoft.com/office/drawing/2014/main" id="{BB7400B0-BDB3-0D7F-4DBB-ACD90581A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xão reta 39">
                <a:extLst>
                  <a:ext uri="{FF2B5EF4-FFF2-40B4-BE49-F238E27FC236}">
                    <a16:creationId xmlns:a16="http://schemas.microsoft.com/office/drawing/2014/main" id="{4062C843-2C67-D9B7-C782-B60E88E12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>
                <a:extLst>
                  <a:ext uri="{FF2B5EF4-FFF2-40B4-BE49-F238E27FC236}">
                    <a16:creationId xmlns:a16="http://schemas.microsoft.com/office/drawing/2014/main" id="{C806DCCC-ACFC-C7FC-6919-864F751BC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546229B-9D32-C15B-DEBE-81EA59B1AA29}"/>
                </a:ext>
              </a:extLst>
            </p:cNvPr>
            <p:cNvGrpSpPr/>
            <p:nvPr/>
          </p:nvGrpSpPr>
          <p:grpSpPr>
            <a:xfrm>
              <a:off x="10794385" y="-229116"/>
              <a:ext cx="1519406" cy="1260784"/>
              <a:chOff x="10664974" y="-43074"/>
              <a:chExt cx="1519406" cy="1260784"/>
            </a:xfrm>
          </p:grpSpPr>
          <p:cxnSp>
            <p:nvCxnSpPr>
              <p:cNvPr id="52" name="Conexão reta 51">
                <a:extLst>
                  <a:ext uri="{FF2B5EF4-FFF2-40B4-BE49-F238E27FC236}">
                    <a16:creationId xmlns:a16="http://schemas.microsoft.com/office/drawing/2014/main" id="{B3C3AAE2-4FCC-8CAE-C419-56379425CC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>
                <a:extLst>
                  <a:ext uri="{FF2B5EF4-FFF2-40B4-BE49-F238E27FC236}">
                    <a16:creationId xmlns:a16="http://schemas.microsoft.com/office/drawing/2014/main" id="{B5E617C4-31A4-6E15-A71E-88CFE8ABC8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ta 53">
                <a:extLst>
                  <a:ext uri="{FF2B5EF4-FFF2-40B4-BE49-F238E27FC236}">
                    <a16:creationId xmlns:a16="http://schemas.microsoft.com/office/drawing/2014/main" id="{BB9C2740-EC4D-00DE-F4A9-F497F9C9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920FBE07-C4A2-1F9B-82BA-B3F2F35DB68D}"/>
                </a:ext>
              </a:extLst>
            </p:cNvPr>
            <p:cNvGrpSpPr/>
            <p:nvPr/>
          </p:nvGrpSpPr>
          <p:grpSpPr>
            <a:xfrm>
              <a:off x="10916176" y="-369374"/>
              <a:ext cx="1519406" cy="1260784"/>
              <a:chOff x="10664974" y="-43074"/>
              <a:chExt cx="1519406" cy="1260784"/>
            </a:xfrm>
          </p:grpSpPr>
          <p:cxnSp>
            <p:nvCxnSpPr>
              <p:cNvPr id="56" name="Conexão reta 55">
                <a:extLst>
                  <a:ext uri="{FF2B5EF4-FFF2-40B4-BE49-F238E27FC236}">
                    <a16:creationId xmlns:a16="http://schemas.microsoft.com/office/drawing/2014/main" id="{1216B386-D883-03AA-5D47-B9E40E89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xão reta 56">
                <a:extLst>
                  <a:ext uri="{FF2B5EF4-FFF2-40B4-BE49-F238E27FC236}">
                    <a16:creationId xmlns:a16="http://schemas.microsoft.com/office/drawing/2014/main" id="{7F633D75-476A-4B74-E6CE-D58EAABE4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xão reta 57">
                <a:extLst>
                  <a:ext uri="{FF2B5EF4-FFF2-40B4-BE49-F238E27FC236}">
                    <a16:creationId xmlns:a16="http://schemas.microsoft.com/office/drawing/2014/main" id="{72260FCD-53FE-2B8C-90F6-8404F69D6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2" name="Agrupar 1041">
            <a:extLst>
              <a:ext uri="{FF2B5EF4-FFF2-40B4-BE49-F238E27FC236}">
                <a16:creationId xmlns:a16="http://schemas.microsoft.com/office/drawing/2014/main" id="{63CE65A9-6A8F-CD7E-6A28-6138C06C253C}"/>
              </a:ext>
            </a:extLst>
          </p:cNvPr>
          <p:cNvGrpSpPr/>
          <p:nvPr/>
        </p:nvGrpSpPr>
        <p:grpSpPr>
          <a:xfrm>
            <a:off x="266580" y="-2160628"/>
            <a:ext cx="838803" cy="9342478"/>
            <a:chOff x="161820" y="-2293978"/>
            <a:chExt cx="838803" cy="934247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033" name="Agrupar 1032">
              <a:extLst>
                <a:ext uri="{FF2B5EF4-FFF2-40B4-BE49-F238E27FC236}">
                  <a16:creationId xmlns:a16="http://schemas.microsoft.com/office/drawing/2014/main" id="{60C37AC7-6809-26DB-A1FC-081AD8EF90C4}"/>
                </a:ext>
              </a:extLst>
            </p:cNvPr>
            <p:cNvGrpSpPr/>
            <p:nvPr/>
          </p:nvGrpSpPr>
          <p:grpSpPr>
            <a:xfrm>
              <a:off x="306150" y="-2193965"/>
              <a:ext cx="532050" cy="9128165"/>
              <a:chOff x="306150" y="-2193965"/>
              <a:chExt cx="532050" cy="9128165"/>
            </a:xfrm>
          </p:grpSpPr>
          <p:cxnSp>
            <p:nvCxnSpPr>
              <p:cNvPr id="61" name="Conexão reta 60">
                <a:extLst>
                  <a:ext uri="{FF2B5EF4-FFF2-40B4-BE49-F238E27FC236}">
                    <a16:creationId xmlns:a16="http://schemas.microsoft.com/office/drawing/2014/main" id="{C076AD68-FC44-B678-A8BD-2D97DE9F55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xão reta 62">
                <a:extLst>
                  <a:ext uri="{FF2B5EF4-FFF2-40B4-BE49-F238E27FC236}">
                    <a16:creationId xmlns:a16="http://schemas.microsoft.com/office/drawing/2014/main" id="{A86253E7-0769-2B26-D09C-705F174FB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Conexão reta 1027">
                <a:extLst>
                  <a:ext uri="{FF2B5EF4-FFF2-40B4-BE49-F238E27FC236}">
                    <a16:creationId xmlns:a16="http://schemas.microsoft.com/office/drawing/2014/main" id="{50B5B8BC-B8DD-30A2-5191-7FBF52663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4" name="Agrupar 1033">
              <a:extLst>
                <a:ext uri="{FF2B5EF4-FFF2-40B4-BE49-F238E27FC236}">
                  <a16:creationId xmlns:a16="http://schemas.microsoft.com/office/drawing/2014/main" id="{BD3F563C-7EFF-D916-94D2-F1BA091B50D8}"/>
                </a:ext>
              </a:extLst>
            </p:cNvPr>
            <p:cNvGrpSpPr/>
            <p:nvPr/>
          </p:nvGrpSpPr>
          <p:grpSpPr>
            <a:xfrm>
              <a:off x="161820" y="-2079665"/>
              <a:ext cx="532050" cy="9128165"/>
              <a:chOff x="306150" y="-2193965"/>
              <a:chExt cx="532050" cy="9128165"/>
            </a:xfrm>
          </p:grpSpPr>
          <p:cxnSp>
            <p:nvCxnSpPr>
              <p:cNvPr id="1035" name="Conexão reta 1034">
                <a:extLst>
                  <a:ext uri="{FF2B5EF4-FFF2-40B4-BE49-F238E27FC236}">
                    <a16:creationId xmlns:a16="http://schemas.microsoft.com/office/drawing/2014/main" id="{48AD02E4-9644-EB76-630F-3AB978BDAD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exão reta 1035">
                <a:extLst>
                  <a:ext uri="{FF2B5EF4-FFF2-40B4-BE49-F238E27FC236}">
                    <a16:creationId xmlns:a16="http://schemas.microsoft.com/office/drawing/2014/main" id="{D2C1AD74-CEE3-CB70-2481-38C481D37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exão reta 1036">
                <a:extLst>
                  <a:ext uri="{FF2B5EF4-FFF2-40B4-BE49-F238E27FC236}">
                    <a16:creationId xmlns:a16="http://schemas.microsoft.com/office/drawing/2014/main" id="{05D30393-53A0-7D4C-29D4-0F5BC1CCD7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8" name="Agrupar 1037">
              <a:extLst>
                <a:ext uri="{FF2B5EF4-FFF2-40B4-BE49-F238E27FC236}">
                  <a16:creationId xmlns:a16="http://schemas.microsoft.com/office/drawing/2014/main" id="{259D92C6-8E8F-35B2-3A8D-D8CAB7C40736}"/>
                </a:ext>
              </a:extLst>
            </p:cNvPr>
            <p:cNvGrpSpPr/>
            <p:nvPr/>
          </p:nvGrpSpPr>
          <p:grpSpPr>
            <a:xfrm>
              <a:off x="468573" y="-2293978"/>
              <a:ext cx="532050" cy="9128165"/>
              <a:chOff x="306150" y="-2193965"/>
              <a:chExt cx="532050" cy="9128165"/>
            </a:xfrm>
          </p:grpSpPr>
          <p:cxnSp>
            <p:nvCxnSpPr>
              <p:cNvPr id="1039" name="Conexão reta 1038">
                <a:extLst>
                  <a:ext uri="{FF2B5EF4-FFF2-40B4-BE49-F238E27FC236}">
                    <a16:creationId xmlns:a16="http://schemas.microsoft.com/office/drawing/2014/main" id="{4E81DCC1-2ADA-7F5E-C2B2-117B205DA4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Conexão reta 1039">
                <a:extLst>
                  <a:ext uri="{FF2B5EF4-FFF2-40B4-BE49-F238E27FC236}">
                    <a16:creationId xmlns:a16="http://schemas.microsoft.com/office/drawing/2014/main" id="{E12F9B06-CED6-25D9-F82C-E55E1312B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Conexão reta 1040">
                <a:extLst>
                  <a:ext uri="{FF2B5EF4-FFF2-40B4-BE49-F238E27FC236}">
                    <a16:creationId xmlns:a16="http://schemas.microsoft.com/office/drawing/2014/main" id="{C769E6D1-BF34-DBC0-E8BB-6AC221D3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74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34A96-CB81-793B-4657-AABCAE51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003669"/>
                </a:solidFill>
                <a:latin typeface="Amasis MT Pro Medium" panose="02040604050005020304" pitchFamily="18" charset="0"/>
              </a:rPr>
              <a:t>Dados do trabalho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72AF6C-0067-A015-B079-40288531B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9391"/>
            <a:ext cx="10515600" cy="2066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>
                <a:solidFill>
                  <a:srgbClr val="005EB4"/>
                </a:solidFill>
                <a:latin typeface="Amasis MT Pro" panose="02040504050005020304" pitchFamily="18" charset="0"/>
              </a:rPr>
              <a:t>Sistemas a adaptar:</a:t>
            </a:r>
          </a:p>
          <a:p>
            <a:pPr marL="0" indent="0">
              <a:buNone/>
            </a:pPr>
            <a:r>
              <a:rPr lang="pt-PT" dirty="0">
                <a:latin typeface="Amasis MT Pro" panose="02040504050005020304" pitchFamily="18" charset="0"/>
              </a:rPr>
              <a:t>	2 - Stub em CA</a:t>
            </a:r>
          </a:p>
          <a:p>
            <a:pPr marL="0" indent="0">
              <a:buNone/>
            </a:pPr>
            <a:r>
              <a:rPr lang="pt-PT" dirty="0">
                <a:latin typeface="Amasis MT Pro" panose="02040504050005020304" pitchFamily="18" charset="0"/>
              </a:rPr>
              <a:t>	5 – Capacidade C em paralelo na linha</a:t>
            </a:r>
          </a:p>
          <a:p>
            <a:pPr marL="0" indent="0">
              <a:buNone/>
            </a:pPr>
            <a:r>
              <a:rPr lang="pt-PT" dirty="0">
                <a:latin typeface="Amasis MT Pro" panose="02040504050005020304" pitchFamily="18" charset="0"/>
              </a:rPr>
              <a:t>	8 – Transformador de </a:t>
            </a:r>
            <a:r>
              <a:rPr lang="el-GR" dirty="0">
                <a:latin typeface="Amasis MT Pro" panose="02040504050005020304" pitchFamily="18" charset="0"/>
              </a:rPr>
              <a:t>λ</a:t>
            </a:r>
            <a:r>
              <a:rPr lang="pt-PT" dirty="0">
                <a:latin typeface="Amasis MT Pro" panose="02040504050005020304" pitchFamily="18" charset="0"/>
              </a:rPr>
              <a:t>/4  colocado num máximo de tensão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472C5608-4953-FEA5-DDA2-E16E36E659E9}"/>
                  </a:ext>
                </a:extLst>
              </p14:cNvPr>
              <p14:cNvContentPartPr/>
              <p14:nvPr/>
            </p14:nvContentPartPr>
            <p14:xfrm>
              <a:off x="81900" y="6007084"/>
              <a:ext cx="96840" cy="7452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472C5608-4953-FEA5-DDA2-E16E36E659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60" y="5998444"/>
                <a:ext cx="1144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669A6F50-0433-6541-8BB8-2F41B4288CD1}"/>
                  </a:ext>
                </a:extLst>
              </p14:cNvPr>
              <p14:cNvContentPartPr/>
              <p14:nvPr/>
            </p14:nvContentPartPr>
            <p14:xfrm>
              <a:off x="161820" y="6055324"/>
              <a:ext cx="25560" cy="4572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669A6F50-0433-6541-8BB8-2F41B4288C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820" y="6046684"/>
                <a:ext cx="432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CE81F83F-1D40-7603-F9B1-C42B2999C8B6}"/>
                  </a:ext>
                </a:extLst>
              </p14:cNvPr>
              <p14:cNvContentPartPr/>
              <p14:nvPr/>
            </p14:nvContentPartPr>
            <p14:xfrm>
              <a:off x="178380" y="6071884"/>
              <a:ext cx="360" cy="3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CE81F83F-1D40-7603-F9B1-C42B2999C8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740" y="60632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EF3BC8DE-DD5E-4952-B042-99F749859BD5}"/>
                  </a:ext>
                </a:extLst>
              </p14:cNvPr>
              <p14:cNvContentPartPr/>
              <p14:nvPr/>
            </p14:nvContentPartPr>
            <p14:xfrm>
              <a:off x="266580" y="6009964"/>
              <a:ext cx="360" cy="36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EF3BC8DE-DD5E-4952-B042-99F749859B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580" y="600132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Agrupar 58">
            <a:extLst>
              <a:ext uri="{FF2B5EF4-FFF2-40B4-BE49-F238E27FC236}">
                <a16:creationId xmlns:a16="http://schemas.microsoft.com/office/drawing/2014/main" id="{7861B5A3-E81D-7746-7772-525FEC656BC8}"/>
              </a:ext>
            </a:extLst>
          </p:cNvPr>
          <p:cNvGrpSpPr/>
          <p:nvPr/>
        </p:nvGrpSpPr>
        <p:grpSpPr>
          <a:xfrm>
            <a:off x="10687891" y="-291046"/>
            <a:ext cx="1762988" cy="1519750"/>
            <a:chOff x="10672594" y="-369374"/>
            <a:chExt cx="1762988" cy="151975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37E97BD9-EB5C-8591-DF54-E2A8AA68341F}"/>
                </a:ext>
              </a:extLst>
            </p:cNvPr>
            <p:cNvGrpSpPr/>
            <p:nvPr/>
          </p:nvGrpSpPr>
          <p:grpSpPr>
            <a:xfrm>
              <a:off x="10672594" y="-110408"/>
              <a:ext cx="1519406" cy="1260784"/>
              <a:chOff x="10664974" y="-43074"/>
              <a:chExt cx="1519406" cy="1260784"/>
            </a:xfrm>
          </p:grpSpPr>
          <p:cxnSp>
            <p:nvCxnSpPr>
              <p:cNvPr id="32" name="Conexão reta 31">
                <a:extLst>
                  <a:ext uri="{FF2B5EF4-FFF2-40B4-BE49-F238E27FC236}">
                    <a16:creationId xmlns:a16="http://schemas.microsoft.com/office/drawing/2014/main" id="{BB7400B0-BDB3-0D7F-4DBB-ACD90581A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xão reta 39">
                <a:extLst>
                  <a:ext uri="{FF2B5EF4-FFF2-40B4-BE49-F238E27FC236}">
                    <a16:creationId xmlns:a16="http://schemas.microsoft.com/office/drawing/2014/main" id="{4062C843-2C67-D9B7-C782-B60E88E12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>
                <a:extLst>
                  <a:ext uri="{FF2B5EF4-FFF2-40B4-BE49-F238E27FC236}">
                    <a16:creationId xmlns:a16="http://schemas.microsoft.com/office/drawing/2014/main" id="{C806DCCC-ACFC-C7FC-6919-864F751BC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546229B-9D32-C15B-DEBE-81EA59B1AA29}"/>
                </a:ext>
              </a:extLst>
            </p:cNvPr>
            <p:cNvGrpSpPr/>
            <p:nvPr/>
          </p:nvGrpSpPr>
          <p:grpSpPr>
            <a:xfrm>
              <a:off x="10794385" y="-229116"/>
              <a:ext cx="1519406" cy="1260784"/>
              <a:chOff x="10664974" y="-43074"/>
              <a:chExt cx="1519406" cy="1260784"/>
            </a:xfrm>
          </p:grpSpPr>
          <p:cxnSp>
            <p:nvCxnSpPr>
              <p:cNvPr id="52" name="Conexão reta 51">
                <a:extLst>
                  <a:ext uri="{FF2B5EF4-FFF2-40B4-BE49-F238E27FC236}">
                    <a16:creationId xmlns:a16="http://schemas.microsoft.com/office/drawing/2014/main" id="{B3C3AAE2-4FCC-8CAE-C419-56379425CC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>
                <a:extLst>
                  <a:ext uri="{FF2B5EF4-FFF2-40B4-BE49-F238E27FC236}">
                    <a16:creationId xmlns:a16="http://schemas.microsoft.com/office/drawing/2014/main" id="{B5E617C4-31A4-6E15-A71E-88CFE8ABC8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ta 53">
                <a:extLst>
                  <a:ext uri="{FF2B5EF4-FFF2-40B4-BE49-F238E27FC236}">
                    <a16:creationId xmlns:a16="http://schemas.microsoft.com/office/drawing/2014/main" id="{BB9C2740-EC4D-00DE-F4A9-F497F9C9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920FBE07-C4A2-1F9B-82BA-B3F2F35DB68D}"/>
                </a:ext>
              </a:extLst>
            </p:cNvPr>
            <p:cNvGrpSpPr/>
            <p:nvPr/>
          </p:nvGrpSpPr>
          <p:grpSpPr>
            <a:xfrm>
              <a:off x="10916176" y="-369374"/>
              <a:ext cx="1519406" cy="1260784"/>
              <a:chOff x="10664974" y="-43074"/>
              <a:chExt cx="1519406" cy="1260784"/>
            </a:xfrm>
          </p:grpSpPr>
          <p:cxnSp>
            <p:nvCxnSpPr>
              <p:cNvPr id="56" name="Conexão reta 55">
                <a:extLst>
                  <a:ext uri="{FF2B5EF4-FFF2-40B4-BE49-F238E27FC236}">
                    <a16:creationId xmlns:a16="http://schemas.microsoft.com/office/drawing/2014/main" id="{1216B386-D883-03AA-5D47-B9E40E89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xão reta 56">
                <a:extLst>
                  <a:ext uri="{FF2B5EF4-FFF2-40B4-BE49-F238E27FC236}">
                    <a16:creationId xmlns:a16="http://schemas.microsoft.com/office/drawing/2014/main" id="{7F633D75-476A-4B74-E6CE-D58EAABE4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xão reta 57">
                <a:extLst>
                  <a:ext uri="{FF2B5EF4-FFF2-40B4-BE49-F238E27FC236}">
                    <a16:creationId xmlns:a16="http://schemas.microsoft.com/office/drawing/2014/main" id="{72260FCD-53FE-2B8C-90F6-8404F69D6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2" name="Agrupar 1041">
            <a:extLst>
              <a:ext uri="{FF2B5EF4-FFF2-40B4-BE49-F238E27FC236}">
                <a16:creationId xmlns:a16="http://schemas.microsoft.com/office/drawing/2014/main" id="{63CE65A9-6A8F-CD7E-6A28-6138C06C253C}"/>
              </a:ext>
            </a:extLst>
          </p:cNvPr>
          <p:cNvGrpSpPr/>
          <p:nvPr/>
        </p:nvGrpSpPr>
        <p:grpSpPr>
          <a:xfrm>
            <a:off x="266580" y="-2160628"/>
            <a:ext cx="838803" cy="9342478"/>
            <a:chOff x="161820" y="-2293978"/>
            <a:chExt cx="838803" cy="934247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033" name="Agrupar 1032">
              <a:extLst>
                <a:ext uri="{FF2B5EF4-FFF2-40B4-BE49-F238E27FC236}">
                  <a16:creationId xmlns:a16="http://schemas.microsoft.com/office/drawing/2014/main" id="{60C37AC7-6809-26DB-A1FC-081AD8EF90C4}"/>
                </a:ext>
              </a:extLst>
            </p:cNvPr>
            <p:cNvGrpSpPr/>
            <p:nvPr/>
          </p:nvGrpSpPr>
          <p:grpSpPr>
            <a:xfrm>
              <a:off x="306150" y="-2193965"/>
              <a:ext cx="532050" cy="9128165"/>
              <a:chOff x="306150" y="-2193965"/>
              <a:chExt cx="532050" cy="9128165"/>
            </a:xfrm>
          </p:grpSpPr>
          <p:cxnSp>
            <p:nvCxnSpPr>
              <p:cNvPr id="61" name="Conexão reta 60">
                <a:extLst>
                  <a:ext uri="{FF2B5EF4-FFF2-40B4-BE49-F238E27FC236}">
                    <a16:creationId xmlns:a16="http://schemas.microsoft.com/office/drawing/2014/main" id="{C076AD68-FC44-B678-A8BD-2D97DE9F55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xão reta 62">
                <a:extLst>
                  <a:ext uri="{FF2B5EF4-FFF2-40B4-BE49-F238E27FC236}">
                    <a16:creationId xmlns:a16="http://schemas.microsoft.com/office/drawing/2014/main" id="{A86253E7-0769-2B26-D09C-705F174FB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Conexão reta 1027">
                <a:extLst>
                  <a:ext uri="{FF2B5EF4-FFF2-40B4-BE49-F238E27FC236}">
                    <a16:creationId xmlns:a16="http://schemas.microsoft.com/office/drawing/2014/main" id="{50B5B8BC-B8DD-30A2-5191-7FBF52663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4" name="Agrupar 1033">
              <a:extLst>
                <a:ext uri="{FF2B5EF4-FFF2-40B4-BE49-F238E27FC236}">
                  <a16:creationId xmlns:a16="http://schemas.microsoft.com/office/drawing/2014/main" id="{BD3F563C-7EFF-D916-94D2-F1BA091B50D8}"/>
                </a:ext>
              </a:extLst>
            </p:cNvPr>
            <p:cNvGrpSpPr/>
            <p:nvPr/>
          </p:nvGrpSpPr>
          <p:grpSpPr>
            <a:xfrm>
              <a:off x="161820" y="-2079665"/>
              <a:ext cx="532050" cy="9128165"/>
              <a:chOff x="306150" y="-2193965"/>
              <a:chExt cx="532050" cy="9128165"/>
            </a:xfrm>
          </p:grpSpPr>
          <p:cxnSp>
            <p:nvCxnSpPr>
              <p:cNvPr id="1035" name="Conexão reta 1034">
                <a:extLst>
                  <a:ext uri="{FF2B5EF4-FFF2-40B4-BE49-F238E27FC236}">
                    <a16:creationId xmlns:a16="http://schemas.microsoft.com/office/drawing/2014/main" id="{48AD02E4-9644-EB76-630F-3AB978BDAD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exão reta 1035">
                <a:extLst>
                  <a:ext uri="{FF2B5EF4-FFF2-40B4-BE49-F238E27FC236}">
                    <a16:creationId xmlns:a16="http://schemas.microsoft.com/office/drawing/2014/main" id="{D2C1AD74-CEE3-CB70-2481-38C481D37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exão reta 1036">
                <a:extLst>
                  <a:ext uri="{FF2B5EF4-FFF2-40B4-BE49-F238E27FC236}">
                    <a16:creationId xmlns:a16="http://schemas.microsoft.com/office/drawing/2014/main" id="{05D30393-53A0-7D4C-29D4-0F5BC1CCD7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8" name="Agrupar 1037">
              <a:extLst>
                <a:ext uri="{FF2B5EF4-FFF2-40B4-BE49-F238E27FC236}">
                  <a16:creationId xmlns:a16="http://schemas.microsoft.com/office/drawing/2014/main" id="{259D92C6-8E8F-35B2-3A8D-D8CAB7C40736}"/>
                </a:ext>
              </a:extLst>
            </p:cNvPr>
            <p:cNvGrpSpPr/>
            <p:nvPr/>
          </p:nvGrpSpPr>
          <p:grpSpPr>
            <a:xfrm>
              <a:off x="468573" y="-2293978"/>
              <a:ext cx="532050" cy="9128165"/>
              <a:chOff x="306150" y="-2193965"/>
              <a:chExt cx="532050" cy="9128165"/>
            </a:xfrm>
          </p:grpSpPr>
          <p:cxnSp>
            <p:nvCxnSpPr>
              <p:cNvPr id="1039" name="Conexão reta 1038">
                <a:extLst>
                  <a:ext uri="{FF2B5EF4-FFF2-40B4-BE49-F238E27FC236}">
                    <a16:creationId xmlns:a16="http://schemas.microsoft.com/office/drawing/2014/main" id="{4E81DCC1-2ADA-7F5E-C2B2-117B205DA4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Conexão reta 1039">
                <a:extLst>
                  <a:ext uri="{FF2B5EF4-FFF2-40B4-BE49-F238E27FC236}">
                    <a16:creationId xmlns:a16="http://schemas.microsoft.com/office/drawing/2014/main" id="{E12F9B06-CED6-25D9-F82C-E55E1312B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Conexão reta 1040">
                <a:extLst>
                  <a:ext uri="{FF2B5EF4-FFF2-40B4-BE49-F238E27FC236}">
                    <a16:creationId xmlns:a16="http://schemas.microsoft.com/office/drawing/2014/main" id="{C769E6D1-BF34-DBC0-E8BB-6AC221D3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9E43C48-E967-F47E-CCF5-97F9C7E334B4}"/>
              </a:ext>
            </a:extLst>
          </p:cNvPr>
          <p:cNvSpPr txBox="1"/>
          <p:nvPr/>
        </p:nvSpPr>
        <p:spPr>
          <a:xfrm>
            <a:off x="479245" y="1425197"/>
            <a:ext cx="1098704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latin typeface="Amasis MT Pro" panose="02040504050005020304" pitchFamily="18" charset="0"/>
              </a:rPr>
              <a:t>YL = 2,61 + j6,78		Z0 = 50 </a:t>
            </a:r>
            <a:r>
              <a:rPr lang="el-GR" sz="2800" dirty="0">
                <a:latin typeface="Amasis MT Pro" panose="02040504050005020304" pitchFamily="18" charset="0"/>
              </a:rPr>
              <a:t>Ω</a:t>
            </a:r>
            <a:r>
              <a:rPr lang="pt-PT" sz="2800" dirty="0">
                <a:latin typeface="Amasis MT Pro" panose="02040504050005020304" pitchFamily="18" charset="0"/>
              </a:rPr>
              <a:t>		f = 765 MHz</a:t>
            </a:r>
          </a:p>
          <a:p>
            <a:endParaRPr lang="pt-PT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EA0EC7A-6502-0CFB-9031-DB706E0F93B2}"/>
              </a:ext>
            </a:extLst>
          </p:cNvPr>
          <p:cNvGrpSpPr/>
          <p:nvPr/>
        </p:nvGrpSpPr>
        <p:grpSpPr>
          <a:xfrm>
            <a:off x="3291840" y="2461019"/>
            <a:ext cx="957768" cy="1264089"/>
            <a:chOff x="3291840" y="2461019"/>
            <a:chExt cx="957768" cy="1264089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BFD5F6DF-D5A7-191A-C1DE-080CF1BEEF04}"/>
                </a:ext>
              </a:extLst>
            </p:cNvPr>
            <p:cNvGrpSpPr/>
            <p:nvPr/>
          </p:nvGrpSpPr>
          <p:grpSpPr>
            <a:xfrm>
              <a:off x="3291840" y="2461019"/>
              <a:ext cx="348734" cy="1264089"/>
              <a:chOff x="1746504" y="2770632"/>
              <a:chExt cx="301752" cy="1024128"/>
            </a:xfrm>
          </p:grpSpPr>
          <p:cxnSp>
            <p:nvCxnSpPr>
              <p:cNvPr id="7" name="Conexão reta 6">
                <a:extLst>
                  <a:ext uri="{FF2B5EF4-FFF2-40B4-BE49-F238E27FC236}">
                    <a16:creationId xmlns:a16="http://schemas.microsoft.com/office/drawing/2014/main" id="{7140E6BB-5AC6-0020-B15A-3EB700E25C2C}"/>
                  </a:ext>
                </a:extLst>
              </p:cNvPr>
              <p:cNvCxnSpPr/>
              <p:nvPr/>
            </p:nvCxnSpPr>
            <p:spPr>
              <a:xfrm>
                <a:off x="1920240" y="2770632"/>
                <a:ext cx="0" cy="2834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BBE7A07E-7DDB-41B4-5980-9A9AA7FA59C6}"/>
                  </a:ext>
                </a:extLst>
              </p:cNvPr>
              <p:cNvSpPr/>
              <p:nvPr/>
            </p:nvSpPr>
            <p:spPr>
              <a:xfrm>
                <a:off x="1746504" y="3063240"/>
                <a:ext cx="301752" cy="4846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10" name="Conexão reta 9">
                <a:extLst>
                  <a:ext uri="{FF2B5EF4-FFF2-40B4-BE49-F238E27FC236}">
                    <a16:creationId xmlns:a16="http://schemas.microsoft.com/office/drawing/2014/main" id="{107191FC-6938-A221-8D53-4C70B3159B2E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>
                <a:off x="1897380" y="3547872"/>
                <a:ext cx="0" cy="246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exão reta 12">
                <a:extLst>
                  <a:ext uri="{FF2B5EF4-FFF2-40B4-BE49-F238E27FC236}">
                    <a16:creationId xmlns:a16="http://schemas.microsoft.com/office/drawing/2014/main" id="{9264DE62-6AB3-F0FC-168C-F0596DC0B361}"/>
                  </a:ext>
                </a:extLst>
              </p:cNvPr>
              <p:cNvCxnSpPr/>
              <p:nvPr/>
            </p:nvCxnSpPr>
            <p:spPr>
              <a:xfrm flipH="1">
                <a:off x="1746504" y="2770632"/>
                <a:ext cx="17373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exão reta 14">
                <a:extLst>
                  <a:ext uri="{FF2B5EF4-FFF2-40B4-BE49-F238E27FC236}">
                    <a16:creationId xmlns:a16="http://schemas.microsoft.com/office/drawing/2014/main" id="{94347B2C-6908-3ABB-2866-4130C331862C}"/>
                  </a:ext>
                </a:extLst>
              </p:cNvPr>
              <p:cNvCxnSpPr/>
              <p:nvPr/>
            </p:nvCxnSpPr>
            <p:spPr>
              <a:xfrm flipH="1">
                <a:off x="1746504" y="3794760"/>
                <a:ext cx="17373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AA5351F-679F-4D43-C07B-33C73A067D16}"/>
                </a:ext>
              </a:extLst>
            </p:cNvPr>
            <p:cNvSpPr txBox="1"/>
            <p:nvPr/>
          </p:nvSpPr>
          <p:spPr>
            <a:xfrm>
              <a:off x="3618672" y="2942340"/>
              <a:ext cx="630936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Amasis MT Pro" panose="02040504050005020304" pitchFamily="18" charset="0"/>
                </a:rPr>
                <a:t>ZL</a:t>
              </a:r>
            </a:p>
          </p:txBody>
        </p:sp>
      </p:grpSp>
      <p:sp>
        <p:nvSpPr>
          <p:cNvPr id="24" name="Seta: Movimento Para a Direita 23">
            <a:extLst>
              <a:ext uri="{FF2B5EF4-FFF2-40B4-BE49-F238E27FC236}">
                <a16:creationId xmlns:a16="http://schemas.microsoft.com/office/drawing/2014/main" id="{72797633-6895-38F8-A846-A59687EB8DF6}"/>
              </a:ext>
            </a:extLst>
          </p:cNvPr>
          <p:cNvSpPr/>
          <p:nvPr/>
        </p:nvSpPr>
        <p:spPr>
          <a:xfrm>
            <a:off x="5024867" y="2922634"/>
            <a:ext cx="1905191" cy="262248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55" name="Agrupar 1054">
            <a:extLst>
              <a:ext uri="{FF2B5EF4-FFF2-40B4-BE49-F238E27FC236}">
                <a16:creationId xmlns:a16="http://schemas.microsoft.com/office/drawing/2014/main" id="{5EC8E2D6-930F-7F90-4049-4F31DD5C7F5C}"/>
              </a:ext>
            </a:extLst>
          </p:cNvPr>
          <p:cNvGrpSpPr/>
          <p:nvPr/>
        </p:nvGrpSpPr>
        <p:grpSpPr>
          <a:xfrm>
            <a:off x="7854949" y="2563127"/>
            <a:ext cx="1212841" cy="994650"/>
            <a:chOff x="8039100" y="2461019"/>
            <a:chExt cx="1101596" cy="820084"/>
          </a:xfrm>
        </p:grpSpPr>
        <p:cxnSp>
          <p:nvCxnSpPr>
            <p:cNvPr id="26" name="Conexão reta 25">
              <a:extLst>
                <a:ext uri="{FF2B5EF4-FFF2-40B4-BE49-F238E27FC236}">
                  <a16:creationId xmlns:a16="http://schemas.microsoft.com/office/drawing/2014/main" id="{2183CF25-C799-E996-9D00-2305FD3D200F}"/>
                </a:ext>
              </a:extLst>
            </p:cNvPr>
            <p:cNvCxnSpPr>
              <a:cxnSpLocks/>
            </p:cNvCxnSpPr>
            <p:nvPr/>
          </p:nvCxnSpPr>
          <p:spPr>
            <a:xfrm>
              <a:off x="8039100" y="2461019"/>
              <a:ext cx="3459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xão reta 27">
              <a:extLst>
                <a:ext uri="{FF2B5EF4-FFF2-40B4-BE49-F238E27FC236}">
                  <a16:creationId xmlns:a16="http://schemas.microsoft.com/office/drawing/2014/main" id="{8A18BCB3-4E59-5734-B0A6-7D5E35F77B41}"/>
                </a:ext>
              </a:extLst>
            </p:cNvPr>
            <p:cNvCxnSpPr>
              <a:cxnSpLocks/>
            </p:cNvCxnSpPr>
            <p:nvPr/>
          </p:nvCxnSpPr>
          <p:spPr>
            <a:xfrm>
              <a:off x="8385048" y="2461019"/>
              <a:ext cx="0" cy="174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xão reta 29">
              <a:extLst>
                <a:ext uri="{FF2B5EF4-FFF2-40B4-BE49-F238E27FC236}">
                  <a16:creationId xmlns:a16="http://schemas.microsoft.com/office/drawing/2014/main" id="{608A31F7-1B42-B0EB-8E3C-E25C865C559D}"/>
                </a:ext>
              </a:extLst>
            </p:cNvPr>
            <p:cNvCxnSpPr>
              <a:cxnSpLocks/>
            </p:cNvCxnSpPr>
            <p:nvPr/>
          </p:nvCxnSpPr>
          <p:spPr>
            <a:xfrm>
              <a:off x="8385048" y="2621903"/>
              <a:ext cx="54100" cy="400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xão reta 34">
              <a:extLst>
                <a:ext uri="{FF2B5EF4-FFF2-40B4-BE49-F238E27FC236}">
                  <a16:creationId xmlns:a16="http://schemas.microsoft.com/office/drawing/2014/main" id="{9F17DFFD-A6D1-C234-1C19-E889DB3D28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1994" y="2661979"/>
              <a:ext cx="107156" cy="388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xão reta 36">
              <a:extLst>
                <a:ext uri="{FF2B5EF4-FFF2-40B4-BE49-F238E27FC236}">
                  <a16:creationId xmlns:a16="http://schemas.microsoft.com/office/drawing/2014/main" id="{4534EA9B-D255-CC38-0856-DC26DA692BA0}"/>
                </a:ext>
              </a:extLst>
            </p:cNvPr>
            <p:cNvCxnSpPr>
              <a:cxnSpLocks/>
            </p:cNvCxnSpPr>
            <p:nvPr/>
          </p:nvCxnSpPr>
          <p:spPr>
            <a:xfrm>
              <a:off x="8331994" y="2698220"/>
              <a:ext cx="107154" cy="460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xão reta 38">
              <a:extLst>
                <a:ext uri="{FF2B5EF4-FFF2-40B4-BE49-F238E27FC236}">
                  <a16:creationId xmlns:a16="http://schemas.microsoft.com/office/drawing/2014/main" id="{6A9D4062-217A-6647-F406-C29A89EC7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8662" y="2740235"/>
              <a:ext cx="90487" cy="3439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xão reta 42">
              <a:extLst>
                <a:ext uri="{FF2B5EF4-FFF2-40B4-BE49-F238E27FC236}">
                  <a16:creationId xmlns:a16="http://schemas.microsoft.com/office/drawing/2014/main" id="{5CAAB753-AECD-980F-89B5-25576E74BDD0}"/>
                </a:ext>
              </a:extLst>
            </p:cNvPr>
            <p:cNvCxnSpPr>
              <a:cxnSpLocks/>
            </p:cNvCxnSpPr>
            <p:nvPr/>
          </p:nvCxnSpPr>
          <p:spPr>
            <a:xfrm>
              <a:off x="8348663" y="2780544"/>
              <a:ext cx="90485" cy="416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xão reta 44">
              <a:extLst>
                <a:ext uri="{FF2B5EF4-FFF2-40B4-BE49-F238E27FC236}">
                  <a16:creationId xmlns:a16="http://schemas.microsoft.com/office/drawing/2014/main" id="{7EE983C4-BB3D-E508-860D-BD6D077067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9427" y="2819597"/>
              <a:ext cx="61912" cy="3464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xão reta 47">
              <a:extLst>
                <a:ext uri="{FF2B5EF4-FFF2-40B4-BE49-F238E27FC236}">
                  <a16:creationId xmlns:a16="http://schemas.microsoft.com/office/drawing/2014/main" id="{3E1C93CF-8BE1-BD94-DFA5-DC49EFAFA3AD}"/>
                </a:ext>
              </a:extLst>
            </p:cNvPr>
            <p:cNvCxnSpPr>
              <a:cxnSpLocks/>
            </p:cNvCxnSpPr>
            <p:nvPr/>
          </p:nvCxnSpPr>
          <p:spPr>
            <a:xfrm>
              <a:off x="8382475" y="2843747"/>
              <a:ext cx="0" cy="13390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xão reta 59">
              <a:extLst>
                <a:ext uri="{FF2B5EF4-FFF2-40B4-BE49-F238E27FC236}">
                  <a16:creationId xmlns:a16="http://schemas.microsoft.com/office/drawing/2014/main" id="{72974617-45A2-787B-ED9F-B87D4BBEF8CD}"/>
                </a:ext>
              </a:extLst>
            </p:cNvPr>
            <p:cNvCxnSpPr>
              <a:cxnSpLocks/>
            </p:cNvCxnSpPr>
            <p:nvPr/>
          </p:nvCxnSpPr>
          <p:spPr>
            <a:xfrm>
              <a:off x="8274050" y="2977648"/>
              <a:ext cx="2349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4" name="Conexão reta 1023">
              <a:extLst>
                <a:ext uri="{FF2B5EF4-FFF2-40B4-BE49-F238E27FC236}">
                  <a16:creationId xmlns:a16="http://schemas.microsoft.com/office/drawing/2014/main" id="{4BC1BE81-874A-4B43-E122-4412EBA2869A}"/>
                </a:ext>
              </a:extLst>
            </p:cNvPr>
            <p:cNvCxnSpPr>
              <a:cxnSpLocks/>
            </p:cNvCxnSpPr>
            <p:nvPr/>
          </p:nvCxnSpPr>
          <p:spPr>
            <a:xfrm>
              <a:off x="8379427" y="3112310"/>
              <a:ext cx="0" cy="1687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25" name="Imagem 1024">
              <a:extLst>
                <a:ext uri="{FF2B5EF4-FFF2-40B4-BE49-F238E27FC236}">
                  <a16:creationId xmlns:a16="http://schemas.microsoft.com/office/drawing/2014/main" id="{9F833006-1E45-7DDE-F390-3BCF387D2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74050" y="3100285"/>
              <a:ext cx="249958" cy="18290"/>
            </a:xfrm>
            <a:prstGeom prst="rect">
              <a:avLst/>
            </a:prstGeom>
          </p:spPr>
        </p:pic>
        <p:cxnSp>
          <p:nvCxnSpPr>
            <p:cNvPr id="1027" name="Conexão reta 1026">
              <a:extLst>
                <a:ext uri="{FF2B5EF4-FFF2-40B4-BE49-F238E27FC236}">
                  <a16:creationId xmlns:a16="http://schemas.microsoft.com/office/drawing/2014/main" id="{A74E580E-36B2-C4A9-4F70-F24F6EB559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39100" y="3281103"/>
              <a:ext cx="34032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9" name="CaixaDeTexto 1028">
              <a:extLst>
                <a:ext uri="{FF2B5EF4-FFF2-40B4-BE49-F238E27FC236}">
                  <a16:creationId xmlns:a16="http://schemas.microsoft.com/office/drawing/2014/main" id="{B4126918-3474-877A-4103-78EA9272CFCF}"/>
                </a:ext>
              </a:extLst>
            </p:cNvPr>
            <p:cNvSpPr txBox="1"/>
            <p:nvPr/>
          </p:nvSpPr>
          <p:spPr>
            <a:xfrm>
              <a:off x="8461246" y="2501477"/>
              <a:ext cx="679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Amasis MT Pro" panose="02040504050005020304" pitchFamily="18" charset="0"/>
                </a:rPr>
                <a:t>RL</a:t>
              </a:r>
            </a:p>
          </p:txBody>
        </p:sp>
        <p:sp>
          <p:nvSpPr>
            <p:cNvPr id="1030" name="CaixaDeTexto 1029">
              <a:extLst>
                <a:ext uri="{FF2B5EF4-FFF2-40B4-BE49-F238E27FC236}">
                  <a16:creationId xmlns:a16="http://schemas.microsoft.com/office/drawing/2014/main" id="{033C1E39-3B47-E124-5E1D-C6D486198BF3}"/>
                </a:ext>
              </a:extLst>
            </p:cNvPr>
            <p:cNvSpPr txBox="1"/>
            <p:nvPr/>
          </p:nvSpPr>
          <p:spPr>
            <a:xfrm>
              <a:off x="8515820" y="2870809"/>
              <a:ext cx="583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Amasis MT Pro" panose="02040504050005020304" pitchFamily="18" charset="0"/>
                </a:rPr>
                <a:t>Cl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872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34A96-CB81-793B-4657-AABCAE51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31475"/>
          </a:xfrm>
        </p:spPr>
        <p:txBody>
          <a:bodyPr>
            <a:normAutofit/>
          </a:bodyPr>
          <a:lstStyle/>
          <a:p>
            <a:pPr algn="ctr"/>
            <a:r>
              <a:rPr lang="pt-PT" sz="5400" b="1" dirty="0">
                <a:solidFill>
                  <a:srgbClr val="003669"/>
                </a:solidFill>
                <a:latin typeface="Amasis MT Pro Medium" panose="02040604050005020304" pitchFamily="18" charset="0"/>
              </a:rPr>
              <a:t>Stub em 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72AF6C-0067-A015-B079-40288531B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6664"/>
            <a:ext cx="4259318" cy="31502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dirty="0">
                <a:solidFill>
                  <a:srgbClr val="005EB4"/>
                </a:solidFill>
                <a:latin typeface="Amasis MT Pro" panose="02040504050005020304" pitchFamily="18" charset="0"/>
              </a:rPr>
              <a:t>Dados: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005EB4"/>
                </a:solidFill>
                <a:latin typeface="Amasis MT Pro" panose="02040504050005020304" pitchFamily="18" charset="0"/>
              </a:rPr>
              <a:t>	</a:t>
            </a:r>
            <a:r>
              <a:rPr lang="pt-PT" sz="2000" dirty="0">
                <a:latin typeface="Amasis MT Pro" panose="02040504050005020304" pitchFamily="18" charset="0"/>
              </a:rPr>
              <a:t>ZL = 49.95-128.48i</a:t>
            </a:r>
            <a:endParaRPr lang="pt-PT" sz="2000" dirty="0">
              <a:solidFill>
                <a:srgbClr val="005EB4"/>
              </a:solidFill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lang="pt-PT" sz="2000" dirty="0">
                <a:latin typeface="Amasis MT Pro" panose="02040504050005020304" pitchFamily="18" charset="0"/>
              </a:rPr>
              <a:t>	RL = 49.95</a:t>
            </a:r>
          </a:p>
          <a:p>
            <a:pPr marL="0" indent="0">
              <a:buNone/>
            </a:pPr>
            <a:r>
              <a:rPr lang="pt-PT" sz="2000" dirty="0">
                <a:latin typeface="Amasis MT Pro" panose="02040504050005020304" pitchFamily="18" charset="0"/>
              </a:rPr>
              <a:t>	Cl = 1.6195 * 1e-12</a:t>
            </a:r>
          </a:p>
          <a:p>
            <a:pPr marL="0" indent="0">
              <a:buNone/>
            </a:pPr>
            <a:r>
              <a:rPr lang="pt-PT" sz="2000" dirty="0">
                <a:latin typeface="Amasis MT Pro" panose="02040504050005020304" pitchFamily="18" charset="0"/>
              </a:rPr>
              <a:t>	dp = 0.25</a:t>
            </a:r>
            <a:r>
              <a:rPr lang="el-GR" sz="2000" dirty="0">
                <a:latin typeface="Amasis MT Pro" panose="02040504050005020304" pitchFamily="18" charset="0"/>
              </a:rPr>
              <a:t>λ</a:t>
            </a:r>
            <a:endParaRPr lang="pt-PT" sz="2000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lang="pt-PT" sz="2000" dirty="0">
                <a:latin typeface="Amasis MT Pro" panose="02040504050005020304" pitchFamily="18" charset="0"/>
              </a:rPr>
              <a:t>	lcp = 0.191</a:t>
            </a:r>
            <a:r>
              <a:rPr lang="el-GR" sz="2000" dirty="0">
                <a:latin typeface="Amasis MT Pro" panose="02040504050005020304" pitchFamily="18" charset="0"/>
              </a:rPr>
              <a:t>λ</a:t>
            </a:r>
            <a:endParaRPr lang="pt-PT" sz="2000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lang="pt-PT" sz="2000" dirty="0">
                <a:latin typeface="Amasis MT Pro" panose="02040504050005020304" pitchFamily="18" charset="0"/>
              </a:rPr>
              <a:t>	</a:t>
            </a:r>
          </a:p>
          <a:p>
            <a:pPr marL="0" indent="0">
              <a:buNone/>
            </a:pPr>
            <a:r>
              <a:rPr lang="pt-PT" sz="2000" dirty="0">
                <a:latin typeface="Amasis MT Pro" panose="02040504050005020304" pitchFamily="18" charset="0"/>
              </a:rPr>
              <a:t>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472C5608-4953-FEA5-DDA2-E16E36E659E9}"/>
                  </a:ext>
                </a:extLst>
              </p14:cNvPr>
              <p14:cNvContentPartPr/>
              <p14:nvPr/>
            </p14:nvContentPartPr>
            <p14:xfrm>
              <a:off x="81900" y="6007084"/>
              <a:ext cx="96840" cy="7452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472C5608-4953-FEA5-DDA2-E16E36E659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60" y="5998444"/>
                <a:ext cx="1144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669A6F50-0433-6541-8BB8-2F41B4288CD1}"/>
                  </a:ext>
                </a:extLst>
              </p14:cNvPr>
              <p14:cNvContentPartPr/>
              <p14:nvPr/>
            </p14:nvContentPartPr>
            <p14:xfrm>
              <a:off x="161820" y="6055324"/>
              <a:ext cx="25560" cy="4572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669A6F50-0433-6541-8BB8-2F41B4288C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820" y="6046684"/>
                <a:ext cx="432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CE81F83F-1D40-7603-F9B1-C42B2999C8B6}"/>
                  </a:ext>
                </a:extLst>
              </p14:cNvPr>
              <p14:cNvContentPartPr/>
              <p14:nvPr/>
            </p14:nvContentPartPr>
            <p14:xfrm>
              <a:off x="178380" y="6071884"/>
              <a:ext cx="360" cy="3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CE81F83F-1D40-7603-F9B1-C42B2999C8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740" y="60632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EF3BC8DE-DD5E-4952-B042-99F749859BD5}"/>
                  </a:ext>
                </a:extLst>
              </p14:cNvPr>
              <p14:cNvContentPartPr/>
              <p14:nvPr/>
            </p14:nvContentPartPr>
            <p14:xfrm>
              <a:off x="266580" y="6009964"/>
              <a:ext cx="360" cy="36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EF3BC8DE-DD5E-4952-B042-99F749859B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580" y="600132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Agrupar 58">
            <a:extLst>
              <a:ext uri="{FF2B5EF4-FFF2-40B4-BE49-F238E27FC236}">
                <a16:creationId xmlns:a16="http://schemas.microsoft.com/office/drawing/2014/main" id="{7861B5A3-E81D-7746-7772-525FEC656BC8}"/>
              </a:ext>
            </a:extLst>
          </p:cNvPr>
          <p:cNvGrpSpPr/>
          <p:nvPr/>
        </p:nvGrpSpPr>
        <p:grpSpPr>
          <a:xfrm>
            <a:off x="10687891" y="-291046"/>
            <a:ext cx="1762988" cy="1519750"/>
            <a:chOff x="10672594" y="-369374"/>
            <a:chExt cx="1762988" cy="151975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37E97BD9-EB5C-8591-DF54-E2A8AA68341F}"/>
                </a:ext>
              </a:extLst>
            </p:cNvPr>
            <p:cNvGrpSpPr/>
            <p:nvPr/>
          </p:nvGrpSpPr>
          <p:grpSpPr>
            <a:xfrm>
              <a:off x="10672594" y="-110408"/>
              <a:ext cx="1519406" cy="1260784"/>
              <a:chOff x="10664974" y="-43074"/>
              <a:chExt cx="1519406" cy="1260784"/>
            </a:xfrm>
          </p:grpSpPr>
          <p:cxnSp>
            <p:nvCxnSpPr>
              <p:cNvPr id="32" name="Conexão reta 31">
                <a:extLst>
                  <a:ext uri="{FF2B5EF4-FFF2-40B4-BE49-F238E27FC236}">
                    <a16:creationId xmlns:a16="http://schemas.microsoft.com/office/drawing/2014/main" id="{BB7400B0-BDB3-0D7F-4DBB-ACD90581A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xão reta 39">
                <a:extLst>
                  <a:ext uri="{FF2B5EF4-FFF2-40B4-BE49-F238E27FC236}">
                    <a16:creationId xmlns:a16="http://schemas.microsoft.com/office/drawing/2014/main" id="{4062C843-2C67-D9B7-C782-B60E88E12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>
                <a:extLst>
                  <a:ext uri="{FF2B5EF4-FFF2-40B4-BE49-F238E27FC236}">
                    <a16:creationId xmlns:a16="http://schemas.microsoft.com/office/drawing/2014/main" id="{C806DCCC-ACFC-C7FC-6919-864F751BC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546229B-9D32-C15B-DEBE-81EA59B1AA29}"/>
                </a:ext>
              </a:extLst>
            </p:cNvPr>
            <p:cNvGrpSpPr/>
            <p:nvPr/>
          </p:nvGrpSpPr>
          <p:grpSpPr>
            <a:xfrm>
              <a:off x="10794385" y="-229116"/>
              <a:ext cx="1519406" cy="1260784"/>
              <a:chOff x="10664974" y="-43074"/>
              <a:chExt cx="1519406" cy="1260784"/>
            </a:xfrm>
          </p:grpSpPr>
          <p:cxnSp>
            <p:nvCxnSpPr>
              <p:cNvPr id="52" name="Conexão reta 51">
                <a:extLst>
                  <a:ext uri="{FF2B5EF4-FFF2-40B4-BE49-F238E27FC236}">
                    <a16:creationId xmlns:a16="http://schemas.microsoft.com/office/drawing/2014/main" id="{B3C3AAE2-4FCC-8CAE-C419-56379425CC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>
                <a:extLst>
                  <a:ext uri="{FF2B5EF4-FFF2-40B4-BE49-F238E27FC236}">
                    <a16:creationId xmlns:a16="http://schemas.microsoft.com/office/drawing/2014/main" id="{B5E617C4-31A4-6E15-A71E-88CFE8ABC8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ta 53">
                <a:extLst>
                  <a:ext uri="{FF2B5EF4-FFF2-40B4-BE49-F238E27FC236}">
                    <a16:creationId xmlns:a16="http://schemas.microsoft.com/office/drawing/2014/main" id="{BB9C2740-EC4D-00DE-F4A9-F497F9C9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920FBE07-C4A2-1F9B-82BA-B3F2F35DB68D}"/>
                </a:ext>
              </a:extLst>
            </p:cNvPr>
            <p:cNvGrpSpPr/>
            <p:nvPr/>
          </p:nvGrpSpPr>
          <p:grpSpPr>
            <a:xfrm>
              <a:off x="10916176" y="-369374"/>
              <a:ext cx="1519406" cy="1260784"/>
              <a:chOff x="10664974" y="-43074"/>
              <a:chExt cx="1519406" cy="1260784"/>
            </a:xfrm>
          </p:grpSpPr>
          <p:cxnSp>
            <p:nvCxnSpPr>
              <p:cNvPr id="56" name="Conexão reta 55">
                <a:extLst>
                  <a:ext uri="{FF2B5EF4-FFF2-40B4-BE49-F238E27FC236}">
                    <a16:creationId xmlns:a16="http://schemas.microsoft.com/office/drawing/2014/main" id="{1216B386-D883-03AA-5D47-B9E40E89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xão reta 56">
                <a:extLst>
                  <a:ext uri="{FF2B5EF4-FFF2-40B4-BE49-F238E27FC236}">
                    <a16:creationId xmlns:a16="http://schemas.microsoft.com/office/drawing/2014/main" id="{7F633D75-476A-4B74-E6CE-D58EAABE4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xão reta 57">
                <a:extLst>
                  <a:ext uri="{FF2B5EF4-FFF2-40B4-BE49-F238E27FC236}">
                    <a16:creationId xmlns:a16="http://schemas.microsoft.com/office/drawing/2014/main" id="{72260FCD-53FE-2B8C-90F6-8404F69D6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2" name="Agrupar 1041">
            <a:extLst>
              <a:ext uri="{FF2B5EF4-FFF2-40B4-BE49-F238E27FC236}">
                <a16:creationId xmlns:a16="http://schemas.microsoft.com/office/drawing/2014/main" id="{63CE65A9-6A8F-CD7E-6A28-6138C06C253C}"/>
              </a:ext>
            </a:extLst>
          </p:cNvPr>
          <p:cNvGrpSpPr/>
          <p:nvPr/>
        </p:nvGrpSpPr>
        <p:grpSpPr>
          <a:xfrm>
            <a:off x="266580" y="-2160628"/>
            <a:ext cx="838803" cy="9342478"/>
            <a:chOff x="161820" y="-2293978"/>
            <a:chExt cx="838803" cy="934247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033" name="Agrupar 1032">
              <a:extLst>
                <a:ext uri="{FF2B5EF4-FFF2-40B4-BE49-F238E27FC236}">
                  <a16:creationId xmlns:a16="http://schemas.microsoft.com/office/drawing/2014/main" id="{60C37AC7-6809-26DB-A1FC-081AD8EF90C4}"/>
                </a:ext>
              </a:extLst>
            </p:cNvPr>
            <p:cNvGrpSpPr/>
            <p:nvPr/>
          </p:nvGrpSpPr>
          <p:grpSpPr>
            <a:xfrm>
              <a:off x="306150" y="-2193965"/>
              <a:ext cx="532050" cy="9128165"/>
              <a:chOff x="306150" y="-2193965"/>
              <a:chExt cx="532050" cy="9128165"/>
            </a:xfrm>
          </p:grpSpPr>
          <p:cxnSp>
            <p:nvCxnSpPr>
              <p:cNvPr id="61" name="Conexão reta 60">
                <a:extLst>
                  <a:ext uri="{FF2B5EF4-FFF2-40B4-BE49-F238E27FC236}">
                    <a16:creationId xmlns:a16="http://schemas.microsoft.com/office/drawing/2014/main" id="{C076AD68-FC44-B678-A8BD-2D97DE9F55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xão reta 62">
                <a:extLst>
                  <a:ext uri="{FF2B5EF4-FFF2-40B4-BE49-F238E27FC236}">
                    <a16:creationId xmlns:a16="http://schemas.microsoft.com/office/drawing/2014/main" id="{A86253E7-0769-2B26-D09C-705F174FB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Conexão reta 1027">
                <a:extLst>
                  <a:ext uri="{FF2B5EF4-FFF2-40B4-BE49-F238E27FC236}">
                    <a16:creationId xmlns:a16="http://schemas.microsoft.com/office/drawing/2014/main" id="{50B5B8BC-B8DD-30A2-5191-7FBF52663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4" name="Agrupar 1033">
              <a:extLst>
                <a:ext uri="{FF2B5EF4-FFF2-40B4-BE49-F238E27FC236}">
                  <a16:creationId xmlns:a16="http://schemas.microsoft.com/office/drawing/2014/main" id="{BD3F563C-7EFF-D916-94D2-F1BA091B50D8}"/>
                </a:ext>
              </a:extLst>
            </p:cNvPr>
            <p:cNvGrpSpPr/>
            <p:nvPr/>
          </p:nvGrpSpPr>
          <p:grpSpPr>
            <a:xfrm>
              <a:off x="161820" y="-2079665"/>
              <a:ext cx="532050" cy="9128165"/>
              <a:chOff x="306150" y="-2193965"/>
              <a:chExt cx="532050" cy="9128165"/>
            </a:xfrm>
          </p:grpSpPr>
          <p:cxnSp>
            <p:nvCxnSpPr>
              <p:cNvPr id="1035" name="Conexão reta 1034">
                <a:extLst>
                  <a:ext uri="{FF2B5EF4-FFF2-40B4-BE49-F238E27FC236}">
                    <a16:creationId xmlns:a16="http://schemas.microsoft.com/office/drawing/2014/main" id="{48AD02E4-9644-EB76-630F-3AB978BDAD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exão reta 1035">
                <a:extLst>
                  <a:ext uri="{FF2B5EF4-FFF2-40B4-BE49-F238E27FC236}">
                    <a16:creationId xmlns:a16="http://schemas.microsoft.com/office/drawing/2014/main" id="{D2C1AD74-CEE3-CB70-2481-38C481D37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exão reta 1036">
                <a:extLst>
                  <a:ext uri="{FF2B5EF4-FFF2-40B4-BE49-F238E27FC236}">
                    <a16:creationId xmlns:a16="http://schemas.microsoft.com/office/drawing/2014/main" id="{05D30393-53A0-7D4C-29D4-0F5BC1CCD7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8" name="Agrupar 1037">
              <a:extLst>
                <a:ext uri="{FF2B5EF4-FFF2-40B4-BE49-F238E27FC236}">
                  <a16:creationId xmlns:a16="http://schemas.microsoft.com/office/drawing/2014/main" id="{259D92C6-8E8F-35B2-3A8D-D8CAB7C40736}"/>
                </a:ext>
              </a:extLst>
            </p:cNvPr>
            <p:cNvGrpSpPr/>
            <p:nvPr/>
          </p:nvGrpSpPr>
          <p:grpSpPr>
            <a:xfrm>
              <a:off x="468573" y="-2293978"/>
              <a:ext cx="532050" cy="9128165"/>
              <a:chOff x="306150" y="-2193965"/>
              <a:chExt cx="532050" cy="9128165"/>
            </a:xfrm>
          </p:grpSpPr>
          <p:cxnSp>
            <p:nvCxnSpPr>
              <p:cNvPr id="1039" name="Conexão reta 1038">
                <a:extLst>
                  <a:ext uri="{FF2B5EF4-FFF2-40B4-BE49-F238E27FC236}">
                    <a16:creationId xmlns:a16="http://schemas.microsoft.com/office/drawing/2014/main" id="{4E81DCC1-2ADA-7F5E-C2B2-117B205DA4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Conexão reta 1039">
                <a:extLst>
                  <a:ext uri="{FF2B5EF4-FFF2-40B4-BE49-F238E27FC236}">
                    <a16:creationId xmlns:a16="http://schemas.microsoft.com/office/drawing/2014/main" id="{E12F9B06-CED6-25D9-F82C-E55E1312B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Conexão reta 1040">
                <a:extLst>
                  <a:ext uri="{FF2B5EF4-FFF2-40B4-BE49-F238E27FC236}">
                    <a16:creationId xmlns:a16="http://schemas.microsoft.com/office/drawing/2014/main" id="{C769E6D1-BF34-DBC0-E8BB-6AC221D3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1FFCFB83-BE17-2BC5-7163-1570A84280E0}"/>
              </a:ext>
            </a:extLst>
          </p:cNvPr>
          <p:cNvGrpSpPr/>
          <p:nvPr/>
        </p:nvGrpSpPr>
        <p:grpSpPr>
          <a:xfrm>
            <a:off x="5998045" y="2352978"/>
            <a:ext cx="4689846" cy="3236400"/>
            <a:chOff x="6615113" y="2495554"/>
            <a:chExt cx="4689846" cy="3236400"/>
          </a:xfrm>
        </p:grpSpPr>
        <p:cxnSp>
          <p:nvCxnSpPr>
            <p:cNvPr id="5" name="Conexão reta 4">
              <a:extLst>
                <a:ext uri="{FF2B5EF4-FFF2-40B4-BE49-F238E27FC236}">
                  <a16:creationId xmlns:a16="http://schemas.microsoft.com/office/drawing/2014/main" id="{D9FC8FDD-4E24-ABC6-8C09-6DCDF9FDFC95}"/>
                </a:ext>
              </a:extLst>
            </p:cNvPr>
            <p:cNvCxnSpPr/>
            <p:nvPr/>
          </p:nvCxnSpPr>
          <p:spPr>
            <a:xfrm>
              <a:off x="6615113" y="3171824"/>
              <a:ext cx="380047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xão reta 6">
              <a:extLst>
                <a:ext uri="{FF2B5EF4-FFF2-40B4-BE49-F238E27FC236}">
                  <a16:creationId xmlns:a16="http://schemas.microsoft.com/office/drawing/2014/main" id="{7E613903-72E7-4041-686B-81CB147AF0B2}"/>
                </a:ext>
              </a:extLst>
            </p:cNvPr>
            <p:cNvCxnSpPr>
              <a:cxnSpLocks/>
            </p:cNvCxnSpPr>
            <p:nvPr/>
          </p:nvCxnSpPr>
          <p:spPr>
            <a:xfrm>
              <a:off x="6615113" y="4391022"/>
              <a:ext cx="3800475" cy="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04DF250-8FC3-7451-1212-009076EAD60B}"/>
                </a:ext>
              </a:extLst>
            </p:cNvPr>
            <p:cNvSpPr/>
            <p:nvPr/>
          </p:nvSpPr>
          <p:spPr>
            <a:xfrm>
              <a:off x="10267950" y="3543300"/>
              <a:ext cx="295275" cy="514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cxnSp>
          <p:nvCxnSpPr>
            <p:cNvPr id="10" name="Conexão reta 9">
              <a:extLst>
                <a:ext uri="{FF2B5EF4-FFF2-40B4-BE49-F238E27FC236}">
                  <a16:creationId xmlns:a16="http://schemas.microsoft.com/office/drawing/2014/main" id="{466751A6-9B12-5721-F501-EF666F057D63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10415588" y="3171824"/>
              <a:ext cx="0" cy="3714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xão reta 11">
              <a:extLst>
                <a:ext uri="{FF2B5EF4-FFF2-40B4-BE49-F238E27FC236}">
                  <a16:creationId xmlns:a16="http://schemas.microsoft.com/office/drawing/2014/main" id="{D3F34C28-EC92-0ACD-A67A-2FDCC51C3CD3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10415588" y="4057647"/>
              <a:ext cx="0" cy="3333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xão reta 14">
              <a:extLst>
                <a:ext uri="{FF2B5EF4-FFF2-40B4-BE49-F238E27FC236}">
                  <a16:creationId xmlns:a16="http://schemas.microsoft.com/office/drawing/2014/main" id="{FF303CF6-1A0A-DBEB-D642-A9DE574F9674}"/>
                </a:ext>
              </a:extLst>
            </p:cNvPr>
            <p:cNvCxnSpPr>
              <a:cxnSpLocks/>
            </p:cNvCxnSpPr>
            <p:nvPr/>
          </p:nvCxnSpPr>
          <p:spPr>
            <a:xfrm>
              <a:off x="7581900" y="3171824"/>
              <a:ext cx="1661734" cy="17621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xão reta 16">
              <a:extLst>
                <a:ext uri="{FF2B5EF4-FFF2-40B4-BE49-F238E27FC236}">
                  <a16:creationId xmlns:a16="http://schemas.microsoft.com/office/drawing/2014/main" id="{C0713286-8BB5-B8A2-E176-14CD30241E6D}"/>
                </a:ext>
              </a:extLst>
            </p:cNvPr>
            <p:cNvCxnSpPr>
              <a:cxnSpLocks/>
            </p:cNvCxnSpPr>
            <p:nvPr/>
          </p:nvCxnSpPr>
          <p:spPr>
            <a:xfrm>
              <a:off x="7650957" y="4391024"/>
              <a:ext cx="1136427" cy="11887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47A43B2B-6D6C-4E5C-D764-C4B38B77E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48368" y="3141340"/>
              <a:ext cx="67062" cy="60965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FCC3E8BC-4F77-2658-B507-0AA84461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17425" y="4360540"/>
              <a:ext cx="67062" cy="60965"/>
            </a:xfrm>
            <a:prstGeom prst="rect">
              <a:avLst/>
            </a:prstGeom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D731F86E-679E-7309-71E5-49EC1862CDF7}"/>
                </a:ext>
              </a:extLst>
            </p:cNvPr>
            <p:cNvSpPr txBox="1"/>
            <p:nvPr/>
          </p:nvSpPr>
          <p:spPr>
            <a:xfrm>
              <a:off x="10592028" y="3615807"/>
              <a:ext cx="712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Amasis MT Pro" panose="02040504050005020304" pitchFamily="18" charset="0"/>
                </a:rPr>
                <a:t>ZL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D3F11744-B5D5-EB6C-7C9D-27F71D87262B}"/>
                </a:ext>
              </a:extLst>
            </p:cNvPr>
            <p:cNvSpPr txBox="1"/>
            <p:nvPr/>
          </p:nvSpPr>
          <p:spPr>
            <a:xfrm>
              <a:off x="8954413" y="3597829"/>
              <a:ext cx="832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Amasis MT Pro" panose="02040504050005020304" pitchFamily="18" charset="0"/>
                </a:rPr>
                <a:t>Z0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6F3A998-7185-1A95-AE3C-C3681212877A}"/>
                </a:ext>
              </a:extLst>
            </p:cNvPr>
            <p:cNvSpPr txBox="1"/>
            <p:nvPr/>
          </p:nvSpPr>
          <p:spPr>
            <a:xfrm>
              <a:off x="9243634" y="5173145"/>
              <a:ext cx="680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Amasis MT Pro" panose="02040504050005020304" pitchFamily="18" charset="0"/>
                </a:rPr>
                <a:t>CA</a:t>
              </a:r>
            </a:p>
          </p:txBody>
        </p:sp>
        <p:cxnSp>
          <p:nvCxnSpPr>
            <p:cNvPr id="35" name="Conexão reta unidirecional 34">
              <a:extLst>
                <a:ext uri="{FF2B5EF4-FFF2-40B4-BE49-F238E27FC236}">
                  <a16:creationId xmlns:a16="http://schemas.microsoft.com/office/drawing/2014/main" id="{500AE474-0A9D-C96D-449C-DF1D81E4E913}"/>
                </a:ext>
              </a:extLst>
            </p:cNvPr>
            <p:cNvCxnSpPr/>
            <p:nvPr/>
          </p:nvCxnSpPr>
          <p:spPr>
            <a:xfrm>
              <a:off x="7581899" y="2898648"/>
              <a:ext cx="283368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C604BEEF-F13A-BF2C-6737-964E94EC1DDA}"/>
                </a:ext>
              </a:extLst>
            </p:cNvPr>
            <p:cNvSpPr txBox="1"/>
            <p:nvPr/>
          </p:nvSpPr>
          <p:spPr>
            <a:xfrm>
              <a:off x="8972701" y="2495554"/>
              <a:ext cx="795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Amasis MT Pro" panose="02040504050005020304" pitchFamily="18" charset="0"/>
                </a:rPr>
                <a:t>dp</a:t>
              </a:r>
            </a:p>
          </p:txBody>
        </p:sp>
        <p:cxnSp>
          <p:nvCxnSpPr>
            <p:cNvPr id="38" name="Conexão reta unidirecional 37">
              <a:extLst>
                <a:ext uri="{FF2B5EF4-FFF2-40B4-BE49-F238E27FC236}">
                  <a16:creationId xmlns:a16="http://schemas.microsoft.com/office/drawing/2014/main" id="{CF099767-2DBE-B951-B332-C0C8137B82EF}"/>
                </a:ext>
              </a:extLst>
            </p:cNvPr>
            <p:cNvCxnSpPr/>
            <p:nvPr/>
          </p:nvCxnSpPr>
          <p:spPr>
            <a:xfrm flipH="1" flipV="1">
              <a:off x="7461504" y="4488370"/>
              <a:ext cx="1126998" cy="12435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23729248-4E57-55D3-DBBC-FD67B039FB43}"/>
                </a:ext>
              </a:extLst>
            </p:cNvPr>
            <p:cNvSpPr txBox="1"/>
            <p:nvPr/>
          </p:nvSpPr>
          <p:spPr>
            <a:xfrm rot="2729933">
              <a:off x="7560655" y="5039796"/>
              <a:ext cx="62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Amasis MT Pro" panose="02040504050005020304" pitchFamily="18" charset="0"/>
                </a:rPr>
                <a:t>lcp</a:t>
              </a:r>
            </a:p>
          </p:txBody>
        </p:sp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038C763B-5C7F-711C-B940-0A05DC649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22022" y="3535585"/>
              <a:ext cx="883997" cy="493819"/>
            </a:xfrm>
            <a:prstGeom prst="rect">
              <a:avLst/>
            </a:prstGeom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11B38262-CEEE-82BE-1BAD-2B7018DD2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2689463">
              <a:off x="8245945" y="4745424"/>
              <a:ext cx="883997" cy="493819"/>
            </a:xfrm>
            <a:prstGeom prst="rect">
              <a:avLst/>
            </a:prstGeom>
          </p:spPr>
        </p:pic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D2E548FA-8D0B-BA42-D76A-570F14C134F5}"/>
              </a:ext>
            </a:extLst>
          </p:cNvPr>
          <p:cNvGrpSpPr/>
          <p:nvPr/>
        </p:nvGrpSpPr>
        <p:grpSpPr>
          <a:xfrm>
            <a:off x="9400778" y="3093801"/>
            <a:ext cx="2662644" cy="3526078"/>
            <a:chOff x="9400778" y="3093801"/>
            <a:chExt cx="2662644" cy="3526078"/>
          </a:xfrm>
        </p:grpSpPr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1A30D735-EF5C-3E66-D72C-095FD49DA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850213" y="5249745"/>
              <a:ext cx="1213209" cy="1018120"/>
            </a:xfrm>
            <a:prstGeom prst="rect">
              <a:avLst/>
            </a:prstGeom>
          </p:spPr>
        </p:pic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803DCC9-443E-A9E9-682C-8380BACA0818}"/>
                </a:ext>
              </a:extLst>
            </p:cNvPr>
            <p:cNvSpPr/>
            <p:nvPr/>
          </p:nvSpPr>
          <p:spPr>
            <a:xfrm>
              <a:off x="9400778" y="3093801"/>
              <a:ext cx="1287113" cy="114806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49" name="Conexão reta unidirecional 48">
              <a:extLst>
                <a:ext uri="{FF2B5EF4-FFF2-40B4-BE49-F238E27FC236}">
                  <a16:creationId xmlns:a16="http://schemas.microsoft.com/office/drawing/2014/main" id="{8E3DA18A-C25D-B95F-842D-2256DCB022D8}"/>
                </a:ext>
              </a:extLst>
            </p:cNvPr>
            <p:cNvCxnSpPr/>
            <p:nvPr/>
          </p:nvCxnSpPr>
          <p:spPr>
            <a:xfrm>
              <a:off x="10412684" y="4154873"/>
              <a:ext cx="518789" cy="8938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A4E22A7-D3D3-8EBF-A1E0-C68262152C78}"/>
                </a:ext>
              </a:extLst>
            </p:cNvPr>
            <p:cNvSpPr/>
            <p:nvPr/>
          </p:nvSpPr>
          <p:spPr>
            <a:xfrm>
              <a:off x="10371956" y="5029451"/>
              <a:ext cx="1641191" cy="15904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121682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34A96-CB81-793B-4657-AABCAE51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003669"/>
                </a:solidFill>
                <a:latin typeface="Amasis MT Pro Medium" panose="02040604050005020304" pitchFamily="18" charset="0"/>
              </a:rPr>
              <a:t>QUCS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72AF6C-0067-A015-B079-40288531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472C5608-4953-FEA5-DDA2-E16E36E659E9}"/>
                  </a:ext>
                </a:extLst>
              </p14:cNvPr>
              <p14:cNvContentPartPr/>
              <p14:nvPr/>
            </p14:nvContentPartPr>
            <p14:xfrm>
              <a:off x="81900" y="6007084"/>
              <a:ext cx="96840" cy="7452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472C5608-4953-FEA5-DDA2-E16E36E659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60" y="5998444"/>
                <a:ext cx="1144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669A6F50-0433-6541-8BB8-2F41B4288CD1}"/>
                  </a:ext>
                </a:extLst>
              </p14:cNvPr>
              <p14:cNvContentPartPr/>
              <p14:nvPr/>
            </p14:nvContentPartPr>
            <p14:xfrm>
              <a:off x="161820" y="6055324"/>
              <a:ext cx="25560" cy="4572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669A6F50-0433-6541-8BB8-2F41B4288C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820" y="6046684"/>
                <a:ext cx="432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CE81F83F-1D40-7603-F9B1-C42B2999C8B6}"/>
                  </a:ext>
                </a:extLst>
              </p14:cNvPr>
              <p14:cNvContentPartPr/>
              <p14:nvPr/>
            </p14:nvContentPartPr>
            <p14:xfrm>
              <a:off x="178380" y="6071884"/>
              <a:ext cx="360" cy="3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CE81F83F-1D40-7603-F9B1-C42B2999C8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740" y="60632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EF3BC8DE-DD5E-4952-B042-99F749859BD5}"/>
                  </a:ext>
                </a:extLst>
              </p14:cNvPr>
              <p14:cNvContentPartPr/>
              <p14:nvPr/>
            </p14:nvContentPartPr>
            <p14:xfrm>
              <a:off x="266580" y="6009964"/>
              <a:ext cx="360" cy="36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EF3BC8DE-DD5E-4952-B042-99F749859B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580" y="600132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Agrupar 58">
            <a:extLst>
              <a:ext uri="{FF2B5EF4-FFF2-40B4-BE49-F238E27FC236}">
                <a16:creationId xmlns:a16="http://schemas.microsoft.com/office/drawing/2014/main" id="{7861B5A3-E81D-7746-7772-525FEC656BC8}"/>
              </a:ext>
            </a:extLst>
          </p:cNvPr>
          <p:cNvGrpSpPr/>
          <p:nvPr/>
        </p:nvGrpSpPr>
        <p:grpSpPr>
          <a:xfrm>
            <a:off x="10687891" y="-291046"/>
            <a:ext cx="1762988" cy="1519750"/>
            <a:chOff x="10672594" y="-369374"/>
            <a:chExt cx="1762988" cy="151975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37E97BD9-EB5C-8591-DF54-E2A8AA68341F}"/>
                </a:ext>
              </a:extLst>
            </p:cNvPr>
            <p:cNvGrpSpPr/>
            <p:nvPr/>
          </p:nvGrpSpPr>
          <p:grpSpPr>
            <a:xfrm>
              <a:off x="10672594" y="-110408"/>
              <a:ext cx="1519406" cy="1260784"/>
              <a:chOff x="10664974" y="-43074"/>
              <a:chExt cx="1519406" cy="1260784"/>
            </a:xfrm>
          </p:grpSpPr>
          <p:cxnSp>
            <p:nvCxnSpPr>
              <p:cNvPr id="32" name="Conexão reta 31">
                <a:extLst>
                  <a:ext uri="{FF2B5EF4-FFF2-40B4-BE49-F238E27FC236}">
                    <a16:creationId xmlns:a16="http://schemas.microsoft.com/office/drawing/2014/main" id="{BB7400B0-BDB3-0D7F-4DBB-ACD90581A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xão reta 39">
                <a:extLst>
                  <a:ext uri="{FF2B5EF4-FFF2-40B4-BE49-F238E27FC236}">
                    <a16:creationId xmlns:a16="http://schemas.microsoft.com/office/drawing/2014/main" id="{4062C843-2C67-D9B7-C782-B60E88E12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>
                <a:extLst>
                  <a:ext uri="{FF2B5EF4-FFF2-40B4-BE49-F238E27FC236}">
                    <a16:creationId xmlns:a16="http://schemas.microsoft.com/office/drawing/2014/main" id="{C806DCCC-ACFC-C7FC-6919-864F751BC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546229B-9D32-C15B-DEBE-81EA59B1AA29}"/>
                </a:ext>
              </a:extLst>
            </p:cNvPr>
            <p:cNvGrpSpPr/>
            <p:nvPr/>
          </p:nvGrpSpPr>
          <p:grpSpPr>
            <a:xfrm>
              <a:off x="10794385" y="-229116"/>
              <a:ext cx="1519406" cy="1260784"/>
              <a:chOff x="10664974" y="-43074"/>
              <a:chExt cx="1519406" cy="1260784"/>
            </a:xfrm>
          </p:grpSpPr>
          <p:cxnSp>
            <p:nvCxnSpPr>
              <p:cNvPr id="52" name="Conexão reta 51">
                <a:extLst>
                  <a:ext uri="{FF2B5EF4-FFF2-40B4-BE49-F238E27FC236}">
                    <a16:creationId xmlns:a16="http://schemas.microsoft.com/office/drawing/2014/main" id="{B3C3AAE2-4FCC-8CAE-C419-56379425CC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>
                <a:extLst>
                  <a:ext uri="{FF2B5EF4-FFF2-40B4-BE49-F238E27FC236}">
                    <a16:creationId xmlns:a16="http://schemas.microsoft.com/office/drawing/2014/main" id="{B5E617C4-31A4-6E15-A71E-88CFE8ABC8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ta 53">
                <a:extLst>
                  <a:ext uri="{FF2B5EF4-FFF2-40B4-BE49-F238E27FC236}">
                    <a16:creationId xmlns:a16="http://schemas.microsoft.com/office/drawing/2014/main" id="{BB9C2740-EC4D-00DE-F4A9-F497F9C9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920FBE07-C4A2-1F9B-82BA-B3F2F35DB68D}"/>
                </a:ext>
              </a:extLst>
            </p:cNvPr>
            <p:cNvGrpSpPr/>
            <p:nvPr/>
          </p:nvGrpSpPr>
          <p:grpSpPr>
            <a:xfrm>
              <a:off x="10916176" y="-369374"/>
              <a:ext cx="1519406" cy="1260784"/>
              <a:chOff x="10664974" y="-43074"/>
              <a:chExt cx="1519406" cy="1260784"/>
            </a:xfrm>
          </p:grpSpPr>
          <p:cxnSp>
            <p:nvCxnSpPr>
              <p:cNvPr id="56" name="Conexão reta 55">
                <a:extLst>
                  <a:ext uri="{FF2B5EF4-FFF2-40B4-BE49-F238E27FC236}">
                    <a16:creationId xmlns:a16="http://schemas.microsoft.com/office/drawing/2014/main" id="{1216B386-D883-03AA-5D47-B9E40E89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xão reta 56">
                <a:extLst>
                  <a:ext uri="{FF2B5EF4-FFF2-40B4-BE49-F238E27FC236}">
                    <a16:creationId xmlns:a16="http://schemas.microsoft.com/office/drawing/2014/main" id="{7F633D75-476A-4B74-E6CE-D58EAABE4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xão reta 57">
                <a:extLst>
                  <a:ext uri="{FF2B5EF4-FFF2-40B4-BE49-F238E27FC236}">
                    <a16:creationId xmlns:a16="http://schemas.microsoft.com/office/drawing/2014/main" id="{72260FCD-53FE-2B8C-90F6-8404F69D6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2" name="Agrupar 1041">
            <a:extLst>
              <a:ext uri="{FF2B5EF4-FFF2-40B4-BE49-F238E27FC236}">
                <a16:creationId xmlns:a16="http://schemas.microsoft.com/office/drawing/2014/main" id="{63CE65A9-6A8F-CD7E-6A28-6138C06C253C}"/>
              </a:ext>
            </a:extLst>
          </p:cNvPr>
          <p:cNvGrpSpPr/>
          <p:nvPr/>
        </p:nvGrpSpPr>
        <p:grpSpPr>
          <a:xfrm>
            <a:off x="266580" y="-2160628"/>
            <a:ext cx="838803" cy="9342478"/>
            <a:chOff x="161820" y="-2293978"/>
            <a:chExt cx="838803" cy="934247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033" name="Agrupar 1032">
              <a:extLst>
                <a:ext uri="{FF2B5EF4-FFF2-40B4-BE49-F238E27FC236}">
                  <a16:creationId xmlns:a16="http://schemas.microsoft.com/office/drawing/2014/main" id="{60C37AC7-6809-26DB-A1FC-081AD8EF90C4}"/>
                </a:ext>
              </a:extLst>
            </p:cNvPr>
            <p:cNvGrpSpPr/>
            <p:nvPr/>
          </p:nvGrpSpPr>
          <p:grpSpPr>
            <a:xfrm>
              <a:off x="306150" y="-2193965"/>
              <a:ext cx="532050" cy="9128165"/>
              <a:chOff x="306150" y="-2193965"/>
              <a:chExt cx="532050" cy="9128165"/>
            </a:xfrm>
          </p:grpSpPr>
          <p:cxnSp>
            <p:nvCxnSpPr>
              <p:cNvPr id="61" name="Conexão reta 60">
                <a:extLst>
                  <a:ext uri="{FF2B5EF4-FFF2-40B4-BE49-F238E27FC236}">
                    <a16:creationId xmlns:a16="http://schemas.microsoft.com/office/drawing/2014/main" id="{C076AD68-FC44-B678-A8BD-2D97DE9F55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xão reta 62">
                <a:extLst>
                  <a:ext uri="{FF2B5EF4-FFF2-40B4-BE49-F238E27FC236}">
                    <a16:creationId xmlns:a16="http://schemas.microsoft.com/office/drawing/2014/main" id="{A86253E7-0769-2B26-D09C-705F174FB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Conexão reta 1027">
                <a:extLst>
                  <a:ext uri="{FF2B5EF4-FFF2-40B4-BE49-F238E27FC236}">
                    <a16:creationId xmlns:a16="http://schemas.microsoft.com/office/drawing/2014/main" id="{50B5B8BC-B8DD-30A2-5191-7FBF52663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4" name="Agrupar 1033">
              <a:extLst>
                <a:ext uri="{FF2B5EF4-FFF2-40B4-BE49-F238E27FC236}">
                  <a16:creationId xmlns:a16="http://schemas.microsoft.com/office/drawing/2014/main" id="{BD3F563C-7EFF-D916-94D2-F1BA091B50D8}"/>
                </a:ext>
              </a:extLst>
            </p:cNvPr>
            <p:cNvGrpSpPr/>
            <p:nvPr/>
          </p:nvGrpSpPr>
          <p:grpSpPr>
            <a:xfrm>
              <a:off x="161820" y="-2079665"/>
              <a:ext cx="532050" cy="9128165"/>
              <a:chOff x="306150" y="-2193965"/>
              <a:chExt cx="532050" cy="9128165"/>
            </a:xfrm>
          </p:grpSpPr>
          <p:cxnSp>
            <p:nvCxnSpPr>
              <p:cNvPr id="1035" name="Conexão reta 1034">
                <a:extLst>
                  <a:ext uri="{FF2B5EF4-FFF2-40B4-BE49-F238E27FC236}">
                    <a16:creationId xmlns:a16="http://schemas.microsoft.com/office/drawing/2014/main" id="{48AD02E4-9644-EB76-630F-3AB978BDAD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exão reta 1035">
                <a:extLst>
                  <a:ext uri="{FF2B5EF4-FFF2-40B4-BE49-F238E27FC236}">
                    <a16:creationId xmlns:a16="http://schemas.microsoft.com/office/drawing/2014/main" id="{D2C1AD74-CEE3-CB70-2481-38C481D37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exão reta 1036">
                <a:extLst>
                  <a:ext uri="{FF2B5EF4-FFF2-40B4-BE49-F238E27FC236}">
                    <a16:creationId xmlns:a16="http://schemas.microsoft.com/office/drawing/2014/main" id="{05D30393-53A0-7D4C-29D4-0F5BC1CCD7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8" name="Agrupar 1037">
              <a:extLst>
                <a:ext uri="{FF2B5EF4-FFF2-40B4-BE49-F238E27FC236}">
                  <a16:creationId xmlns:a16="http://schemas.microsoft.com/office/drawing/2014/main" id="{259D92C6-8E8F-35B2-3A8D-D8CAB7C40736}"/>
                </a:ext>
              </a:extLst>
            </p:cNvPr>
            <p:cNvGrpSpPr/>
            <p:nvPr/>
          </p:nvGrpSpPr>
          <p:grpSpPr>
            <a:xfrm>
              <a:off x="468573" y="-2293978"/>
              <a:ext cx="532050" cy="9128165"/>
              <a:chOff x="306150" y="-2193965"/>
              <a:chExt cx="532050" cy="9128165"/>
            </a:xfrm>
          </p:grpSpPr>
          <p:cxnSp>
            <p:nvCxnSpPr>
              <p:cNvPr id="1039" name="Conexão reta 1038">
                <a:extLst>
                  <a:ext uri="{FF2B5EF4-FFF2-40B4-BE49-F238E27FC236}">
                    <a16:creationId xmlns:a16="http://schemas.microsoft.com/office/drawing/2014/main" id="{4E81DCC1-2ADA-7F5E-C2B2-117B205DA4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Conexão reta 1039">
                <a:extLst>
                  <a:ext uri="{FF2B5EF4-FFF2-40B4-BE49-F238E27FC236}">
                    <a16:creationId xmlns:a16="http://schemas.microsoft.com/office/drawing/2014/main" id="{E12F9B06-CED6-25D9-F82C-E55E1312B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Conexão reta 1040">
                <a:extLst>
                  <a:ext uri="{FF2B5EF4-FFF2-40B4-BE49-F238E27FC236}">
                    <a16:creationId xmlns:a16="http://schemas.microsoft.com/office/drawing/2014/main" id="{C769E6D1-BF34-DBC0-E8BB-6AC221D3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8743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34A96-CB81-793B-4657-AABCAE51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003669"/>
                </a:solidFill>
                <a:latin typeface="Amasis MT Pro Medium" panose="02040604050005020304" pitchFamily="18" charset="0"/>
              </a:rPr>
              <a:t>Resultados obtidos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472C5608-4953-FEA5-DDA2-E16E36E659E9}"/>
                  </a:ext>
                </a:extLst>
              </p14:cNvPr>
              <p14:cNvContentPartPr/>
              <p14:nvPr/>
            </p14:nvContentPartPr>
            <p14:xfrm>
              <a:off x="81900" y="6007084"/>
              <a:ext cx="96840" cy="7452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472C5608-4953-FEA5-DDA2-E16E36E659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60" y="5998444"/>
                <a:ext cx="1144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669A6F50-0433-6541-8BB8-2F41B4288CD1}"/>
                  </a:ext>
                </a:extLst>
              </p14:cNvPr>
              <p14:cNvContentPartPr/>
              <p14:nvPr/>
            </p14:nvContentPartPr>
            <p14:xfrm>
              <a:off x="161820" y="6055324"/>
              <a:ext cx="25560" cy="4572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669A6F50-0433-6541-8BB8-2F41B4288C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820" y="6046684"/>
                <a:ext cx="432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CE81F83F-1D40-7603-F9B1-C42B2999C8B6}"/>
                  </a:ext>
                </a:extLst>
              </p14:cNvPr>
              <p14:cNvContentPartPr/>
              <p14:nvPr/>
            </p14:nvContentPartPr>
            <p14:xfrm>
              <a:off x="178380" y="6071884"/>
              <a:ext cx="360" cy="3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CE81F83F-1D40-7603-F9B1-C42B2999C8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740" y="60632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EF3BC8DE-DD5E-4952-B042-99F749859BD5}"/>
                  </a:ext>
                </a:extLst>
              </p14:cNvPr>
              <p14:cNvContentPartPr/>
              <p14:nvPr/>
            </p14:nvContentPartPr>
            <p14:xfrm>
              <a:off x="266580" y="6009964"/>
              <a:ext cx="360" cy="36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EF3BC8DE-DD5E-4952-B042-99F749859B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580" y="600132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Agrupar 58">
            <a:extLst>
              <a:ext uri="{FF2B5EF4-FFF2-40B4-BE49-F238E27FC236}">
                <a16:creationId xmlns:a16="http://schemas.microsoft.com/office/drawing/2014/main" id="{7861B5A3-E81D-7746-7772-525FEC656BC8}"/>
              </a:ext>
            </a:extLst>
          </p:cNvPr>
          <p:cNvGrpSpPr/>
          <p:nvPr/>
        </p:nvGrpSpPr>
        <p:grpSpPr>
          <a:xfrm>
            <a:off x="10687891" y="-291046"/>
            <a:ext cx="1762988" cy="1519750"/>
            <a:chOff x="10672594" y="-369374"/>
            <a:chExt cx="1762988" cy="151975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37E97BD9-EB5C-8591-DF54-E2A8AA68341F}"/>
                </a:ext>
              </a:extLst>
            </p:cNvPr>
            <p:cNvGrpSpPr/>
            <p:nvPr/>
          </p:nvGrpSpPr>
          <p:grpSpPr>
            <a:xfrm>
              <a:off x="10672594" y="-110408"/>
              <a:ext cx="1519406" cy="1260784"/>
              <a:chOff x="10664974" y="-43074"/>
              <a:chExt cx="1519406" cy="1260784"/>
            </a:xfrm>
          </p:grpSpPr>
          <p:cxnSp>
            <p:nvCxnSpPr>
              <p:cNvPr id="32" name="Conexão reta 31">
                <a:extLst>
                  <a:ext uri="{FF2B5EF4-FFF2-40B4-BE49-F238E27FC236}">
                    <a16:creationId xmlns:a16="http://schemas.microsoft.com/office/drawing/2014/main" id="{BB7400B0-BDB3-0D7F-4DBB-ACD90581A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xão reta 39">
                <a:extLst>
                  <a:ext uri="{FF2B5EF4-FFF2-40B4-BE49-F238E27FC236}">
                    <a16:creationId xmlns:a16="http://schemas.microsoft.com/office/drawing/2014/main" id="{4062C843-2C67-D9B7-C782-B60E88E12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>
                <a:extLst>
                  <a:ext uri="{FF2B5EF4-FFF2-40B4-BE49-F238E27FC236}">
                    <a16:creationId xmlns:a16="http://schemas.microsoft.com/office/drawing/2014/main" id="{C806DCCC-ACFC-C7FC-6919-864F751BC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546229B-9D32-C15B-DEBE-81EA59B1AA29}"/>
                </a:ext>
              </a:extLst>
            </p:cNvPr>
            <p:cNvGrpSpPr/>
            <p:nvPr/>
          </p:nvGrpSpPr>
          <p:grpSpPr>
            <a:xfrm>
              <a:off x="10794385" y="-229116"/>
              <a:ext cx="1519406" cy="1260784"/>
              <a:chOff x="10664974" y="-43074"/>
              <a:chExt cx="1519406" cy="1260784"/>
            </a:xfrm>
          </p:grpSpPr>
          <p:cxnSp>
            <p:nvCxnSpPr>
              <p:cNvPr id="52" name="Conexão reta 51">
                <a:extLst>
                  <a:ext uri="{FF2B5EF4-FFF2-40B4-BE49-F238E27FC236}">
                    <a16:creationId xmlns:a16="http://schemas.microsoft.com/office/drawing/2014/main" id="{B3C3AAE2-4FCC-8CAE-C419-56379425CC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>
                <a:extLst>
                  <a:ext uri="{FF2B5EF4-FFF2-40B4-BE49-F238E27FC236}">
                    <a16:creationId xmlns:a16="http://schemas.microsoft.com/office/drawing/2014/main" id="{B5E617C4-31A4-6E15-A71E-88CFE8ABC8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ta 53">
                <a:extLst>
                  <a:ext uri="{FF2B5EF4-FFF2-40B4-BE49-F238E27FC236}">
                    <a16:creationId xmlns:a16="http://schemas.microsoft.com/office/drawing/2014/main" id="{BB9C2740-EC4D-00DE-F4A9-F497F9C9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920FBE07-C4A2-1F9B-82BA-B3F2F35DB68D}"/>
                </a:ext>
              </a:extLst>
            </p:cNvPr>
            <p:cNvGrpSpPr/>
            <p:nvPr/>
          </p:nvGrpSpPr>
          <p:grpSpPr>
            <a:xfrm>
              <a:off x="10916176" y="-369374"/>
              <a:ext cx="1519406" cy="1260784"/>
              <a:chOff x="10664974" y="-43074"/>
              <a:chExt cx="1519406" cy="1260784"/>
            </a:xfrm>
          </p:grpSpPr>
          <p:cxnSp>
            <p:nvCxnSpPr>
              <p:cNvPr id="56" name="Conexão reta 55">
                <a:extLst>
                  <a:ext uri="{FF2B5EF4-FFF2-40B4-BE49-F238E27FC236}">
                    <a16:creationId xmlns:a16="http://schemas.microsoft.com/office/drawing/2014/main" id="{1216B386-D883-03AA-5D47-B9E40E89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xão reta 56">
                <a:extLst>
                  <a:ext uri="{FF2B5EF4-FFF2-40B4-BE49-F238E27FC236}">
                    <a16:creationId xmlns:a16="http://schemas.microsoft.com/office/drawing/2014/main" id="{7F633D75-476A-4B74-E6CE-D58EAABE4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xão reta 57">
                <a:extLst>
                  <a:ext uri="{FF2B5EF4-FFF2-40B4-BE49-F238E27FC236}">
                    <a16:creationId xmlns:a16="http://schemas.microsoft.com/office/drawing/2014/main" id="{72260FCD-53FE-2B8C-90F6-8404F69D6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2" name="Agrupar 1041">
            <a:extLst>
              <a:ext uri="{FF2B5EF4-FFF2-40B4-BE49-F238E27FC236}">
                <a16:creationId xmlns:a16="http://schemas.microsoft.com/office/drawing/2014/main" id="{63CE65A9-6A8F-CD7E-6A28-6138C06C253C}"/>
              </a:ext>
            </a:extLst>
          </p:cNvPr>
          <p:cNvGrpSpPr/>
          <p:nvPr/>
        </p:nvGrpSpPr>
        <p:grpSpPr>
          <a:xfrm>
            <a:off x="266580" y="-2160628"/>
            <a:ext cx="838803" cy="9342478"/>
            <a:chOff x="161820" y="-2293978"/>
            <a:chExt cx="838803" cy="934247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033" name="Agrupar 1032">
              <a:extLst>
                <a:ext uri="{FF2B5EF4-FFF2-40B4-BE49-F238E27FC236}">
                  <a16:creationId xmlns:a16="http://schemas.microsoft.com/office/drawing/2014/main" id="{60C37AC7-6809-26DB-A1FC-081AD8EF90C4}"/>
                </a:ext>
              </a:extLst>
            </p:cNvPr>
            <p:cNvGrpSpPr/>
            <p:nvPr/>
          </p:nvGrpSpPr>
          <p:grpSpPr>
            <a:xfrm>
              <a:off x="306150" y="-2193965"/>
              <a:ext cx="532050" cy="9128165"/>
              <a:chOff x="306150" y="-2193965"/>
              <a:chExt cx="532050" cy="9128165"/>
            </a:xfrm>
          </p:grpSpPr>
          <p:cxnSp>
            <p:nvCxnSpPr>
              <p:cNvPr id="61" name="Conexão reta 60">
                <a:extLst>
                  <a:ext uri="{FF2B5EF4-FFF2-40B4-BE49-F238E27FC236}">
                    <a16:creationId xmlns:a16="http://schemas.microsoft.com/office/drawing/2014/main" id="{C076AD68-FC44-B678-A8BD-2D97DE9F55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xão reta 62">
                <a:extLst>
                  <a:ext uri="{FF2B5EF4-FFF2-40B4-BE49-F238E27FC236}">
                    <a16:creationId xmlns:a16="http://schemas.microsoft.com/office/drawing/2014/main" id="{A86253E7-0769-2B26-D09C-705F174FB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Conexão reta 1027">
                <a:extLst>
                  <a:ext uri="{FF2B5EF4-FFF2-40B4-BE49-F238E27FC236}">
                    <a16:creationId xmlns:a16="http://schemas.microsoft.com/office/drawing/2014/main" id="{50B5B8BC-B8DD-30A2-5191-7FBF52663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4" name="Agrupar 1033">
              <a:extLst>
                <a:ext uri="{FF2B5EF4-FFF2-40B4-BE49-F238E27FC236}">
                  <a16:creationId xmlns:a16="http://schemas.microsoft.com/office/drawing/2014/main" id="{BD3F563C-7EFF-D916-94D2-F1BA091B50D8}"/>
                </a:ext>
              </a:extLst>
            </p:cNvPr>
            <p:cNvGrpSpPr/>
            <p:nvPr/>
          </p:nvGrpSpPr>
          <p:grpSpPr>
            <a:xfrm>
              <a:off x="161820" y="-2079665"/>
              <a:ext cx="532050" cy="9128165"/>
              <a:chOff x="306150" y="-2193965"/>
              <a:chExt cx="532050" cy="9128165"/>
            </a:xfrm>
          </p:grpSpPr>
          <p:cxnSp>
            <p:nvCxnSpPr>
              <p:cNvPr id="1035" name="Conexão reta 1034">
                <a:extLst>
                  <a:ext uri="{FF2B5EF4-FFF2-40B4-BE49-F238E27FC236}">
                    <a16:creationId xmlns:a16="http://schemas.microsoft.com/office/drawing/2014/main" id="{48AD02E4-9644-EB76-630F-3AB978BDAD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exão reta 1035">
                <a:extLst>
                  <a:ext uri="{FF2B5EF4-FFF2-40B4-BE49-F238E27FC236}">
                    <a16:creationId xmlns:a16="http://schemas.microsoft.com/office/drawing/2014/main" id="{D2C1AD74-CEE3-CB70-2481-38C481D37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exão reta 1036">
                <a:extLst>
                  <a:ext uri="{FF2B5EF4-FFF2-40B4-BE49-F238E27FC236}">
                    <a16:creationId xmlns:a16="http://schemas.microsoft.com/office/drawing/2014/main" id="{05D30393-53A0-7D4C-29D4-0F5BC1CCD7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8" name="Agrupar 1037">
              <a:extLst>
                <a:ext uri="{FF2B5EF4-FFF2-40B4-BE49-F238E27FC236}">
                  <a16:creationId xmlns:a16="http://schemas.microsoft.com/office/drawing/2014/main" id="{259D92C6-8E8F-35B2-3A8D-D8CAB7C40736}"/>
                </a:ext>
              </a:extLst>
            </p:cNvPr>
            <p:cNvGrpSpPr/>
            <p:nvPr/>
          </p:nvGrpSpPr>
          <p:grpSpPr>
            <a:xfrm>
              <a:off x="468573" y="-2293978"/>
              <a:ext cx="532050" cy="9128165"/>
              <a:chOff x="306150" y="-2193965"/>
              <a:chExt cx="532050" cy="9128165"/>
            </a:xfrm>
          </p:grpSpPr>
          <p:cxnSp>
            <p:nvCxnSpPr>
              <p:cNvPr id="1039" name="Conexão reta 1038">
                <a:extLst>
                  <a:ext uri="{FF2B5EF4-FFF2-40B4-BE49-F238E27FC236}">
                    <a16:creationId xmlns:a16="http://schemas.microsoft.com/office/drawing/2014/main" id="{4E81DCC1-2ADA-7F5E-C2B2-117B205DA4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Conexão reta 1039">
                <a:extLst>
                  <a:ext uri="{FF2B5EF4-FFF2-40B4-BE49-F238E27FC236}">
                    <a16:creationId xmlns:a16="http://schemas.microsoft.com/office/drawing/2014/main" id="{E12F9B06-CED6-25D9-F82C-E55E1312B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Conexão reta 1040">
                <a:extLst>
                  <a:ext uri="{FF2B5EF4-FFF2-40B4-BE49-F238E27FC236}">
                    <a16:creationId xmlns:a16="http://schemas.microsoft.com/office/drawing/2014/main" id="{C769E6D1-BF34-DBC0-E8BB-6AC221D3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2C160318-461C-6F02-9656-F6EE1ECAC5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1139" y="1848103"/>
            <a:ext cx="4611692" cy="34525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68C1CE1-7937-9BA8-2B39-5E42D2E939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7621" y="1848103"/>
            <a:ext cx="4578540" cy="34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5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34A96-CB81-793B-4657-AABCAE51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003669"/>
                </a:solidFill>
                <a:latin typeface="Amasis MT Pro Medium" panose="02040604050005020304" pitchFamily="18" charset="0"/>
              </a:rPr>
              <a:t>Conclusões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72AF6C-0067-A015-B079-40288531B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273" y="17497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b="1" i="0" dirty="0">
                <a:effectLst/>
                <a:latin typeface="Amasis MT Pro" panose="02040504050005020304" pitchFamily="18" charset="0"/>
              </a:rPr>
              <a:t> Smith plot:</a:t>
            </a:r>
          </a:p>
          <a:p>
            <a:pPr marL="0" indent="0">
              <a:buNone/>
            </a:pPr>
            <a:r>
              <a:rPr lang="pt-PT" sz="1800" b="0" i="0" dirty="0">
                <a:effectLst/>
                <a:latin typeface="Amasis MT Pro" panose="02040504050005020304" pitchFamily="18" charset="0"/>
              </a:rPr>
              <a:t>	Uma vez que a curva deste gráfico perto do centro da circunferência, podemos concluir que o nosso sistema está bem adaptado à</a:t>
            </a:r>
            <a:r>
              <a:rPr lang="pt-PT" sz="1800" dirty="0">
                <a:latin typeface="Amasis MT Pro" panose="02040504050005020304" pitchFamily="18" charset="0"/>
              </a:rPr>
              <a:t> </a:t>
            </a:r>
            <a:r>
              <a:rPr lang="pt-PT" sz="1800" b="0" i="0" dirty="0">
                <a:effectLst/>
                <a:latin typeface="Amasis MT Pro" panose="02040504050005020304" pitchFamily="18" charset="0"/>
              </a:rPr>
              <a:t>carga. </a:t>
            </a:r>
          </a:p>
          <a:p>
            <a:pPr marL="0" indent="0">
              <a:buNone/>
            </a:pPr>
            <a:r>
              <a:rPr lang="pt-PT" sz="1800" b="0" i="0" dirty="0">
                <a:effectLst/>
                <a:latin typeface="Amasis MT Pro" panose="02040504050005020304" pitchFamily="18" charset="0"/>
              </a:rPr>
              <a:t>	Podemos ver que existe 1 ponto que passa no centro ou perto</a:t>
            </a:r>
            <a:r>
              <a:rPr lang="pt-PT" sz="1800" dirty="0">
                <a:latin typeface="Amasis MT Pro" panose="02040504050005020304" pitchFamily="18" charset="0"/>
              </a:rPr>
              <a:t> </a:t>
            </a:r>
            <a:r>
              <a:rPr lang="pt-PT" sz="1800" b="0" i="0" dirty="0">
                <a:effectLst/>
                <a:latin typeface="Amasis MT Pro" panose="02040504050005020304" pitchFamily="18" charset="0"/>
              </a:rPr>
              <a:t>deste, por isso irá existir 1 frequência (~765 MHz) para a qual a carga fica adaptada. Esta frequência foi observada como mínimo no gráfico VSWR.</a:t>
            </a:r>
          </a:p>
          <a:p>
            <a:pPr marL="0" indent="0">
              <a:buNone/>
            </a:pPr>
            <a:endParaRPr lang="pt-PT" sz="1800" b="1" i="0" dirty="0">
              <a:effectLst/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lang="pt-PT" sz="1800" b="1" i="0" dirty="0">
                <a:effectLst/>
                <a:latin typeface="Amasis MT Pro" panose="02040504050005020304" pitchFamily="18" charset="0"/>
              </a:rPr>
              <a:t>Gráfico VSWR</a:t>
            </a:r>
            <a:r>
              <a:rPr lang="pt-PT" sz="1800" b="0" i="0" dirty="0">
                <a:effectLst/>
                <a:latin typeface="Amasis MT Pro" panose="02040504050005020304" pitchFamily="18" charset="0"/>
              </a:rPr>
              <a:t>:</a:t>
            </a:r>
            <a:endParaRPr lang="pt-PT" sz="1800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lang="pt-PT" sz="1800" dirty="0">
                <a:latin typeface="Amasis MT Pro" panose="02040504050005020304" pitchFamily="18" charset="0"/>
              </a:rPr>
              <a:t>	</a:t>
            </a:r>
            <a:r>
              <a:rPr lang="pt-PT" sz="1800" b="0" i="0" dirty="0">
                <a:effectLst/>
                <a:latin typeface="Amasis MT Pro" panose="02040504050005020304" pitchFamily="18" charset="0"/>
              </a:rPr>
              <a:t>À frequência de projeto (765MHz), o VSWR tem valor unitário, logo podemos</a:t>
            </a:r>
            <a:r>
              <a:rPr lang="pt-PT" sz="1800" dirty="0">
                <a:latin typeface="Amasis MT Pro" panose="02040504050005020304" pitchFamily="18" charset="0"/>
              </a:rPr>
              <a:t> </a:t>
            </a:r>
            <a:r>
              <a:rPr lang="pt-PT" sz="1800" b="0" i="0" dirty="0">
                <a:effectLst/>
                <a:latin typeface="Amasis MT Pro" panose="02040504050005020304" pitchFamily="18" charset="0"/>
              </a:rPr>
              <a:t>afirmar que </a:t>
            </a:r>
            <a:r>
              <a:rPr lang="pt-PT" sz="1800" b="0" i="0" dirty="0" err="1">
                <a:effectLst/>
                <a:latin typeface="Amasis MT Pro" panose="02040504050005020304" pitchFamily="18" charset="0"/>
              </a:rPr>
              <a:t>Vmax</a:t>
            </a:r>
            <a:r>
              <a:rPr lang="pt-PT" sz="1800" b="0" i="0" dirty="0">
                <a:effectLst/>
                <a:latin typeface="Amasis MT Pro" panose="02040504050005020304" pitchFamily="18" charset="0"/>
              </a:rPr>
              <a:t> = </a:t>
            </a:r>
            <a:r>
              <a:rPr lang="pt-PT" sz="1800" b="0" i="0" dirty="0" err="1">
                <a:effectLst/>
                <a:latin typeface="Amasis MT Pro" panose="02040504050005020304" pitchFamily="18" charset="0"/>
              </a:rPr>
              <a:t>Vmin</a:t>
            </a:r>
            <a:r>
              <a:rPr lang="pt-PT" sz="1800" b="0" i="0" dirty="0">
                <a:effectLst/>
                <a:latin typeface="Amasis MT Pro" panose="02040504050005020304" pitchFamily="18" charset="0"/>
              </a:rPr>
              <a:t>, assim afirmamos novamente que a carga está</a:t>
            </a:r>
            <a:r>
              <a:rPr lang="pt-PT" sz="1800" dirty="0">
                <a:latin typeface="Amasis MT Pro" panose="02040504050005020304" pitchFamily="18" charset="0"/>
              </a:rPr>
              <a:t> </a:t>
            </a:r>
            <a:r>
              <a:rPr lang="pt-PT" sz="1800" b="0" i="0" dirty="0">
                <a:effectLst/>
                <a:latin typeface="Amasis MT Pro" panose="02040504050005020304" pitchFamily="18" charset="0"/>
              </a:rPr>
              <a:t>adaptada ao sistema. Entre as frequências de   1600MHz a 1760MHZ e 2180MHz a 2470MHZ a carga está</a:t>
            </a:r>
            <a:r>
              <a:rPr lang="pt-PT" sz="1800" dirty="0">
                <a:latin typeface="Amasis MT Pro" panose="02040504050005020304" pitchFamily="18" charset="0"/>
              </a:rPr>
              <a:t> </a:t>
            </a:r>
            <a:r>
              <a:rPr lang="pt-PT" sz="1800" b="0" i="0" dirty="0">
                <a:effectLst/>
                <a:latin typeface="Amasis MT Pro" panose="02040504050005020304" pitchFamily="18" charset="0"/>
              </a:rPr>
              <a:t>adaptada ao sistema, uma vez que VSWR está entre 1 e 2.</a:t>
            </a:r>
          </a:p>
          <a:p>
            <a:endParaRPr lang="pt-P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472C5608-4953-FEA5-DDA2-E16E36E659E9}"/>
                  </a:ext>
                </a:extLst>
              </p14:cNvPr>
              <p14:cNvContentPartPr/>
              <p14:nvPr/>
            </p14:nvContentPartPr>
            <p14:xfrm>
              <a:off x="81900" y="6007084"/>
              <a:ext cx="96840" cy="7452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472C5608-4953-FEA5-DDA2-E16E36E659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60" y="5998444"/>
                <a:ext cx="1144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669A6F50-0433-6541-8BB8-2F41B4288CD1}"/>
                  </a:ext>
                </a:extLst>
              </p14:cNvPr>
              <p14:cNvContentPartPr/>
              <p14:nvPr/>
            </p14:nvContentPartPr>
            <p14:xfrm>
              <a:off x="161820" y="6055324"/>
              <a:ext cx="25560" cy="4572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669A6F50-0433-6541-8BB8-2F41B4288C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820" y="6046684"/>
                <a:ext cx="432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CE81F83F-1D40-7603-F9B1-C42B2999C8B6}"/>
                  </a:ext>
                </a:extLst>
              </p14:cNvPr>
              <p14:cNvContentPartPr/>
              <p14:nvPr/>
            </p14:nvContentPartPr>
            <p14:xfrm>
              <a:off x="178380" y="6071884"/>
              <a:ext cx="360" cy="3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CE81F83F-1D40-7603-F9B1-C42B2999C8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740" y="60632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EF3BC8DE-DD5E-4952-B042-99F749859BD5}"/>
                  </a:ext>
                </a:extLst>
              </p14:cNvPr>
              <p14:cNvContentPartPr/>
              <p14:nvPr/>
            </p14:nvContentPartPr>
            <p14:xfrm>
              <a:off x="266580" y="6009964"/>
              <a:ext cx="360" cy="36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EF3BC8DE-DD5E-4952-B042-99F749859B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580" y="600132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Agrupar 58">
            <a:extLst>
              <a:ext uri="{FF2B5EF4-FFF2-40B4-BE49-F238E27FC236}">
                <a16:creationId xmlns:a16="http://schemas.microsoft.com/office/drawing/2014/main" id="{7861B5A3-E81D-7746-7772-525FEC656BC8}"/>
              </a:ext>
            </a:extLst>
          </p:cNvPr>
          <p:cNvGrpSpPr/>
          <p:nvPr/>
        </p:nvGrpSpPr>
        <p:grpSpPr>
          <a:xfrm>
            <a:off x="10687891" y="-291046"/>
            <a:ext cx="1762988" cy="1519750"/>
            <a:chOff x="10672594" y="-369374"/>
            <a:chExt cx="1762988" cy="151975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37E97BD9-EB5C-8591-DF54-E2A8AA68341F}"/>
                </a:ext>
              </a:extLst>
            </p:cNvPr>
            <p:cNvGrpSpPr/>
            <p:nvPr/>
          </p:nvGrpSpPr>
          <p:grpSpPr>
            <a:xfrm>
              <a:off x="10672594" y="-110408"/>
              <a:ext cx="1519406" cy="1260784"/>
              <a:chOff x="10664974" y="-43074"/>
              <a:chExt cx="1519406" cy="1260784"/>
            </a:xfrm>
          </p:grpSpPr>
          <p:cxnSp>
            <p:nvCxnSpPr>
              <p:cNvPr id="32" name="Conexão reta 31">
                <a:extLst>
                  <a:ext uri="{FF2B5EF4-FFF2-40B4-BE49-F238E27FC236}">
                    <a16:creationId xmlns:a16="http://schemas.microsoft.com/office/drawing/2014/main" id="{BB7400B0-BDB3-0D7F-4DBB-ACD90581A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xão reta 39">
                <a:extLst>
                  <a:ext uri="{FF2B5EF4-FFF2-40B4-BE49-F238E27FC236}">
                    <a16:creationId xmlns:a16="http://schemas.microsoft.com/office/drawing/2014/main" id="{4062C843-2C67-D9B7-C782-B60E88E12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>
                <a:extLst>
                  <a:ext uri="{FF2B5EF4-FFF2-40B4-BE49-F238E27FC236}">
                    <a16:creationId xmlns:a16="http://schemas.microsoft.com/office/drawing/2014/main" id="{C806DCCC-ACFC-C7FC-6919-864F751BC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546229B-9D32-C15B-DEBE-81EA59B1AA29}"/>
                </a:ext>
              </a:extLst>
            </p:cNvPr>
            <p:cNvGrpSpPr/>
            <p:nvPr/>
          </p:nvGrpSpPr>
          <p:grpSpPr>
            <a:xfrm>
              <a:off x="10794385" y="-229116"/>
              <a:ext cx="1519406" cy="1260784"/>
              <a:chOff x="10664974" y="-43074"/>
              <a:chExt cx="1519406" cy="1260784"/>
            </a:xfrm>
          </p:grpSpPr>
          <p:cxnSp>
            <p:nvCxnSpPr>
              <p:cNvPr id="52" name="Conexão reta 51">
                <a:extLst>
                  <a:ext uri="{FF2B5EF4-FFF2-40B4-BE49-F238E27FC236}">
                    <a16:creationId xmlns:a16="http://schemas.microsoft.com/office/drawing/2014/main" id="{B3C3AAE2-4FCC-8CAE-C419-56379425CC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>
                <a:extLst>
                  <a:ext uri="{FF2B5EF4-FFF2-40B4-BE49-F238E27FC236}">
                    <a16:creationId xmlns:a16="http://schemas.microsoft.com/office/drawing/2014/main" id="{B5E617C4-31A4-6E15-A71E-88CFE8ABC8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ta 53">
                <a:extLst>
                  <a:ext uri="{FF2B5EF4-FFF2-40B4-BE49-F238E27FC236}">
                    <a16:creationId xmlns:a16="http://schemas.microsoft.com/office/drawing/2014/main" id="{BB9C2740-EC4D-00DE-F4A9-F497F9C9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920FBE07-C4A2-1F9B-82BA-B3F2F35DB68D}"/>
                </a:ext>
              </a:extLst>
            </p:cNvPr>
            <p:cNvGrpSpPr/>
            <p:nvPr/>
          </p:nvGrpSpPr>
          <p:grpSpPr>
            <a:xfrm>
              <a:off x="10916176" y="-369374"/>
              <a:ext cx="1519406" cy="1260784"/>
              <a:chOff x="10664974" y="-43074"/>
              <a:chExt cx="1519406" cy="1260784"/>
            </a:xfrm>
          </p:grpSpPr>
          <p:cxnSp>
            <p:nvCxnSpPr>
              <p:cNvPr id="56" name="Conexão reta 55">
                <a:extLst>
                  <a:ext uri="{FF2B5EF4-FFF2-40B4-BE49-F238E27FC236}">
                    <a16:creationId xmlns:a16="http://schemas.microsoft.com/office/drawing/2014/main" id="{1216B386-D883-03AA-5D47-B9E40E89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xão reta 56">
                <a:extLst>
                  <a:ext uri="{FF2B5EF4-FFF2-40B4-BE49-F238E27FC236}">
                    <a16:creationId xmlns:a16="http://schemas.microsoft.com/office/drawing/2014/main" id="{7F633D75-476A-4B74-E6CE-D58EAABE4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xão reta 57">
                <a:extLst>
                  <a:ext uri="{FF2B5EF4-FFF2-40B4-BE49-F238E27FC236}">
                    <a16:creationId xmlns:a16="http://schemas.microsoft.com/office/drawing/2014/main" id="{72260FCD-53FE-2B8C-90F6-8404F69D6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2" name="Agrupar 1041">
            <a:extLst>
              <a:ext uri="{FF2B5EF4-FFF2-40B4-BE49-F238E27FC236}">
                <a16:creationId xmlns:a16="http://schemas.microsoft.com/office/drawing/2014/main" id="{63CE65A9-6A8F-CD7E-6A28-6138C06C253C}"/>
              </a:ext>
            </a:extLst>
          </p:cNvPr>
          <p:cNvGrpSpPr/>
          <p:nvPr/>
        </p:nvGrpSpPr>
        <p:grpSpPr>
          <a:xfrm>
            <a:off x="266580" y="-2160628"/>
            <a:ext cx="838803" cy="9342478"/>
            <a:chOff x="161820" y="-2293978"/>
            <a:chExt cx="838803" cy="934247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033" name="Agrupar 1032">
              <a:extLst>
                <a:ext uri="{FF2B5EF4-FFF2-40B4-BE49-F238E27FC236}">
                  <a16:creationId xmlns:a16="http://schemas.microsoft.com/office/drawing/2014/main" id="{60C37AC7-6809-26DB-A1FC-081AD8EF90C4}"/>
                </a:ext>
              </a:extLst>
            </p:cNvPr>
            <p:cNvGrpSpPr/>
            <p:nvPr/>
          </p:nvGrpSpPr>
          <p:grpSpPr>
            <a:xfrm>
              <a:off x="306150" y="-2193965"/>
              <a:ext cx="532050" cy="9128165"/>
              <a:chOff x="306150" y="-2193965"/>
              <a:chExt cx="532050" cy="9128165"/>
            </a:xfrm>
          </p:grpSpPr>
          <p:cxnSp>
            <p:nvCxnSpPr>
              <p:cNvPr id="61" name="Conexão reta 60">
                <a:extLst>
                  <a:ext uri="{FF2B5EF4-FFF2-40B4-BE49-F238E27FC236}">
                    <a16:creationId xmlns:a16="http://schemas.microsoft.com/office/drawing/2014/main" id="{C076AD68-FC44-B678-A8BD-2D97DE9F55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xão reta 62">
                <a:extLst>
                  <a:ext uri="{FF2B5EF4-FFF2-40B4-BE49-F238E27FC236}">
                    <a16:creationId xmlns:a16="http://schemas.microsoft.com/office/drawing/2014/main" id="{A86253E7-0769-2B26-D09C-705F174FB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Conexão reta 1027">
                <a:extLst>
                  <a:ext uri="{FF2B5EF4-FFF2-40B4-BE49-F238E27FC236}">
                    <a16:creationId xmlns:a16="http://schemas.microsoft.com/office/drawing/2014/main" id="{50B5B8BC-B8DD-30A2-5191-7FBF52663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4" name="Agrupar 1033">
              <a:extLst>
                <a:ext uri="{FF2B5EF4-FFF2-40B4-BE49-F238E27FC236}">
                  <a16:creationId xmlns:a16="http://schemas.microsoft.com/office/drawing/2014/main" id="{BD3F563C-7EFF-D916-94D2-F1BA091B50D8}"/>
                </a:ext>
              </a:extLst>
            </p:cNvPr>
            <p:cNvGrpSpPr/>
            <p:nvPr/>
          </p:nvGrpSpPr>
          <p:grpSpPr>
            <a:xfrm>
              <a:off x="161820" y="-2079665"/>
              <a:ext cx="532050" cy="9128165"/>
              <a:chOff x="306150" y="-2193965"/>
              <a:chExt cx="532050" cy="9128165"/>
            </a:xfrm>
          </p:grpSpPr>
          <p:cxnSp>
            <p:nvCxnSpPr>
              <p:cNvPr id="1035" name="Conexão reta 1034">
                <a:extLst>
                  <a:ext uri="{FF2B5EF4-FFF2-40B4-BE49-F238E27FC236}">
                    <a16:creationId xmlns:a16="http://schemas.microsoft.com/office/drawing/2014/main" id="{48AD02E4-9644-EB76-630F-3AB978BDAD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exão reta 1035">
                <a:extLst>
                  <a:ext uri="{FF2B5EF4-FFF2-40B4-BE49-F238E27FC236}">
                    <a16:creationId xmlns:a16="http://schemas.microsoft.com/office/drawing/2014/main" id="{D2C1AD74-CEE3-CB70-2481-38C481D37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exão reta 1036">
                <a:extLst>
                  <a:ext uri="{FF2B5EF4-FFF2-40B4-BE49-F238E27FC236}">
                    <a16:creationId xmlns:a16="http://schemas.microsoft.com/office/drawing/2014/main" id="{05D30393-53A0-7D4C-29D4-0F5BC1CCD7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8" name="Agrupar 1037">
              <a:extLst>
                <a:ext uri="{FF2B5EF4-FFF2-40B4-BE49-F238E27FC236}">
                  <a16:creationId xmlns:a16="http://schemas.microsoft.com/office/drawing/2014/main" id="{259D92C6-8E8F-35B2-3A8D-D8CAB7C40736}"/>
                </a:ext>
              </a:extLst>
            </p:cNvPr>
            <p:cNvGrpSpPr/>
            <p:nvPr/>
          </p:nvGrpSpPr>
          <p:grpSpPr>
            <a:xfrm>
              <a:off x="468573" y="-2293978"/>
              <a:ext cx="532050" cy="9128165"/>
              <a:chOff x="306150" y="-2193965"/>
              <a:chExt cx="532050" cy="9128165"/>
            </a:xfrm>
          </p:grpSpPr>
          <p:cxnSp>
            <p:nvCxnSpPr>
              <p:cNvPr id="1039" name="Conexão reta 1038">
                <a:extLst>
                  <a:ext uri="{FF2B5EF4-FFF2-40B4-BE49-F238E27FC236}">
                    <a16:creationId xmlns:a16="http://schemas.microsoft.com/office/drawing/2014/main" id="{4E81DCC1-2ADA-7F5E-C2B2-117B205DA4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Conexão reta 1039">
                <a:extLst>
                  <a:ext uri="{FF2B5EF4-FFF2-40B4-BE49-F238E27FC236}">
                    <a16:creationId xmlns:a16="http://schemas.microsoft.com/office/drawing/2014/main" id="{E12F9B06-CED6-25D9-F82C-E55E1312B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Conexão reta 1040">
                <a:extLst>
                  <a:ext uri="{FF2B5EF4-FFF2-40B4-BE49-F238E27FC236}">
                    <a16:creationId xmlns:a16="http://schemas.microsoft.com/office/drawing/2014/main" id="{C769E6D1-BF34-DBC0-E8BB-6AC221D3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1178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34A96-CB81-793B-4657-AABCAE51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0677"/>
          </a:xfrm>
        </p:spPr>
        <p:txBody>
          <a:bodyPr>
            <a:normAutofit/>
          </a:bodyPr>
          <a:lstStyle/>
          <a:p>
            <a:pPr algn="ctr"/>
            <a:r>
              <a:rPr lang="pt-PT" sz="4800" b="1" dirty="0">
                <a:solidFill>
                  <a:srgbClr val="003669"/>
                </a:solidFill>
                <a:latin typeface="Amasis MT Pro Medium" panose="02040604050005020304" pitchFamily="18" charset="0"/>
              </a:rPr>
              <a:t>Capacidade C em paralelo na linha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72AF6C-0067-A015-B079-40288531B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5815"/>
            <a:ext cx="3454399" cy="3051147"/>
          </a:xfrm>
        </p:spPr>
        <p:txBody>
          <a:bodyPr/>
          <a:lstStyle/>
          <a:p>
            <a:pPr marL="0" indent="0">
              <a:buNone/>
            </a:pPr>
            <a:r>
              <a:rPr lang="pt-PT" dirty="0">
                <a:solidFill>
                  <a:srgbClr val="005EB4"/>
                </a:solidFill>
                <a:latin typeface="Amasis MT Pro" panose="02040504050005020304" pitchFamily="18" charset="0"/>
              </a:rPr>
              <a:t>Dados:</a:t>
            </a:r>
          </a:p>
          <a:p>
            <a:pPr marL="0" indent="0">
              <a:buNone/>
            </a:pPr>
            <a:r>
              <a:rPr lang="pt-PT" dirty="0">
                <a:solidFill>
                  <a:srgbClr val="005EB4"/>
                </a:solidFill>
                <a:latin typeface="Amasis MT Pro" panose="02040504050005020304" pitchFamily="18" charset="0"/>
              </a:rPr>
              <a:t>	</a:t>
            </a:r>
            <a:r>
              <a:rPr lang="pt-PT" sz="2000" dirty="0">
                <a:latin typeface="Amasis MT Pro" panose="02040504050005020304" pitchFamily="18" charset="0"/>
              </a:rPr>
              <a:t>ZL = 49.95-128.48i</a:t>
            </a:r>
            <a:endParaRPr lang="pt-PT" sz="2000" dirty="0">
              <a:solidFill>
                <a:srgbClr val="005EB4"/>
              </a:solidFill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lang="pt-PT" sz="2000" dirty="0">
                <a:latin typeface="Amasis MT Pro" panose="02040504050005020304" pitchFamily="18" charset="0"/>
              </a:rPr>
              <a:t>	RL = 49.95</a:t>
            </a:r>
          </a:p>
          <a:p>
            <a:pPr marL="0" indent="0">
              <a:buNone/>
            </a:pPr>
            <a:r>
              <a:rPr lang="pt-PT" sz="2000" dirty="0">
                <a:latin typeface="Amasis MT Pro" panose="02040504050005020304" pitchFamily="18" charset="0"/>
              </a:rPr>
              <a:t>	Cl = 1.6195 * 1e-12</a:t>
            </a:r>
          </a:p>
          <a:p>
            <a:pPr marL="0" indent="0">
              <a:buNone/>
            </a:pPr>
            <a:r>
              <a:rPr lang="pt-PT" sz="2000" dirty="0">
                <a:latin typeface="Amasis MT Pro" panose="02040504050005020304" pitchFamily="18" charset="0"/>
              </a:rPr>
              <a:t>	dp = 0.2540</a:t>
            </a:r>
            <a:r>
              <a:rPr lang="el-GR" sz="2000" dirty="0">
                <a:latin typeface="Amasis MT Pro" panose="02040504050005020304" pitchFamily="18" charset="0"/>
              </a:rPr>
              <a:t>λ</a:t>
            </a:r>
            <a:endParaRPr lang="pt-PT" sz="2000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lang="pt-PT" sz="2000" dirty="0">
                <a:latin typeface="Amasis MT Pro" panose="02040504050005020304" pitchFamily="18" charset="0"/>
              </a:rPr>
              <a:t>	C = 11.234 * 1e-12</a:t>
            </a:r>
          </a:p>
          <a:p>
            <a:pPr marL="0" indent="0">
              <a:buNone/>
            </a:pPr>
            <a:endParaRPr lang="pt-PT" dirty="0">
              <a:solidFill>
                <a:srgbClr val="005EB4"/>
              </a:solidFill>
              <a:latin typeface="Amasis MT Pro" panose="020405040500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472C5608-4953-FEA5-DDA2-E16E36E659E9}"/>
                  </a:ext>
                </a:extLst>
              </p14:cNvPr>
              <p14:cNvContentPartPr/>
              <p14:nvPr/>
            </p14:nvContentPartPr>
            <p14:xfrm>
              <a:off x="81900" y="6007084"/>
              <a:ext cx="96840" cy="7452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472C5608-4953-FEA5-DDA2-E16E36E659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60" y="5998444"/>
                <a:ext cx="1144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669A6F50-0433-6541-8BB8-2F41B4288CD1}"/>
                  </a:ext>
                </a:extLst>
              </p14:cNvPr>
              <p14:cNvContentPartPr/>
              <p14:nvPr/>
            </p14:nvContentPartPr>
            <p14:xfrm>
              <a:off x="161820" y="6055324"/>
              <a:ext cx="25560" cy="4572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669A6F50-0433-6541-8BB8-2F41B4288C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820" y="6046684"/>
                <a:ext cx="432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CE81F83F-1D40-7603-F9B1-C42B2999C8B6}"/>
                  </a:ext>
                </a:extLst>
              </p14:cNvPr>
              <p14:cNvContentPartPr/>
              <p14:nvPr/>
            </p14:nvContentPartPr>
            <p14:xfrm>
              <a:off x="178380" y="6071884"/>
              <a:ext cx="360" cy="3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CE81F83F-1D40-7603-F9B1-C42B2999C8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740" y="60632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EF3BC8DE-DD5E-4952-B042-99F749859BD5}"/>
                  </a:ext>
                </a:extLst>
              </p14:cNvPr>
              <p14:cNvContentPartPr/>
              <p14:nvPr/>
            </p14:nvContentPartPr>
            <p14:xfrm>
              <a:off x="266580" y="6009964"/>
              <a:ext cx="360" cy="36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EF3BC8DE-DD5E-4952-B042-99F749859B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580" y="600132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Agrupar 58">
            <a:extLst>
              <a:ext uri="{FF2B5EF4-FFF2-40B4-BE49-F238E27FC236}">
                <a16:creationId xmlns:a16="http://schemas.microsoft.com/office/drawing/2014/main" id="{7861B5A3-E81D-7746-7772-525FEC656BC8}"/>
              </a:ext>
            </a:extLst>
          </p:cNvPr>
          <p:cNvGrpSpPr/>
          <p:nvPr/>
        </p:nvGrpSpPr>
        <p:grpSpPr>
          <a:xfrm>
            <a:off x="10687891" y="-291046"/>
            <a:ext cx="1762988" cy="1519750"/>
            <a:chOff x="10672594" y="-369374"/>
            <a:chExt cx="1762988" cy="151975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37E97BD9-EB5C-8591-DF54-E2A8AA68341F}"/>
                </a:ext>
              </a:extLst>
            </p:cNvPr>
            <p:cNvGrpSpPr/>
            <p:nvPr/>
          </p:nvGrpSpPr>
          <p:grpSpPr>
            <a:xfrm>
              <a:off x="10672594" y="-110408"/>
              <a:ext cx="1519406" cy="1260784"/>
              <a:chOff x="10664974" y="-43074"/>
              <a:chExt cx="1519406" cy="1260784"/>
            </a:xfrm>
          </p:grpSpPr>
          <p:cxnSp>
            <p:nvCxnSpPr>
              <p:cNvPr id="32" name="Conexão reta 31">
                <a:extLst>
                  <a:ext uri="{FF2B5EF4-FFF2-40B4-BE49-F238E27FC236}">
                    <a16:creationId xmlns:a16="http://schemas.microsoft.com/office/drawing/2014/main" id="{BB7400B0-BDB3-0D7F-4DBB-ACD90581A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xão reta 39">
                <a:extLst>
                  <a:ext uri="{FF2B5EF4-FFF2-40B4-BE49-F238E27FC236}">
                    <a16:creationId xmlns:a16="http://schemas.microsoft.com/office/drawing/2014/main" id="{4062C843-2C67-D9B7-C782-B60E88E12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>
                <a:extLst>
                  <a:ext uri="{FF2B5EF4-FFF2-40B4-BE49-F238E27FC236}">
                    <a16:creationId xmlns:a16="http://schemas.microsoft.com/office/drawing/2014/main" id="{C806DCCC-ACFC-C7FC-6919-864F751BC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546229B-9D32-C15B-DEBE-81EA59B1AA29}"/>
                </a:ext>
              </a:extLst>
            </p:cNvPr>
            <p:cNvGrpSpPr/>
            <p:nvPr/>
          </p:nvGrpSpPr>
          <p:grpSpPr>
            <a:xfrm>
              <a:off x="10794385" y="-229116"/>
              <a:ext cx="1519406" cy="1260784"/>
              <a:chOff x="10664974" y="-43074"/>
              <a:chExt cx="1519406" cy="1260784"/>
            </a:xfrm>
          </p:grpSpPr>
          <p:cxnSp>
            <p:nvCxnSpPr>
              <p:cNvPr id="52" name="Conexão reta 51">
                <a:extLst>
                  <a:ext uri="{FF2B5EF4-FFF2-40B4-BE49-F238E27FC236}">
                    <a16:creationId xmlns:a16="http://schemas.microsoft.com/office/drawing/2014/main" id="{B3C3AAE2-4FCC-8CAE-C419-56379425CC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>
                <a:extLst>
                  <a:ext uri="{FF2B5EF4-FFF2-40B4-BE49-F238E27FC236}">
                    <a16:creationId xmlns:a16="http://schemas.microsoft.com/office/drawing/2014/main" id="{B5E617C4-31A4-6E15-A71E-88CFE8ABC8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ta 53">
                <a:extLst>
                  <a:ext uri="{FF2B5EF4-FFF2-40B4-BE49-F238E27FC236}">
                    <a16:creationId xmlns:a16="http://schemas.microsoft.com/office/drawing/2014/main" id="{BB9C2740-EC4D-00DE-F4A9-F497F9C9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920FBE07-C4A2-1F9B-82BA-B3F2F35DB68D}"/>
                </a:ext>
              </a:extLst>
            </p:cNvPr>
            <p:cNvGrpSpPr/>
            <p:nvPr/>
          </p:nvGrpSpPr>
          <p:grpSpPr>
            <a:xfrm>
              <a:off x="10916176" y="-369374"/>
              <a:ext cx="1519406" cy="1260784"/>
              <a:chOff x="10664974" y="-43074"/>
              <a:chExt cx="1519406" cy="1260784"/>
            </a:xfrm>
          </p:grpSpPr>
          <p:cxnSp>
            <p:nvCxnSpPr>
              <p:cNvPr id="56" name="Conexão reta 55">
                <a:extLst>
                  <a:ext uri="{FF2B5EF4-FFF2-40B4-BE49-F238E27FC236}">
                    <a16:creationId xmlns:a16="http://schemas.microsoft.com/office/drawing/2014/main" id="{1216B386-D883-03AA-5D47-B9E40E89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xão reta 56">
                <a:extLst>
                  <a:ext uri="{FF2B5EF4-FFF2-40B4-BE49-F238E27FC236}">
                    <a16:creationId xmlns:a16="http://schemas.microsoft.com/office/drawing/2014/main" id="{7F633D75-476A-4B74-E6CE-D58EAABE4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xão reta 57">
                <a:extLst>
                  <a:ext uri="{FF2B5EF4-FFF2-40B4-BE49-F238E27FC236}">
                    <a16:creationId xmlns:a16="http://schemas.microsoft.com/office/drawing/2014/main" id="{72260FCD-53FE-2B8C-90F6-8404F69D6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2" name="Agrupar 1041">
            <a:extLst>
              <a:ext uri="{FF2B5EF4-FFF2-40B4-BE49-F238E27FC236}">
                <a16:creationId xmlns:a16="http://schemas.microsoft.com/office/drawing/2014/main" id="{63CE65A9-6A8F-CD7E-6A28-6138C06C253C}"/>
              </a:ext>
            </a:extLst>
          </p:cNvPr>
          <p:cNvGrpSpPr/>
          <p:nvPr/>
        </p:nvGrpSpPr>
        <p:grpSpPr>
          <a:xfrm>
            <a:off x="266580" y="-2160628"/>
            <a:ext cx="838803" cy="9342478"/>
            <a:chOff x="161820" y="-2293978"/>
            <a:chExt cx="838803" cy="934247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033" name="Agrupar 1032">
              <a:extLst>
                <a:ext uri="{FF2B5EF4-FFF2-40B4-BE49-F238E27FC236}">
                  <a16:creationId xmlns:a16="http://schemas.microsoft.com/office/drawing/2014/main" id="{60C37AC7-6809-26DB-A1FC-081AD8EF90C4}"/>
                </a:ext>
              </a:extLst>
            </p:cNvPr>
            <p:cNvGrpSpPr/>
            <p:nvPr/>
          </p:nvGrpSpPr>
          <p:grpSpPr>
            <a:xfrm>
              <a:off x="306150" y="-2193965"/>
              <a:ext cx="532050" cy="9128165"/>
              <a:chOff x="306150" y="-2193965"/>
              <a:chExt cx="532050" cy="9128165"/>
            </a:xfrm>
          </p:grpSpPr>
          <p:cxnSp>
            <p:nvCxnSpPr>
              <p:cNvPr id="61" name="Conexão reta 60">
                <a:extLst>
                  <a:ext uri="{FF2B5EF4-FFF2-40B4-BE49-F238E27FC236}">
                    <a16:creationId xmlns:a16="http://schemas.microsoft.com/office/drawing/2014/main" id="{C076AD68-FC44-B678-A8BD-2D97DE9F55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xão reta 62">
                <a:extLst>
                  <a:ext uri="{FF2B5EF4-FFF2-40B4-BE49-F238E27FC236}">
                    <a16:creationId xmlns:a16="http://schemas.microsoft.com/office/drawing/2014/main" id="{A86253E7-0769-2B26-D09C-705F174FB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Conexão reta 1027">
                <a:extLst>
                  <a:ext uri="{FF2B5EF4-FFF2-40B4-BE49-F238E27FC236}">
                    <a16:creationId xmlns:a16="http://schemas.microsoft.com/office/drawing/2014/main" id="{50B5B8BC-B8DD-30A2-5191-7FBF52663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4" name="Agrupar 1033">
              <a:extLst>
                <a:ext uri="{FF2B5EF4-FFF2-40B4-BE49-F238E27FC236}">
                  <a16:creationId xmlns:a16="http://schemas.microsoft.com/office/drawing/2014/main" id="{BD3F563C-7EFF-D916-94D2-F1BA091B50D8}"/>
                </a:ext>
              </a:extLst>
            </p:cNvPr>
            <p:cNvGrpSpPr/>
            <p:nvPr/>
          </p:nvGrpSpPr>
          <p:grpSpPr>
            <a:xfrm>
              <a:off x="161820" y="-2079665"/>
              <a:ext cx="532050" cy="9128165"/>
              <a:chOff x="306150" y="-2193965"/>
              <a:chExt cx="532050" cy="9128165"/>
            </a:xfrm>
          </p:grpSpPr>
          <p:cxnSp>
            <p:nvCxnSpPr>
              <p:cNvPr id="1035" name="Conexão reta 1034">
                <a:extLst>
                  <a:ext uri="{FF2B5EF4-FFF2-40B4-BE49-F238E27FC236}">
                    <a16:creationId xmlns:a16="http://schemas.microsoft.com/office/drawing/2014/main" id="{48AD02E4-9644-EB76-630F-3AB978BDAD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exão reta 1035">
                <a:extLst>
                  <a:ext uri="{FF2B5EF4-FFF2-40B4-BE49-F238E27FC236}">
                    <a16:creationId xmlns:a16="http://schemas.microsoft.com/office/drawing/2014/main" id="{D2C1AD74-CEE3-CB70-2481-38C481D37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exão reta 1036">
                <a:extLst>
                  <a:ext uri="{FF2B5EF4-FFF2-40B4-BE49-F238E27FC236}">
                    <a16:creationId xmlns:a16="http://schemas.microsoft.com/office/drawing/2014/main" id="{05D30393-53A0-7D4C-29D4-0F5BC1CCD7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8" name="Agrupar 1037">
              <a:extLst>
                <a:ext uri="{FF2B5EF4-FFF2-40B4-BE49-F238E27FC236}">
                  <a16:creationId xmlns:a16="http://schemas.microsoft.com/office/drawing/2014/main" id="{259D92C6-8E8F-35B2-3A8D-D8CAB7C40736}"/>
                </a:ext>
              </a:extLst>
            </p:cNvPr>
            <p:cNvGrpSpPr/>
            <p:nvPr/>
          </p:nvGrpSpPr>
          <p:grpSpPr>
            <a:xfrm>
              <a:off x="468573" y="-2293978"/>
              <a:ext cx="532050" cy="9128165"/>
              <a:chOff x="306150" y="-2193965"/>
              <a:chExt cx="532050" cy="9128165"/>
            </a:xfrm>
          </p:grpSpPr>
          <p:cxnSp>
            <p:nvCxnSpPr>
              <p:cNvPr id="1039" name="Conexão reta 1038">
                <a:extLst>
                  <a:ext uri="{FF2B5EF4-FFF2-40B4-BE49-F238E27FC236}">
                    <a16:creationId xmlns:a16="http://schemas.microsoft.com/office/drawing/2014/main" id="{4E81DCC1-2ADA-7F5E-C2B2-117B205DA4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Conexão reta 1039">
                <a:extLst>
                  <a:ext uri="{FF2B5EF4-FFF2-40B4-BE49-F238E27FC236}">
                    <a16:creationId xmlns:a16="http://schemas.microsoft.com/office/drawing/2014/main" id="{E12F9B06-CED6-25D9-F82C-E55E1312B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Conexão reta 1040">
                <a:extLst>
                  <a:ext uri="{FF2B5EF4-FFF2-40B4-BE49-F238E27FC236}">
                    <a16:creationId xmlns:a16="http://schemas.microsoft.com/office/drawing/2014/main" id="{C769E6D1-BF34-DBC0-E8BB-6AC221D3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69671A13-4F82-46FD-080A-0F4E183732D4}"/>
              </a:ext>
            </a:extLst>
          </p:cNvPr>
          <p:cNvGrpSpPr/>
          <p:nvPr/>
        </p:nvGrpSpPr>
        <p:grpSpPr>
          <a:xfrm>
            <a:off x="6161063" y="2691052"/>
            <a:ext cx="3659002" cy="1960336"/>
            <a:chOff x="7946136" y="2973800"/>
            <a:chExt cx="3152188" cy="1745837"/>
          </a:xfrm>
        </p:grpSpPr>
        <p:cxnSp>
          <p:nvCxnSpPr>
            <p:cNvPr id="5" name="Conexão reta 4">
              <a:extLst>
                <a:ext uri="{FF2B5EF4-FFF2-40B4-BE49-F238E27FC236}">
                  <a16:creationId xmlns:a16="http://schemas.microsoft.com/office/drawing/2014/main" id="{E92424EE-2B0F-ADF8-FB92-C46988D18AA8}"/>
                </a:ext>
              </a:extLst>
            </p:cNvPr>
            <p:cNvCxnSpPr/>
            <p:nvPr/>
          </p:nvCxnSpPr>
          <p:spPr>
            <a:xfrm>
              <a:off x="7946136" y="3584448"/>
              <a:ext cx="25054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xão reta 6">
              <a:extLst>
                <a:ext uri="{FF2B5EF4-FFF2-40B4-BE49-F238E27FC236}">
                  <a16:creationId xmlns:a16="http://schemas.microsoft.com/office/drawing/2014/main" id="{202539CB-50AA-7778-47AC-A81A59D7A6F0}"/>
                </a:ext>
              </a:extLst>
            </p:cNvPr>
            <p:cNvCxnSpPr>
              <a:cxnSpLocks/>
            </p:cNvCxnSpPr>
            <p:nvPr/>
          </p:nvCxnSpPr>
          <p:spPr>
            <a:xfrm>
              <a:off x="7946136" y="4719637"/>
              <a:ext cx="25054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C66872FE-99E6-3EE2-11A7-4E404672F294}"/>
                </a:ext>
              </a:extLst>
            </p:cNvPr>
            <p:cNvSpPr/>
            <p:nvPr/>
          </p:nvSpPr>
          <p:spPr>
            <a:xfrm>
              <a:off x="10341864" y="3904488"/>
              <a:ext cx="219456" cy="457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cxnSp>
          <p:nvCxnSpPr>
            <p:cNvPr id="10" name="Conexão reta 9">
              <a:extLst>
                <a:ext uri="{FF2B5EF4-FFF2-40B4-BE49-F238E27FC236}">
                  <a16:creationId xmlns:a16="http://schemas.microsoft.com/office/drawing/2014/main" id="{C82E7453-7B7C-9097-53EE-C12056A88B4C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10451592" y="3584448"/>
              <a:ext cx="0" cy="32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xão reta 12">
              <a:extLst>
                <a:ext uri="{FF2B5EF4-FFF2-40B4-BE49-F238E27FC236}">
                  <a16:creationId xmlns:a16="http://schemas.microsoft.com/office/drawing/2014/main" id="{41B115BD-09C0-AF25-3FA4-B3BDD15DDC2B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10451592" y="4361675"/>
              <a:ext cx="0" cy="3579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>
              <a:extLst>
                <a:ext uri="{FF2B5EF4-FFF2-40B4-BE49-F238E27FC236}">
                  <a16:creationId xmlns:a16="http://schemas.microsoft.com/office/drawing/2014/main" id="{67B6A480-A296-554B-7A35-A22A86CE69F7}"/>
                </a:ext>
              </a:extLst>
            </p:cNvPr>
            <p:cNvCxnSpPr/>
            <p:nvPr/>
          </p:nvCxnSpPr>
          <p:spPr>
            <a:xfrm>
              <a:off x="8467344" y="4105649"/>
              <a:ext cx="256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63023A16-3EFA-67F7-FC69-DF4605417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67344" y="4260611"/>
              <a:ext cx="268247" cy="18290"/>
            </a:xfrm>
            <a:prstGeom prst="rect">
              <a:avLst/>
            </a:prstGeom>
          </p:spPr>
        </p:pic>
        <p:cxnSp>
          <p:nvCxnSpPr>
            <p:cNvPr id="22" name="Conexão reta 21">
              <a:extLst>
                <a:ext uri="{FF2B5EF4-FFF2-40B4-BE49-F238E27FC236}">
                  <a16:creationId xmlns:a16="http://schemas.microsoft.com/office/drawing/2014/main" id="{E9964F76-D0D3-C29C-F70A-0A0C0D519592}"/>
                </a:ext>
              </a:extLst>
            </p:cNvPr>
            <p:cNvCxnSpPr/>
            <p:nvPr/>
          </p:nvCxnSpPr>
          <p:spPr>
            <a:xfrm flipV="1">
              <a:off x="8601467" y="3584448"/>
              <a:ext cx="0" cy="5486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xão reta 23">
              <a:extLst>
                <a:ext uri="{FF2B5EF4-FFF2-40B4-BE49-F238E27FC236}">
                  <a16:creationId xmlns:a16="http://schemas.microsoft.com/office/drawing/2014/main" id="{EBB54194-E234-7869-251C-159EE40D4959}"/>
                </a:ext>
              </a:extLst>
            </p:cNvPr>
            <p:cNvCxnSpPr>
              <a:stCxn id="16" idx="0"/>
            </p:cNvCxnSpPr>
            <p:nvPr/>
          </p:nvCxnSpPr>
          <p:spPr>
            <a:xfrm flipH="1">
              <a:off x="8595360" y="4260611"/>
              <a:ext cx="6108" cy="4590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DFD91210-599E-4D2C-1429-0C4D1B1A64FE}"/>
                </a:ext>
              </a:extLst>
            </p:cNvPr>
            <p:cNvSpPr txBox="1"/>
            <p:nvPr/>
          </p:nvSpPr>
          <p:spPr>
            <a:xfrm>
              <a:off x="10687891" y="3920983"/>
              <a:ext cx="410433" cy="328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Amasis MT Pro" panose="02040504050005020304" pitchFamily="18" charset="0"/>
                </a:rPr>
                <a:t>ZL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C1A4BA27-F364-6BD5-3D96-6B92B7E19787}"/>
                </a:ext>
              </a:extLst>
            </p:cNvPr>
            <p:cNvSpPr txBox="1"/>
            <p:nvPr/>
          </p:nvSpPr>
          <p:spPr>
            <a:xfrm>
              <a:off x="9311646" y="3968371"/>
              <a:ext cx="563856" cy="369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Amasis MT Pro" panose="02040504050005020304" pitchFamily="18" charset="0"/>
                </a:rPr>
                <a:t>Z0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38BEE471-ABC8-EB3B-9E01-C6947DD4BB87}"/>
                </a:ext>
              </a:extLst>
            </p:cNvPr>
            <p:cNvSpPr txBox="1"/>
            <p:nvPr/>
          </p:nvSpPr>
          <p:spPr>
            <a:xfrm>
              <a:off x="8110728" y="3995795"/>
              <a:ext cx="338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Amasis MT Pro" panose="02040504050005020304" pitchFamily="18" charset="0"/>
                </a:rPr>
                <a:t>C</a:t>
              </a:r>
            </a:p>
          </p:txBody>
        </p:sp>
        <p:cxnSp>
          <p:nvCxnSpPr>
            <p:cNvPr id="31" name="Conexão reta unidirecional 30">
              <a:extLst>
                <a:ext uri="{FF2B5EF4-FFF2-40B4-BE49-F238E27FC236}">
                  <a16:creationId xmlns:a16="http://schemas.microsoft.com/office/drawing/2014/main" id="{A460DCAD-0B36-CC42-5EE1-80006F996863}"/>
                </a:ext>
              </a:extLst>
            </p:cNvPr>
            <p:cNvCxnSpPr/>
            <p:nvPr/>
          </p:nvCxnSpPr>
          <p:spPr>
            <a:xfrm>
              <a:off x="8595360" y="3337560"/>
              <a:ext cx="185623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2B982708-8B8E-60B7-2821-500F34AECDB0}"/>
                </a:ext>
              </a:extLst>
            </p:cNvPr>
            <p:cNvSpPr txBox="1"/>
            <p:nvPr/>
          </p:nvSpPr>
          <p:spPr>
            <a:xfrm>
              <a:off x="9311646" y="2973800"/>
              <a:ext cx="796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Amasis MT Pro" panose="02040504050005020304" pitchFamily="18" charset="0"/>
                </a:rPr>
                <a:t>dp</a:t>
              </a:r>
            </a:p>
          </p:txBody>
        </p:sp>
      </p:grpSp>
      <p:pic>
        <p:nvPicPr>
          <p:cNvPr id="35" name="Imagem 34">
            <a:extLst>
              <a:ext uri="{FF2B5EF4-FFF2-40B4-BE49-F238E27FC236}">
                <a16:creationId xmlns:a16="http://schemas.microsoft.com/office/drawing/2014/main" id="{86526D42-7530-9487-042E-CFF32EB581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59398" y="3445189"/>
            <a:ext cx="2408629" cy="319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4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34A96-CB81-793B-4657-AABCAE51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003669"/>
                </a:solidFill>
                <a:latin typeface="Amasis MT Pro Medium" panose="02040604050005020304" pitchFamily="18" charset="0"/>
              </a:rPr>
              <a:t>QUCS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72AF6C-0067-A015-B079-40288531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472C5608-4953-FEA5-DDA2-E16E36E659E9}"/>
                  </a:ext>
                </a:extLst>
              </p14:cNvPr>
              <p14:cNvContentPartPr/>
              <p14:nvPr/>
            </p14:nvContentPartPr>
            <p14:xfrm>
              <a:off x="81900" y="6007084"/>
              <a:ext cx="96840" cy="7452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472C5608-4953-FEA5-DDA2-E16E36E659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60" y="5998444"/>
                <a:ext cx="1144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669A6F50-0433-6541-8BB8-2F41B4288CD1}"/>
                  </a:ext>
                </a:extLst>
              </p14:cNvPr>
              <p14:cNvContentPartPr/>
              <p14:nvPr/>
            </p14:nvContentPartPr>
            <p14:xfrm>
              <a:off x="161820" y="6055324"/>
              <a:ext cx="25560" cy="4572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669A6F50-0433-6541-8BB8-2F41B4288C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820" y="6046684"/>
                <a:ext cx="432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CE81F83F-1D40-7603-F9B1-C42B2999C8B6}"/>
                  </a:ext>
                </a:extLst>
              </p14:cNvPr>
              <p14:cNvContentPartPr/>
              <p14:nvPr/>
            </p14:nvContentPartPr>
            <p14:xfrm>
              <a:off x="178380" y="6071884"/>
              <a:ext cx="360" cy="3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CE81F83F-1D40-7603-F9B1-C42B2999C8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740" y="60632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EF3BC8DE-DD5E-4952-B042-99F749859BD5}"/>
                  </a:ext>
                </a:extLst>
              </p14:cNvPr>
              <p14:cNvContentPartPr/>
              <p14:nvPr/>
            </p14:nvContentPartPr>
            <p14:xfrm>
              <a:off x="266580" y="6009964"/>
              <a:ext cx="360" cy="36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EF3BC8DE-DD5E-4952-B042-99F749859B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580" y="600132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Agrupar 58">
            <a:extLst>
              <a:ext uri="{FF2B5EF4-FFF2-40B4-BE49-F238E27FC236}">
                <a16:creationId xmlns:a16="http://schemas.microsoft.com/office/drawing/2014/main" id="{7861B5A3-E81D-7746-7772-525FEC656BC8}"/>
              </a:ext>
            </a:extLst>
          </p:cNvPr>
          <p:cNvGrpSpPr/>
          <p:nvPr/>
        </p:nvGrpSpPr>
        <p:grpSpPr>
          <a:xfrm>
            <a:off x="10687891" y="-291046"/>
            <a:ext cx="1762988" cy="1519750"/>
            <a:chOff x="10672594" y="-369374"/>
            <a:chExt cx="1762988" cy="151975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37E97BD9-EB5C-8591-DF54-E2A8AA68341F}"/>
                </a:ext>
              </a:extLst>
            </p:cNvPr>
            <p:cNvGrpSpPr/>
            <p:nvPr/>
          </p:nvGrpSpPr>
          <p:grpSpPr>
            <a:xfrm>
              <a:off x="10672594" y="-110408"/>
              <a:ext cx="1519406" cy="1260784"/>
              <a:chOff x="10664974" y="-43074"/>
              <a:chExt cx="1519406" cy="1260784"/>
            </a:xfrm>
          </p:grpSpPr>
          <p:cxnSp>
            <p:nvCxnSpPr>
              <p:cNvPr id="32" name="Conexão reta 31">
                <a:extLst>
                  <a:ext uri="{FF2B5EF4-FFF2-40B4-BE49-F238E27FC236}">
                    <a16:creationId xmlns:a16="http://schemas.microsoft.com/office/drawing/2014/main" id="{BB7400B0-BDB3-0D7F-4DBB-ACD90581A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xão reta 39">
                <a:extLst>
                  <a:ext uri="{FF2B5EF4-FFF2-40B4-BE49-F238E27FC236}">
                    <a16:creationId xmlns:a16="http://schemas.microsoft.com/office/drawing/2014/main" id="{4062C843-2C67-D9B7-C782-B60E88E12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>
                <a:extLst>
                  <a:ext uri="{FF2B5EF4-FFF2-40B4-BE49-F238E27FC236}">
                    <a16:creationId xmlns:a16="http://schemas.microsoft.com/office/drawing/2014/main" id="{C806DCCC-ACFC-C7FC-6919-864F751BC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546229B-9D32-C15B-DEBE-81EA59B1AA29}"/>
                </a:ext>
              </a:extLst>
            </p:cNvPr>
            <p:cNvGrpSpPr/>
            <p:nvPr/>
          </p:nvGrpSpPr>
          <p:grpSpPr>
            <a:xfrm>
              <a:off x="10794385" y="-229116"/>
              <a:ext cx="1519406" cy="1260784"/>
              <a:chOff x="10664974" y="-43074"/>
              <a:chExt cx="1519406" cy="1260784"/>
            </a:xfrm>
          </p:grpSpPr>
          <p:cxnSp>
            <p:nvCxnSpPr>
              <p:cNvPr id="52" name="Conexão reta 51">
                <a:extLst>
                  <a:ext uri="{FF2B5EF4-FFF2-40B4-BE49-F238E27FC236}">
                    <a16:creationId xmlns:a16="http://schemas.microsoft.com/office/drawing/2014/main" id="{B3C3AAE2-4FCC-8CAE-C419-56379425CC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>
                <a:extLst>
                  <a:ext uri="{FF2B5EF4-FFF2-40B4-BE49-F238E27FC236}">
                    <a16:creationId xmlns:a16="http://schemas.microsoft.com/office/drawing/2014/main" id="{B5E617C4-31A4-6E15-A71E-88CFE8ABC8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ta 53">
                <a:extLst>
                  <a:ext uri="{FF2B5EF4-FFF2-40B4-BE49-F238E27FC236}">
                    <a16:creationId xmlns:a16="http://schemas.microsoft.com/office/drawing/2014/main" id="{BB9C2740-EC4D-00DE-F4A9-F497F9C9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920FBE07-C4A2-1F9B-82BA-B3F2F35DB68D}"/>
                </a:ext>
              </a:extLst>
            </p:cNvPr>
            <p:cNvGrpSpPr/>
            <p:nvPr/>
          </p:nvGrpSpPr>
          <p:grpSpPr>
            <a:xfrm>
              <a:off x="10916176" y="-369374"/>
              <a:ext cx="1519406" cy="1260784"/>
              <a:chOff x="10664974" y="-43074"/>
              <a:chExt cx="1519406" cy="1260784"/>
            </a:xfrm>
          </p:grpSpPr>
          <p:cxnSp>
            <p:nvCxnSpPr>
              <p:cNvPr id="56" name="Conexão reta 55">
                <a:extLst>
                  <a:ext uri="{FF2B5EF4-FFF2-40B4-BE49-F238E27FC236}">
                    <a16:creationId xmlns:a16="http://schemas.microsoft.com/office/drawing/2014/main" id="{1216B386-D883-03AA-5D47-B9E40E89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xão reta 56">
                <a:extLst>
                  <a:ext uri="{FF2B5EF4-FFF2-40B4-BE49-F238E27FC236}">
                    <a16:creationId xmlns:a16="http://schemas.microsoft.com/office/drawing/2014/main" id="{7F633D75-476A-4B74-E6CE-D58EAABE4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xão reta 57">
                <a:extLst>
                  <a:ext uri="{FF2B5EF4-FFF2-40B4-BE49-F238E27FC236}">
                    <a16:creationId xmlns:a16="http://schemas.microsoft.com/office/drawing/2014/main" id="{72260FCD-53FE-2B8C-90F6-8404F69D6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2" name="Agrupar 1041">
            <a:extLst>
              <a:ext uri="{FF2B5EF4-FFF2-40B4-BE49-F238E27FC236}">
                <a16:creationId xmlns:a16="http://schemas.microsoft.com/office/drawing/2014/main" id="{63CE65A9-6A8F-CD7E-6A28-6138C06C253C}"/>
              </a:ext>
            </a:extLst>
          </p:cNvPr>
          <p:cNvGrpSpPr/>
          <p:nvPr/>
        </p:nvGrpSpPr>
        <p:grpSpPr>
          <a:xfrm>
            <a:off x="266580" y="-2160628"/>
            <a:ext cx="838803" cy="9342478"/>
            <a:chOff x="161820" y="-2293978"/>
            <a:chExt cx="838803" cy="934247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033" name="Agrupar 1032">
              <a:extLst>
                <a:ext uri="{FF2B5EF4-FFF2-40B4-BE49-F238E27FC236}">
                  <a16:creationId xmlns:a16="http://schemas.microsoft.com/office/drawing/2014/main" id="{60C37AC7-6809-26DB-A1FC-081AD8EF90C4}"/>
                </a:ext>
              </a:extLst>
            </p:cNvPr>
            <p:cNvGrpSpPr/>
            <p:nvPr/>
          </p:nvGrpSpPr>
          <p:grpSpPr>
            <a:xfrm>
              <a:off x="306150" y="-2193965"/>
              <a:ext cx="532050" cy="9128165"/>
              <a:chOff x="306150" y="-2193965"/>
              <a:chExt cx="532050" cy="9128165"/>
            </a:xfrm>
          </p:grpSpPr>
          <p:cxnSp>
            <p:nvCxnSpPr>
              <p:cNvPr id="61" name="Conexão reta 60">
                <a:extLst>
                  <a:ext uri="{FF2B5EF4-FFF2-40B4-BE49-F238E27FC236}">
                    <a16:creationId xmlns:a16="http://schemas.microsoft.com/office/drawing/2014/main" id="{C076AD68-FC44-B678-A8BD-2D97DE9F55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xão reta 62">
                <a:extLst>
                  <a:ext uri="{FF2B5EF4-FFF2-40B4-BE49-F238E27FC236}">
                    <a16:creationId xmlns:a16="http://schemas.microsoft.com/office/drawing/2014/main" id="{A86253E7-0769-2B26-D09C-705F174FB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Conexão reta 1027">
                <a:extLst>
                  <a:ext uri="{FF2B5EF4-FFF2-40B4-BE49-F238E27FC236}">
                    <a16:creationId xmlns:a16="http://schemas.microsoft.com/office/drawing/2014/main" id="{50B5B8BC-B8DD-30A2-5191-7FBF52663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4" name="Agrupar 1033">
              <a:extLst>
                <a:ext uri="{FF2B5EF4-FFF2-40B4-BE49-F238E27FC236}">
                  <a16:creationId xmlns:a16="http://schemas.microsoft.com/office/drawing/2014/main" id="{BD3F563C-7EFF-D916-94D2-F1BA091B50D8}"/>
                </a:ext>
              </a:extLst>
            </p:cNvPr>
            <p:cNvGrpSpPr/>
            <p:nvPr/>
          </p:nvGrpSpPr>
          <p:grpSpPr>
            <a:xfrm>
              <a:off x="161820" y="-2079665"/>
              <a:ext cx="532050" cy="9128165"/>
              <a:chOff x="306150" y="-2193965"/>
              <a:chExt cx="532050" cy="9128165"/>
            </a:xfrm>
          </p:grpSpPr>
          <p:cxnSp>
            <p:nvCxnSpPr>
              <p:cNvPr id="1035" name="Conexão reta 1034">
                <a:extLst>
                  <a:ext uri="{FF2B5EF4-FFF2-40B4-BE49-F238E27FC236}">
                    <a16:creationId xmlns:a16="http://schemas.microsoft.com/office/drawing/2014/main" id="{48AD02E4-9644-EB76-630F-3AB978BDAD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exão reta 1035">
                <a:extLst>
                  <a:ext uri="{FF2B5EF4-FFF2-40B4-BE49-F238E27FC236}">
                    <a16:creationId xmlns:a16="http://schemas.microsoft.com/office/drawing/2014/main" id="{D2C1AD74-CEE3-CB70-2481-38C481D37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exão reta 1036">
                <a:extLst>
                  <a:ext uri="{FF2B5EF4-FFF2-40B4-BE49-F238E27FC236}">
                    <a16:creationId xmlns:a16="http://schemas.microsoft.com/office/drawing/2014/main" id="{05D30393-53A0-7D4C-29D4-0F5BC1CCD7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8" name="Agrupar 1037">
              <a:extLst>
                <a:ext uri="{FF2B5EF4-FFF2-40B4-BE49-F238E27FC236}">
                  <a16:creationId xmlns:a16="http://schemas.microsoft.com/office/drawing/2014/main" id="{259D92C6-8E8F-35B2-3A8D-D8CAB7C40736}"/>
                </a:ext>
              </a:extLst>
            </p:cNvPr>
            <p:cNvGrpSpPr/>
            <p:nvPr/>
          </p:nvGrpSpPr>
          <p:grpSpPr>
            <a:xfrm>
              <a:off x="468573" y="-2293978"/>
              <a:ext cx="532050" cy="9128165"/>
              <a:chOff x="306150" y="-2193965"/>
              <a:chExt cx="532050" cy="9128165"/>
            </a:xfrm>
          </p:grpSpPr>
          <p:cxnSp>
            <p:nvCxnSpPr>
              <p:cNvPr id="1039" name="Conexão reta 1038">
                <a:extLst>
                  <a:ext uri="{FF2B5EF4-FFF2-40B4-BE49-F238E27FC236}">
                    <a16:creationId xmlns:a16="http://schemas.microsoft.com/office/drawing/2014/main" id="{4E81DCC1-2ADA-7F5E-C2B2-117B205DA4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Conexão reta 1039">
                <a:extLst>
                  <a:ext uri="{FF2B5EF4-FFF2-40B4-BE49-F238E27FC236}">
                    <a16:creationId xmlns:a16="http://schemas.microsoft.com/office/drawing/2014/main" id="{E12F9B06-CED6-25D9-F82C-E55E1312B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Conexão reta 1040">
                <a:extLst>
                  <a:ext uri="{FF2B5EF4-FFF2-40B4-BE49-F238E27FC236}">
                    <a16:creationId xmlns:a16="http://schemas.microsoft.com/office/drawing/2014/main" id="{C769E6D1-BF34-DBC0-E8BB-6AC221D3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459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34A96-CB81-793B-4657-AABCAE51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003669"/>
                </a:solidFill>
                <a:latin typeface="Amasis MT Pro Medium" panose="02040604050005020304" pitchFamily="18" charset="0"/>
              </a:rPr>
              <a:t>Resultados Obtidos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472C5608-4953-FEA5-DDA2-E16E36E659E9}"/>
                  </a:ext>
                </a:extLst>
              </p14:cNvPr>
              <p14:cNvContentPartPr/>
              <p14:nvPr/>
            </p14:nvContentPartPr>
            <p14:xfrm>
              <a:off x="81900" y="6007084"/>
              <a:ext cx="96840" cy="7452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472C5608-4953-FEA5-DDA2-E16E36E659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60" y="5998444"/>
                <a:ext cx="1144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669A6F50-0433-6541-8BB8-2F41B4288CD1}"/>
                  </a:ext>
                </a:extLst>
              </p14:cNvPr>
              <p14:cNvContentPartPr/>
              <p14:nvPr/>
            </p14:nvContentPartPr>
            <p14:xfrm>
              <a:off x="161820" y="6055324"/>
              <a:ext cx="25560" cy="4572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669A6F50-0433-6541-8BB8-2F41B4288C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820" y="6046684"/>
                <a:ext cx="432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CE81F83F-1D40-7603-F9B1-C42B2999C8B6}"/>
                  </a:ext>
                </a:extLst>
              </p14:cNvPr>
              <p14:cNvContentPartPr/>
              <p14:nvPr/>
            </p14:nvContentPartPr>
            <p14:xfrm>
              <a:off x="178380" y="6071884"/>
              <a:ext cx="360" cy="3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CE81F83F-1D40-7603-F9B1-C42B2999C8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740" y="60632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EF3BC8DE-DD5E-4952-B042-99F749859BD5}"/>
                  </a:ext>
                </a:extLst>
              </p14:cNvPr>
              <p14:cNvContentPartPr/>
              <p14:nvPr/>
            </p14:nvContentPartPr>
            <p14:xfrm>
              <a:off x="266580" y="6009964"/>
              <a:ext cx="360" cy="36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EF3BC8DE-DD5E-4952-B042-99F749859B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580" y="600132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Agrupar 58">
            <a:extLst>
              <a:ext uri="{FF2B5EF4-FFF2-40B4-BE49-F238E27FC236}">
                <a16:creationId xmlns:a16="http://schemas.microsoft.com/office/drawing/2014/main" id="{7861B5A3-E81D-7746-7772-525FEC656BC8}"/>
              </a:ext>
            </a:extLst>
          </p:cNvPr>
          <p:cNvGrpSpPr/>
          <p:nvPr/>
        </p:nvGrpSpPr>
        <p:grpSpPr>
          <a:xfrm>
            <a:off x="10687891" y="-291046"/>
            <a:ext cx="1762988" cy="1519750"/>
            <a:chOff x="10672594" y="-369374"/>
            <a:chExt cx="1762988" cy="151975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37E97BD9-EB5C-8591-DF54-E2A8AA68341F}"/>
                </a:ext>
              </a:extLst>
            </p:cNvPr>
            <p:cNvGrpSpPr/>
            <p:nvPr/>
          </p:nvGrpSpPr>
          <p:grpSpPr>
            <a:xfrm>
              <a:off x="10672594" y="-110408"/>
              <a:ext cx="1519406" cy="1260784"/>
              <a:chOff x="10664974" y="-43074"/>
              <a:chExt cx="1519406" cy="1260784"/>
            </a:xfrm>
          </p:grpSpPr>
          <p:cxnSp>
            <p:nvCxnSpPr>
              <p:cNvPr id="32" name="Conexão reta 31">
                <a:extLst>
                  <a:ext uri="{FF2B5EF4-FFF2-40B4-BE49-F238E27FC236}">
                    <a16:creationId xmlns:a16="http://schemas.microsoft.com/office/drawing/2014/main" id="{BB7400B0-BDB3-0D7F-4DBB-ACD90581A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xão reta 39">
                <a:extLst>
                  <a:ext uri="{FF2B5EF4-FFF2-40B4-BE49-F238E27FC236}">
                    <a16:creationId xmlns:a16="http://schemas.microsoft.com/office/drawing/2014/main" id="{4062C843-2C67-D9B7-C782-B60E88E12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>
                <a:extLst>
                  <a:ext uri="{FF2B5EF4-FFF2-40B4-BE49-F238E27FC236}">
                    <a16:creationId xmlns:a16="http://schemas.microsoft.com/office/drawing/2014/main" id="{C806DCCC-ACFC-C7FC-6919-864F751BC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546229B-9D32-C15B-DEBE-81EA59B1AA29}"/>
                </a:ext>
              </a:extLst>
            </p:cNvPr>
            <p:cNvGrpSpPr/>
            <p:nvPr/>
          </p:nvGrpSpPr>
          <p:grpSpPr>
            <a:xfrm>
              <a:off x="10794385" y="-229116"/>
              <a:ext cx="1519406" cy="1260784"/>
              <a:chOff x="10664974" y="-43074"/>
              <a:chExt cx="1519406" cy="1260784"/>
            </a:xfrm>
          </p:grpSpPr>
          <p:cxnSp>
            <p:nvCxnSpPr>
              <p:cNvPr id="52" name="Conexão reta 51">
                <a:extLst>
                  <a:ext uri="{FF2B5EF4-FFF2-40B4-BE49-F238E27FC236}">
                    <a16:creationId xmlns:a16="http://schemas.microsoft.com/office/drawing/2014/main" id="{B3C3AAE2-4FCC-8CAE-C419-56379425CC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>
                <a:extLst>
                  <a:ext uri="{FF2B5EF4-FFF2-40B4-BE49-F238E27FC236}">
                    <a16:creationId xmlns:a16="http://schemas.microsoft.com/office/drawing/2014/main" id="{B5E617C4-31A4-6E15-A71E-88CFE8ABC8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ta 53">
                <a:extLst>
                  <a:ext uri="{FF2B5EF4-FFF2-40B4-BE49-F238E27FC236}">
                    <a16:creationId xmlns:a16="http://schemas.microsoft.com/office/drawing/2014/main" id="{BB9C2740-EC4D-00DE-F4A9-F497F9C9A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920FBE07-C4A2-1F9B-82BA-B3F2F35DB68D}"/>
                </a:ext>
              </a:extLst>
            </p:cNvPr>
            <p:cNvGrpSpPr/>
            <p:nvPr/>
          </p:nvGrpSpPr>
          <p:grpSpPr>
            <a:xfrm>
              <a:off x="10916176" y="-369374"/>
              <a:ext cx="1519406" cy="1260784"/>
              <a:chOff x="10664974" y="-43074"/>
              <a:chExt cx="1519406" cy="1260784"/>
            </a:xfrm>
          </p:grpSpPr>
          <p:cxnSp>
            <p:nvCxnSpPr>
              <p:cNvPr id="56" name="Conexão reta 55">
                <a:extLst>
                  <a:ext uri="{FF2B5EF4-FFF2-40B4-BE49-F238E27FC236}">
                    <a16:creationId xmlns:a16="http://schemas.microsoft.com/office/drawing/2014/main" id="{1216B386-D883-03AA-5D47-B9E40E89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037" y="365125"/>
                <a:ext cx="1000719" cy="85258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xão reta 56">
                <a:extLst>
                  <a:ext uri="{FF2B5EF4-FFF2-40B4-BE49-F238E27FC236}">
                    <a16:creationId xmlns:a16="http://schemas.microsoft.com/office/drawing/2014/main" id="{7F633D75-476A-4B74-E6CE-D58EAABE4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4974" y="-43074"/>
                <a:ext cx="81063" cy="413703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xão reta 57">
                <a:extLst>
                  <a:ext uri="{FF2B5EF4-FFF2-40B4-BE49-F238E27FC236}">
                    <a16:creationId xmlns:a16="http://schemas.microsoft.com/office/drawing/2014/main" id="{72260FCD-53FE-2B8C-90F6-8404F69D6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9136" y="1210090"/>
                <a:ext cx="445244" cy="0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2" name="Agrupar 1041">
            <a:extLst>
              <a:ext uri="{FF2B5EF4-FFF2-40B4-BE49-F238E27FC236}">
                <a16:creationId xmlns:a16="http://schemas.microsoft.com/office/drawing/2014/main" id="{63CE65A9-6A8F-CD7E-6A28-6138C06C253C}"/>
              </a:ext>
            </a:extLst>
          </p:cNvPr>
          <p:cNvGrpSpPr/>
          <p:nvPr/>
        </p:nvGrpSpPr>
        <p:grpSpPr>
          <a:xfrm>
            <a:off x="266580" y="-2160628"/>
            <a:ext cx="838803" cy="9342478"/>
            <a:chOff x="161820" y="-2293978"/>
            <a:chExt cx="838803" cy="934247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033" name="Agrupar 1032">
              <a:extLst>
                <a:ext uri="{FF2B5EF4-FFF2-40B4-BE49-F238E27FC236}">
                  <a16:creationId xmlns:a16="http://schemas.microsoft.com/office/drawing/2014/main" id="{60C37AC7-6809-26DB-A1FC-081AD8EF90C4}"/>
                </a:ext>
              </a:extLst>
            </p:cNvPr>
            <p:cNvGrpSpPr/>
            <p:nvPr/>
          </p:nvGrpSpPr>
          <p:grpSpPr>
            <a:xfrm>
              <a:off x="306150" y="-2193965"/>
              <a:ext cx="532050" cy="9128165"/>
              <a:chOff x="306150" y="-2193965"/>
              <a:chExt cx="532050" cy="9128165"/>
            </a:xfrm>
          </p:grpSpPr>
          <p:cxnSp>
            <p:nvCxnSpPr>
              <p:cNvPr id="61" name="Conexão reta 60">
                <a:extLst>
                  <a:ext uri="{FF2B5EF4-FFF2-40B4-BE49-F238E27FC236}">
                    <a16:creationId xmlns:a16="http://schemas.microsoft.com/office/drawing/2014/main" id="{C076AD68-FC44-B678-A8BD-2D97DE9F55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xão reta 62">
                <a:extLst>
                  <a:ext uri="{FF2B5EF4-FFF2-40B4-BE49-F238E27FC236}">
                    <a16:creationId xmlns:a16="http://schemas.microsoft.com/office/drawing/2014/main" id="{A86253E7-0769-2B26-D09C-705F174FB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Conexão reta 1027">
                <a:extLst>
                  <a:ext uri="{FF2B5EF4-FFF2-40B4-BE49-F238E27FC236}">
                    <a16:creationId xmlns:a16="http://schemas.microsoft.com/office/drawing/2014/main" id="{50B5B8BC-B8DD-30A2-5191-7FBF52663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4" name="Agrupar 1033">
              <a:extLst>
                <a:ext uri="{FF2B5EF4-FFF2-40B4-BE49-F238E27FC236}">
                  <a16:creationId xmlns:a16="http://schemas.microsoft.com/office/drawing/2014/main" id="{BD3F563C-7EFF-D916-94D2-F1BA091B50D8}"/>
                </a:ext>
              </a:extLst>
            </p:cNvPr>
            <p:cNvGrpSpPr/>
            <p:nvPr/>
          </p:nvGrpSpPr>
          <p:grpSpPr>
            <a:xfrm>
              <a:off x="161820" y="-2079665"/>
              <a:ext cx="532050" cy="9128165"/>
              <a:chOff x="306150" y="-2193965"/>
              <a:chExt cx="532050" cy="9128165"/>
            </a:xfrm>
          </p:grpSpPr>
          <p:cxnSp>
            <p:nvCxnSpPr>
              <p:cNvPr id="1035" name="Conexão reta 1034">
                <a:extLst>
                  <a:ext uri="{FF2B5EF4-FFF2-40B4-BE49-F238E27FC236}">
                    <a16:creationId xmlns:a16="http://schemas.microsoft.com/office/drawing/2014/main" id="{48AD02E4-9644-EB76-630F-3AB978BDAD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exão reta 1035">
                <a:extLst>
                  <a:ext uri="{FF2B5EF4-FFF2-40B4-BE49-F238E27FC236}">
                    <a16:creationId xmlns:a16="http://schemas.microsoft.com/office/drawing/2014/main" id="{D2C1AD74-CEE3-CB70-2481-38C481D37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exão reta 1036">
                <a:extLst>
                  <a:ext uri="{FF2B5EF4-FFF2-40B4-BE49-F238E27FC236}">
                    <a16:creationId xmlns:a16="http://schemas.microsoft.com/office/drawing/2014/main" id="{05D30393-53A0-7D4C-29D4-0F5BC1CCD7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8" name="Agrupar 1037">
              <a:extLst>
                <a:ext uri="{FF2B5EF4-FFF2-40B4-BE49-F238E27FC236}">
                  <a16:creationId xmlns:a16="http://schemas.microsoft.com/office/drawing/2014/main" id="{259D92C6-8E8F-35B2-3A8D-D8CAB7C40736}"/>
                </a:ext>
              </a:extLst>
            </p:cNvPr>
            <p:cNvGrpSpPr/>
            <p:nvPr/>
          </p:nvGrpSpPr>
          <p:grpSpPr>
            <a:xfrm>
              <a:off x="468573" y="-2293978"/>
              <a:ext cx="532050" cy="9128165"/>
              <a:chOff x="306150" y="-2193965"/>
              <a:chExt cx="532050" cy="9128165"/>
            </a:xfrm>
          </p:grpSpPr>
          <p:cxnSp>
            <p:nvCxnSpPr>
              <p:cNvPr id="1039" name="Conexão reta 1038">
                <a:extLst>
                  <a:ext uri="{FF2B5EF4-FFF2-40B4-BE49-F238E27FC236}">
                    <a16:creationId xmlns:a16="http://schemas.microsoft.com/office/drawing/2014/main" id="{4E81DCC1-2ADA-7F5E-C2B2-117B205DA4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318" y="-2193965"/>
                <a:ext cx="7882" cy="688026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Conexão reta 1039">
                <a:extLst>
                  <a:ext uri="{FF2B5EF4-FFF2-40B4-BE49-F238E27FC236}">
                    <a16:creationId xmlns:a16="http://schemas.microsoft.com/office/drawing/2014/main" id="{E12F9B06-CED6-25D9-F82C-E55E1312B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150" y="4686300"/>
                <a:ext cx="532050" cy="58102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Conexão reta 1040">
                <a:extLst>
                  <a:ext uri="{FF2B5EF4-FFF2-40B4-BE49-F238E27FC236}">
                    <a16:creationId xmlns:a16="http://schemas.microsoft.com/office/drawing/2014/main" id="{C769E6D1-BF34-DBC0-E8BB-6AC221D3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267325"/>
                <a:ext cx="0" cy="1666875"/>
              </a:xfrm>
              <a:prstGeom prst="line">
                <a:avLst/>
              </a:prstGeom>
              <a:ln w="28575">
                <a:solidFill>
                  <a:srgbClr val="00366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78194A19-8871-DC1B-8099-70407624D0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4650" y="2015552"/>
            <a:ext cx="4605946" cy="34524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0FACC81-FEFC-F36B-9354-4EEFBD07B2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6864" y="2015552"/>
            <a:ext cx="4553881" cy="34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74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636</Words>
  <Application>Microsoft Office PowerPoint</Application>
  <PresentationFormat>Ecrã Panorâmico</PresentationFormat>
  <Paragraphs>80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1" baseType="lpstr">
      <vt:lpstr>Amasis MT Pro</vt:lpstr>
      <vt:lpstr>Amasis MT Pro Medium</vt:lpstr>
      <vt:lpstr>Aptos</vt:lpstr>
      <vt:lpstr>Aptos Display</vt:lpstr>
      <vt:lpstr>Arial</vt:lpstr>
      <vt:lpstr>Calibri</vt:lpstr>
      <vt:lpstr>Tema do Office</vt:lpstr>
      <vt:lpstr>Adaptação de Impedâncias</vt:lpstr>
      <vt:lpstr>Dados do trabalho</vt:lpstr>
      <vt:lpstr>Stub em CA</vt:lpstr>
      <vt:lpstr>QUCS</vt:lpstr>
      <vt:lpstr>Resultados obtidos</vt:lpstr>
      <vt:lpstr>Conclusões</vt:lpstr>
      <vt:lpstr>Capacidade C em paralelo na linha</vt:lpstr>
      <vt:lpstr>QUCS</vt:lpstr>
      <vt:lpstr>Resultados Obtidos</vt:lpstr>
      <vt:lpstr>Conclusões</vt:lpstr>
      <vt:lpstr>Transformador λ/4 aplicado num máximo de tensão</vt:lpstr>
      <vt:lpstr>QUCS</vt:lpstr>
      <vt:lpstr>Resultados Obtido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Adaptação de Impedâncias</dc:title>
  <dc:creator>Rafael Morgado</dc:creator>
  <cp:lastModifiedBy>Rafael Morgado</cp:lastModifiedBy>
  <cp:revision>2</cp:revision>
  <dcterms:created xsi:type="dcterms:W3CDTF">2024-04-06T16:42:49Z</dcterms:created>
  <dcterms:modified xsi:type="dcterms:W3CDTF">2024-04-07T10:54:44Z</dcterms:modified>
</cp:coreProperties>
</file>