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orgado" userId="1236b1182d153b3e" providerId="LiveId" clId="{B7D4D0E4-31BC-4919-8ADE-45E6B473E2C5}"/>
    <pc:docChg chg="modSld">
      <pc:chgData name="Rafael Morgado" userId="1236b1182d153b3e" providerId="LiveId" clId="{B7D4D0E4-31BC-4919-8ADE-45E6B473E2C5}" dt="2022-11-13T18:05:20.571" v="29" actId="20577"/>
      <pc:docMkLst>
        <pc:docMk/>
      </pc:docMkLst>
      <pc:sldChg chg="modSp mod">
        <pc:chgData name="Rafael Morgado" userId="1236b1182d153b3e" providerId="LiveId" clId="{B7D4D0E4-31BC-4919-8ADE-45E6B473E2C5}" dt="2022-11-13T18:05:20.571" v="29" actId="20577"/>
        <pc:sldMkLst>
          <pc:docMk/>
          <pc:sldMk cId="0" sldId="263"/>
        </pc:sldMkLst>
        <pc:spChg chg="mod">
          <ac:chgData name="Rafael Morgado" userId="1236b1182d153b3e" providerId="LiveId" clId="{B7D4D0E4-31BC-4919-8ADE-45E6B473E2C5}" dt="2022-11-13T18:05:20.571" v="29" actId="20577"/>
          <ac:spMkLst>
            <pc:docMk/>
            <pc:sldMk cId="0" sldId="263"/>
            <ac:spMk id="156" creationId="{00000000-0000-0000-0000-000000000000}"/>
          </ac:spMkLst>
        </pc:spChg>
      </pc:sldChg>
      <pc:sldChg chg="modSp mod">
        <pc:chgData name="Rafael Morgado" userId="1236b1182d153b3e" providerId="LiveId" clId="{B7D4D0E4-31BC-4919-8ADE-45E6B473E2C5}" dt="2022-11-13T18:05:09.414" v="13" actId="20577"/>
        <pc:sldMkLst>
          <pc:docMk/>
          <pc:sldMk cId="0" sldId="264"/>
        </pc:sldMkLst>
        <pc:spChg chg="mod">
          <ac:chgData name="Rafael Morgado" userId="1236b1182d153b3e" providerId="LiveId" clId="{B7D4D0E4-31BC-4919-8ADE-45E6B473E2C5}" dt="2022-11-13T18:05:09.414" v="13" actId="20577"/>
          <ac:spMkLst>
            <pc:docMk/>
            <pc:sldMk cId="0" sldId="264"/>
            <ac:spMk id="165" creationId="{00000000-0000-0000-0000-000000000000}"/>
          </ac:spMkLst>
        </pc:spChg>
      </pc:sldChg>
      <pc:sldChg chg="modSp mod">
        <pc:chgData name="Rafael Morgado" userId="1236b1182d153b3e" providerId="LiveId" clId="{B7D4D0E4-31BC-4919-8ADE-45E6B473E2C5}" dt="2022-11-13T18:05:04.983" v="9" actId="20577"/>
        <pc:sldMkLst>
          <pc:docMk/>
          <pc:sldMk cId="0" sldId="265"/>
        </pc:sldMkLst>
        <pc:spChg chg="mod">
          <ac:chgData name="Rafael Morgado" userId="1236b1182d153b3e" providerId="LiveId" clId="{B7D4D0E4-31BC-4919-8ADE-45E6B473E2C5}" dt="2022-11-13T18:05:04.983" v="9" actId="20577"/>
          <ac:spMkLst>
            <pc:docMk/>
            <pc:sldMk cId="0" sldId="265"/>
            <ac:spMk id="174" creationId="{00000000-0000-0000-0000-000000000000}"/>
          </ac:spMkLst>
        </pc:spChg>
      </pc:sldChg>
      <pc:sldChg chg="modSp mod">
        <pc:chgData name="Rafael Morgado" userId="1236b1182d153b3e" providerId="LiveId" clId="{B7D4D0E4-31BC-4919-8ADE-45E6B473E2C5}" dt="2022-11-13T18:04:59.187" v="3" actId="20577"/>
        <pc:sldMkLst>
          <pc:docMk/>
          <pc:sldMk cId="0" sldId="266"/>
        </pc:sldMkLst>
        <pc:spChg chg="mod">
          <ac:chgData name="Rafael Morgado" userId="1236b1182d153b3e" providerId="LiveId" clId="{B7D4D0E4-31BC-4919-8ADE-45E6B473E2C5}" dt="2022-11-13T18:04:59.187" v="3" actId="20577"/>
          <ac:spMkLst>
            <pc:docMk/>
            <pc:sldMk cId="0" sldId="266"/>
            <ac:spMk id="1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bb7c4edff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bb7c4edff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bb7c4edff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bb7c4edff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bb7c4edff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bb7c4edff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bb7c4edff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bb7c4edff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bb7c4edff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bb7c4edff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bb7c4edff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bb7c4edff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bb7c4edf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bb7c4edf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bb7c4edff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bb7c4edff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b7c4edff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b7c4edff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b7c4edff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b7c4edff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bb7c4edff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bb7c4edff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PT" sz="1820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Trabalho Laboratorial 1 – Sistemas e Controlo</a:t>
            </a:r>
            <a:endParaRPr sz="182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76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650" y="119850"/>
            <a:ext cx="766150" cy="7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41675" y="4402475"/>
            <a:ext cx="346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Rafael Morgado 104277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Francisco Maia 103598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817300" y="1318575"/>
            <a:ext cx="817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 rot="455">
            <a:off x="42150" y="1319175"/>
            <a:ext cx="9059700" cy="1587900"/>
          </a:xfrm>
          <a:prstGeom prst="rect">
            <a:avLst/>
          </a:prstGeom>
        </p:spPr>
        <p:txBody>
          <a:bodyPr spcFirstLastPara="1" wrap="square" lIns="162000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RT010 – Sistema de Controlo do Nível de Água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727650" y="534025"/>
            <a:ext cx="8284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PumpVoltage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= 3.25			</a:t>
            </a: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ValveVoltage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= 5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138" y="1167150"/>
            <a:ext cx="4205728" cy="37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6091575" y="2103150"/>
            <a:ext cx="1046100" cy="8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7137675" y="1931250"/>
            <a:ext cx="147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Lato"/>
                <a:ea typeface="Lato"/>
                <a:cs typeface="Lato"/>
                <a:sym typeface="Lato"/>
              </a:rPr>
              <a:t>126 mm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727650" y="523125"/>
            <a:ext cx="8240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PumpVoltage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= 3.3  			 </a:t>
            </a: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ValveVoltage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= 5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950" y="1199825"/>
            <a:ext cx="4194093" cy="37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/>
          <p:nvPr/>
        </p:nvSpPr>
        <p:spPr>
          <a:xfrm>
            <a:off x="6058850" y="2005075"/>
            <a:ext cx="1046100" cy="8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7104950" y="1833175"/>
            <a:ext cx="1398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Lato"/>
                <a:ea typeface="Lato"/>
                <a:cs typeface="Lato"/>
                <a:sym typeface="Lato"/>
              </a:rPr>
              <a:t>139 mm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727650" y="523125"/>
            <a:ext cx="8099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Comparação para diferentes valores da PumpVoltage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600" y="1221650"/>
            <a:ext cx="4180793" cy="37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6069750" y="2015975"/>
            <a:ext cx="14400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070500" y="2459425"/>
            <a:ext cx="1438500" cy="13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6070500" y="2904075"/>
            <a:ext cx="1438500" cy="13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6070500" y="3367200"/>
            <a:ext cx="1438500" cy="13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7628075" y="1880675"/>
            <a:ext cx="124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Lato"/>
                <a:ea typeface="Lato"/>
                <a:cs typeface="Lato"/>
                <a:sym typeface="Lato"/>
              </a:rPr>
              <a:t>3.3 V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7628075" y="2371650"/>
            <a:ext cx="124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Lato"/>
                <a:ea typeface="Lato"/>
                <a:cs typeface="Lato"/>
                <a:sym typeface="Lato"/>
              </a:rPr>
              <a:t>3.25 V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7628075" y="2769375"/>
            <a:ext cx="124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Lato"/>
                <a:ea typeface="Lato"/>
                <a:cs typeface="Lato"/>
                <a:sym typeface="Lato"/>
              </a:rPr>
              <a:t>3.2 V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7628075" y="3290288"/>
            <a:ext cx="124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Lato"/>
                <a:ea typeface="Lato"/>
                <a:cs typeface="Lato"/>
                <a:sym typeface="Lato"/>
              </a:rPr>
              <a:t>3.1 V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700" y="652425"/>
            <a:ext cx="4199549" cy="383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249" y="1056875"/>
            <a:ext cx="1914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050" y="4491075"/>
            <a:ext cx="4671875" cy="2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7650" y="58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Código para esvaziar o tanque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750" y="1676650"/>
            <a:ext cx="3716075" cy="2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9450" y="566725"/>
            <a:ext cx="8021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Função RegisterLevel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1276125"/>
            <a:ext cx="3797580" cy="373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655" y="1101925"/>
            <a:ext cx="3034604" cy="373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95900" y="1486750"/>
            <a:ext cx="1719300" cy="59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Esvaziamento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2517400" y="1486750"/>
            <a:ext cx="1719300" cy="59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Início do Funcionamento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616825" y="1485550"/>
            <a:ext cx="1719300" cy="59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wait temporização escolhida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616825" y="2341075"/>
            <a:ext cx="1719300" cy="62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média dos valores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572000" y="3222400"/>
            <a:ext cx="1719300" cy="59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if(diferença &lt; 0.5)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572000" y="4077925"/>
            <a:ext cx="1719300" cy="59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return(samples)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 rot="-442142">
            <a:off x="6336100" y="3222493"/>
            <a:ext cx="594107" cy="40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else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53825" y="534750"/>
            <a:ext cx="8260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 b="1"/>
              <a:t>Funcionamento da RegisterLevel </a:t>
            </a:r>
            <a:endParaRPr sz="2300" b="1"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5" y="3870705"/>
            <a:ext cx="3149676" cy="7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2020400" y="4077925"/>
            <a:ext cx="548700" cy="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b="1"/>
              <a:t>RT010</a:t>
            </a:r>
            <a:endParaRPr sz="800" b="1"/>
          </a:p>
        </p:txBody>
      </p:sp>
      <p:cxnSp>
        <p:nvCxnSpPr>
          <p:cNvPr id="130" name="Google Shape;130;p17"/>
          <p:cNvCxnSpPr>
            <a:endCxn id="121" idx="1"/>
          </p:cNvCxnSpPr>
          <p:nvPr/>
        </p:nvCxnSpPr>
        <p:spPr>
          <a:xfrm>
            <a:off x="1915300" y="1781350"/>
            <a:ext cx="6021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7"/>
          <p:cNvCxnSpPr>
            <a:endCxn id="122" idx="1"/>
          </p:cNvCxnSpPr>
          <p:nvPr/>
        </p:nvCxnSpPr>
        <p:spPr>
          <a:xfrm rot="10800000" flipH="1">
            <a:off x="4236725" y="1785250"/>
            <a:ext cx="380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7"/>
          <p:cNvCxnSpPr>
            <a:stCxn id="122" idx="2"/>
            <a:endCxn id="123" idx="0"/>
          </p:cNvCxnSpPr>
          <p:nvPr/>
        </p:nvCxnSpPr>
        <p:spPr>
          <a:xfrm>
            <a:off x="5476475" y="2084950"/>
            <a:ext cx="0" cy="2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5431650" y="2966275"/>
            <a:ext cx="0" cy="2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5431650" y="3821800"/>
            <a:ext cx="0" cy="25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7"/>
          <p:cNvCxnSpPr>
            <a:stCxn id="124" idx="3"/>
            <a:endCxn id="122" idx="3"/>
          </p:cNvCxnSpPr>
          <p:nvPr/>
        </p:nvCxnSpPr>
        <p:spPr>
          <a:xfrm rot="10800000" flipH="1">
            <a:off x="6291300" y="1785100"/>
            <a:ext cx="44700" cy="1737000"/>
          </a:xfrm>
          <a:prstGeom prst="curvedConnector3">
            <a:avLst>
              <a:gd name="adj1" fmla="val 36243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6336200" y="1788050"/>
            <a:ext cx="343800" cy="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29450" y="577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Nível da água = 90</a:t>
            </a:r>
            <a:r>
              <a:rPr lang="pt-PT" sz="1600">
                <a:latin typeface="Arial"/>
                <a:ea typeface="Arial"/>
                <a:cs typeface="Arial"/>
                <a:sym typeface="Arial"/>
              </a:rPr>
              <a:t>mm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00" y="1504975"/>
            <a:ext cx="4397800" cy="144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00" y="1112825"/>
            <a:ext cx="4198224" cy="37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727650" y="588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Nível da água = 140</a:t>
            </a:r>
            <a:r>
              <a:rPr lang="pt-PT" sz="1600">
                <a:latin typeface="Arial"/>
                <a:ea typeface="Arial"/>
                <a:cs typeface="Arial"/>
                <a:sym typeface="Arial"/>
              </a:rPr>
              <a:t>mm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0" y="1498625"/>
            <a:ext cx="4386750" cy="145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7650" y="54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PumpVoltage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= 3.1 			       </a:t>
            </a: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ValveVoltage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= 5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13" y="1276150"/>
            <a:ext cx="4190973" cy="373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6146050" y="2255725"/>
            <a:ext cx="1046100" cy="8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7192150" y="2083825"/>
            <a:ext cx="158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Lato"/>
                <a:ea typeface="Lato"/>
                <a:cs typeface="Lato"/>
                <a:sym typeface="Lato"/>
              </a:rPr>
              <a:t>103 mm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729450" y="544950"/>
            <a:ext cx="7977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PumpVoltage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= 3.2 				</a:t>
            </a: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ValveVoltage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= 5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275" y="1287025"/>
            <a:ext cx="4197059" cy="37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6058875" y="2288400"/>
            <a:ext cx="1046100" cy="8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7104975" y="2116500"/>
            <a:ext cx="138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Lato"/>
                <a:ea typeface="Lato"/>
                <a:cs typeface="Lato"/>
                <a:sym typeface="Lato"/>
              </a:rPr>
              <a:t>116 mm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Apresentação no Ecrã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Lato</vt:lpstr>
      <vt:lpstr>Raleway</vt:lpstr>
      <vt:lpstr>Streamline</vt:lpstr>
      <vt:lpstr>RT010 – Sistema de Controlo do Nível de Água</vt:lpstr>
      <vt:lpstr>Apresentação do PowerPoint</vt:lpstr>
      <vt:lpstr>Código para esvaziar o tanque</vt:lpstr>
      <vt:lpstr>Função RegisterLevel</vt:lpstr>
      <vt:lpstr>Apresentação do PowerPoint</vt:lpstr>
      <vt:lpstr>Nível da água = 90mm</vt:lpstr>
      <vt:lpstr>Nível da água = 140mm</vt:lpstr>
      <vt:lpstr>PumpVoltage = 3.1           ValveVoltage = 5</vt:lpstr>
      <vt:lpstr>PumpVoltage = 3.2     ValveVoltage = 5 </vt:lpstr>
      <vt:lpstr>PumpVoltage = 3.25   ValveVoltage = 5 </vt:lpstr>
      <vt:lpstr>PumpVoltage = 3.3      ValveVoltage = 5 </vt:lpstr>
      <vt:lpstr>Comparação para diferentes valores da PumpVoltage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RT010 – Sistema de Controlo do Nível de Água</dc:title>
  <cp:lastModifiedBy>Rafael Morgado</cp:lastModifiedBy>
  <cp:revision>1</cp:revision>
  <dcterms:modified xsi:type="dcterms:W3CDTF">2022-11-13T18:05:25Z</dcterms:modified>
</cp:coreProperties>
</file>