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59DB5-CC53-4A33-BE2B-461919BAF8F2}" type="datetimeFigureOut">
              <a:rPr lang="pt-PT" smtClean="0"/>
              <a:t>19/12/2022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4CFE0-4E43-4AD0-853F-EA7760C0126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48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CC9B-868A-4573-A8DC-672362C50A55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713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C0BE-9C46-46FB-8133-373191F34136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63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27DE-0D75-4E8E-946D-E028060E6752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463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4039-B52C-4B03-9322-61F9BDA62E8A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47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1F2E-4358-4E8C-B48A-4288B5F8982D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221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966C-13CF-4F4E-A9ED-18503DF126BC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437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0AA-1C37-4E83-A0C5-A9F0DAA28B3F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935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36E0-F2A7-4C44-9CB4-3D28BEC7AB65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936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C34-4354-4694-884E-B9E5EEF9A8A4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3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7EC-D3B9-4D29-9BAD-C59B86F86E91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096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3476-CCA9-428A-B1DA-1E073720DC7A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68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225-28C9-4585-ACD6-AA436082E71D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340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D2EE-BD82-4999-846C-84C487BA0E93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307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9413-0032-45DD-8C8C-B1040D98E521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3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79BC-542E-465C-9981-F215CEAB4BDE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30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E57-D3DC-48D9-8B0F-6C8FDF677AC0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64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6B41-98A7-4D5E-ABC3-6EB86F85BE75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43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717120-86B2-41DC-B7FF-14F227341D17}" type="datetime1">
              <a:rPr lang="pt-PT" smtClean="0"/>
              <a:t>19/12/2022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97BD-CDFD-4BA0-AD70-D8CFA7C568E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287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064F0-326C-0F8B-ED2A-9BE7C559A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RT030 - Sistema de Controlo de Pressão de 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EA5064-01A8-7800-7F4C-84FBA0AA0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Laboratorial 2 – Sistemas e Controlo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A726F3-6A82-1C62-6685-573DFC78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97BD-CDFD-4BA0-AD70-D8CFA7C568E6}" type="slidenum">
              <a:rPr lang="pt-PT" smtClean="0"/>
              <a:t>1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32A5F1-5454-D890-5BE4-05A5304F33DC}"/>
              </a:ext>
            </a:extLst>
          </p:cNvPr>
          <p:cNvSpPr txBox="1"/>
          <p:nvPr/>
        </p:nvSpPr>
        <p:spPr>
          <a:xfrm>
            <a:off x="564776" y="5916706"/>
            <a:ext cx="434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Rafael Morgado 104277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7715CD-8E16-4E70-AF6A-A2CB265F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281" y="232976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46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665703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/>
                <a:cs typeface="Arial"/>
                <a:sym typeface="Arial"/>
              </a:rPr>
              <a:t>Função “RT030_RegisterPressure”</a:t>
            </a:r>
            <a:endParaRPr lang="pt-PT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33A89-5DF5-2C10-7F56-F77A6D1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288" y="263133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82675F-DB17-B57F-CDE9-8DB022967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 t="3990" r="22017"/>
          <a:stretch/>
        </p:blipFill>
        <p:spPr>
          <a:xfrm>
            <a:off x="648930" y="2328592"/>
            <a:ext cx="4425232" cy="44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10518B-A71E-A735-2616-9929EC670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79"/>
          <a:stretch/>
        </p:blipFill>
        <p:spPr>
          <a:xfrm>
            <a:off x="6027593" y="2328592"/>
            <a:ext cx="4324947" cy="429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56CD5ED-3FA1-BB22-0366-233117BE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30" y="1943448"/>
            <a:ext cx="4138019" cy="15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87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9636483" cy="1016654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Análise do sistema RT030 em malha aberta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254053-DDF9-5466-C809-2009336A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288" y="259058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6E754B-FDDA-3CDD-E738-2040B95C7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67" y="1762067"/>
            <a:ext cx="5296359" cy="472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07AED9-249C-411C-D78F-80039A181409}"/>
              </a:ext>
            </a:extLst>
          </p:cNvPr>
          <p:cNvSpPr txBox="1"/>
          <p:nvPr/>
        </p:nvSpPr>
        <p:spPr>
          <a:xfrm>
            <a:off x="6774597" y="2682976"/>
            <a:ext cx="389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Pressão inicial = 0.8 bar</a:t>
            </a:r>
          </a:p>
          <a:p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Voltagem inicial = 4.5 V</a:t>
            </a:r>
          </a:p>
        </p:txBody>
      </p:sp>
    </p:spTree>
    <p:extLst>
      <p:ext uri="{BB962C8B-B14F-4D97-AF65-F5344CB8AC3E}">
        <p14:creationId xmlns:p14="http://schemas.microsoft.com/office/powerpoint/2010/main" val="35252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51029"/>
            <a:ext cx="9436364" cy="994891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Cálculo da constante de tempo (tau)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33A89-5DF5-2C10-7F56-F77A6D1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20" y="259058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FECBCD7-C95D-A9CE-873C-A73C8D30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30" y="2523646"/>
            <a:ext cx="5505169" cy="248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A81DFF3-1BD5-281D-00D8-DB0FC6348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76" y="2523646"/>
            <a:ext cx="2969114" cy="3964212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E778C43-0C2A-EA8F-C879-EFEBBB9F6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465" y="6023556"/>
            <a:ext cx="1174088" cy="39136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1E42C68-36E7-3FDB-6A91-D5F9DB2C4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8465" y="5438924"/>
            <a:ext cx="1434993" cy="39136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B0228A6-1184-2009-F751-727F7DC7E4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159" b="65565"/>
          <a:stretch/>
        </p:blipFill>
        <p:spPr>
          <a:xfrm>
            <a:off x="7718133" y="5529486"/>
            <a:ext cx="1203982" cy="374312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D7B08D85-ADA0-2268-9772-8175BF6DD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2115" y="5529486"/>
            <a:ext cx="1010779" cy="4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8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10225259" cy="1016654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Análise do sistema RT030 em malha aberta</a:t>
            </a:r>
            <a:endParaRPr lang="pt-PT" sz="2800" dirty="0">
              <a:solidFill>
                <a:srgbClr val="EBE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33A89-5DF5-2C10-7F56-F77A6D1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20" y="259058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4E3CAF-A86C-485D-D928-E90642C4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52" y="4750664"/>
            <a:ext cx="5471634" cy="12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3FC0EC4-7B89-7F4C-F5FD-F0E3A7CB2923}"/>
              </a:ext>
            </a:extLst>
          </p:cNvPr>
          <p:cNvSpPr/>
          <p:nvPr/>
        </p:nvSpPr>
        <p:spPr>
          <a:xfrm>
            <a:off x="541352" y="2424953"/>
            <a:ext cx="180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Recebe valor de K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B43C93A-E413-5973-A78A-0D93582CB5F5}"/>
              </a:ext>
            </a:extLst>
          </p:cNvPr>
          <p:cNvSpPr/>
          <p:nvPr/>
        </p:nvSpPr>
        <p:spPr>
          <a:xfrm>
            <a:off x="3368578" y="2430162"/>
            <a:ext cx="1985132" cy="17408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Calcula o erro através do valor pretendido(x) e do valor medido (y)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CF897EB-BFD7-5C4A-5CA6-2210957C6EDC}"/>
              </a:ext>
            </a:extLst>
          </p:cNvPr>
          <p:cNvSpPr/>
          <p:nvPr/>
        </p:nvSpPr>
        <p:spPr>
          <a:xfrm>
            <a:off x="6161144" y="2424953"/>
            <a:ext cx="1800000" cy="1199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Calcula a tensão através do erro e do K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62CE7C3-FE5A-E0F0-7B58-DF25433D6FE0}"/>
              </a:ext>
            </a:extLst>
          </p:cNvPr>
          <p:cNvSpPr/>
          <p:nvPr/>
        </p:nvSpPr>
        <p:spPr>
          <a:xfrm>
            <a:off x="8726572" y="2416584"/>
            <a:ext cx="1800000" cy="1465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Aplica essa tensão ao compressor e regista os valores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CE09AE0-6DC6-A2E4-D78E-ADF15FFF00AC}"/>
              </a:ext>
            </a:extLst>
          </p:cNvPr>
          <p:cNvSpPr/>
          <p:nvPr/>
        </p:nvSpPr>
        <p:spPr>
          <a:xfrm>
            <a:off x="8591148" y="4817437"/>
            <a:ext cx="2070847" cy="10717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Esvaziamento da câmara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E5292C1-95E8-E133-C16D-054CFB5ECE28}"/>
              </a:ext>
            </a:extLst>
          </p:cNvPr>
          <p:cNvCxnSpPr>
            <a:stCxn id="8" idx="3"/>
          </p:cNvCxnSpPr>
          <p:nvPr/>
        </p:nvCxnSpPr>
        <p:spPr>
          <a:xfrm>
            <a:off x="2341352" y="2784953"/>
            <a:ext cx="102722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FE1A3455-A2D9-3D40-45C9-A4D6A4C578AF}"/>
              </a:ext>
            </a:extLst>
          </p:cNvPr>
          <p:cNvCxnSpPr/>
          <p:nvPr/>
        </p:nvCxnSpPr>
        <p:spPr>
          <a:xfrm>
            <a:off x="5353710" y="2784953"/>
            <a:ext cx="80743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4A7F2345-D143-4269-5DA5-DADB55CC1D06}"/>
              </a:ext>
            </a:extLst>
          </p:cNvPr>
          <p:cNvCxnSpPr/>
          <p:nvPr/>
        </p:nvCxnSpPr>
        <p:spPr>
          <a:xfrm>
            <a:off x="7961144" y="2784953"/>
            <a:ext cx="75879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C2C3A84-7AF3-54CB-2722-BEEB119D9EB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626572" y="3882314"/>
            <a:ext cx="0" cy="93512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"/>
                <a:cs typeface="Arial"/>
                <a:sym typeface="Arial"/>
              </a:rPr>
              <a:t>Função “RT030_MalhaFechada”</a:t>
            </a:r>
            <a:endParaRPr lang="pt-PT" sz="3200" dirty="0">
              <a:solidFill>
                <a:srgbClr val="EBE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33A89-5DF5-2C10-7F56-F77A6D1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20" y="259058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 descr="Uma imagem com texto">
            <a:extLst>
              <a:ext uri="{FF2B5EF4-FFF2-40B4-BE49-F238E27FC236}">
                <a16:creationId xmlns:a16="http://schemas.microsoft.com/office/drawing/2014/main" id="{9D289F83-74F1-75C0-D8E3-B0F125C90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33" y="2375253"/>
            <a:ext cx="8961207" cy="4286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0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788464" cy="1016654"/>
          </a:xfrm>
        </p:spPr>
        <p:txBody>
          <a:bodyPr>
            <a:normAutofit fontScale="90000"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Evolução da pressão para diferentes valores de k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33A89-5DF5-2C10-7F56-F77A6D1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20" y="259058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8A3995-65D7-3774-2C3F-64388F58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66" y="2801887"/>
            <a:ext cx="6863863" cy="362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F3329-271E-CEDE-ACD9-2D2F7719F14A}"/>
              </a:ext>
            </a:extLst>
          </p:cNvPr>
          <p:cNvSpPr txBox="1"/>
          <p:nvPr/>
        </p:nvSpPr>
        <p:spPr>
          <a:xfrm>
            <a:off x="4892912" y="2316409"/>
            <a:ext cx="240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[10, 40, 70, 100]</a:t>
            </a:r>
          </a:p>
        </p:txBody>
      </p:sp>
    </p:spTree>
    <p:extLst>
      <p:ext uri="{BB962C8B-B14F-4D97-AF65-F5344CB8AC3E}">
        <p14:creationId xmlns:p14="http://schemas.microsoft.com/office/powerpoint/2010/main" val="70312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9636483" cy="1016654"/>
          </a:xfrm>
        </p:spPr>
        <p:txBody>
          <a:bodyPr>
            <a:normAutofit fontScale="90000"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2.1 Evolução da Tensão para diferentes valores de k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33A89-5DF5-2C10-7F56-F77A6D1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20" y="259058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AEC1B0-BA78-F0AF-8718-575BDD54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98" y="2832914"/>
            <a:ext cx="6823003" cy="3619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655162-D089-D6AD-165B-2D8927A79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548" y="2286162"/>
            <a:ext cx="245690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83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72ADB-0FCA-5B7F-6ACB-2D98950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571500"/>
            <a:ext cx="9948711" cy="1016654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Resposta do sistema em função do valor de k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9561C18-EA7C-17F5-7C89-A51C3AE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997BD-CDFD-4BA0-AD70-D8CFA7C568E6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 dirty="0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18ACC5-C76B-CDDB-05ED-95CC9786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76" y="2905067"/>
            <a:ext cx="5692589" cy="3207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valores da Pressão: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	Para valores de k mais elevado concluímos que o sistema chega a um valor mais aproximado da pressão pretendida, neste caso 0,6 bar.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33A89-5DF5-2C10-7F56-F77A6D1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20" y="259058"/>
            <a:ext cx="768163" cy="7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2820BF-3E6F-5A4C-F0CC-63185315C3C8}"/>
              </a:ext>
            </a:extLst>
          </p:cNvPr>
          <p:cNvSpPr txBox="1"/>
          <p:nvPr/>
        </p:nvSpPr>
        <p:spPr>
          <a:xfrm>
            <a:off x="5907741" y="2905067"/>
            <a:ext cx="59802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valores da Tensão:</a:t>
            </a:r>
          </a:p>
          <a:p>
            <a:r>
              <a:rPr lang="pt-PT" dirty="0"/>
              <a:t>	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valores de k mais elevado irá ocorrer uma variância mais brusca dos valores medidos da tensão.</a:t>
            </a:r>
          </a:p>
          <a:p>
            <a:r>
              <a:rPr lang="pt-PT" dirty="0"/>
              <a:t>	 </a:t>
            </a:r>
          </a:p>
          <a:p>
            <a:r>
              <a:rPr lang="pt-PT" dirty="0"/>
              <a:t>	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4531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TM02836342[[fn=Ião]]</Template>
  <TotalTime>402</TotalTime>
  <Words>216</Words>
  <Application>Microsoft Office PowerPoint</Application>
  <PresentationFormat>Ecrã Panorâmico</PresentationFormat>
  <Paragraphs>35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Ião</vt:lpstr>
      <vt:lpstr>RT030 - Sistema de Controlo de Pressão de Ar</vt:lpstr>
      <vt:lpstr>Função “RT030_RegisterPressure”</vt:lpstr>
      <vt:lpstr>1. Análise do sistema RT030 em malha aberta</vt:lpstr>
      <vt:lpstr>1.1 Cálculo da constante de tempo (tau)</vt:lpstr>
      <vt:lpstr>2. Análise do sistema RT030 em malha aberta</vt:lpstr>
      <vt:lpstr>Função “RT030_MalhaFechada”</vt:lpstr>
      <vt:lpstr>2.1 Evolução da pressão para diferentes valores de k</vt:lpstr>
      <vt:lpstr>2.1 Evolução da Tensão para diferentes valores de k</vt:lpstr>
      <vt:lpstr>2.2 Resposta do sistema em função do valor de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RT030 - Sistema de Controlo de Pressão de Ar</dc:title>
  <dc:creator>Rafael Morgado</dc:creator>
  <cp:lastModifiedBy>Rafael Morgado</cp:lastModifiedBy>
  <cp:revision>2</cp:revision>
  <dcterms:created xsi:type="dcterms:W3CDTF">2022-12-19T09:19:59Z</dcterms:created>
  <dcterms:modified xsi:type="dcterms:W3CDTF">2022-12-19T16:02:00Z</dcterms:modified>
</cp:coreProperties>
</file>