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5383-855D-DB4C-9780-0E1F258D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26904-6C33-9449-9AFB-A6D5E24B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1DA8-615A-7A4B-A9D2-7DBEAAE7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C61F-E25A-CA4B-9E69-3B1D7A11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E9A1-C7E8-3244-B691-BBB41BAB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AB03-20C7-B349-83D3-70E19346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28599-2B88-7C41-8CE4-FFC7A73DA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16B5-4F4D-5349-9FF1-325FDF0B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D5B1-9BC5-E848-93FB-D65EA249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4C2F-B8F4-7E4B-B0D3-6857C9FF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520FA-A668-A24C-AB98-AC1A87139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C6597-4EE2-A948-B62A-664BAA225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4A72-D2CB-F04E-A4F0-6091CE1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F39E-C383-8F49-92E3-F93C9D5E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2281-4987-AB49-8956-D977D748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0675-2206-A44B-A503-5C28AFA5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7693-69F2-B645-9FE1-7749EDA5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60E2-A654-3346-9A8E-42166B2B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8930-C9D6-784C-8B2D-2F045DF1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C7CD-857D-994B-B529-D5DEBE20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A3E1-889D-C347-8338-2A76B780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C51A-D113-9846-A301-731E679F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26F1-93FB-BE4F-A79A-51C15523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D791-90C8-D642-B278-253BABEC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4289-9892-8E43-ACDC-3C66131E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0D3C-CA1B-064D-85DA-3442A80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AAD3-24F3-5344-8471-92BC59FA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121D-E092-5648-AE4B-69EED978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9663-CF53-FA42-BD16-226410E5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3F17-F1F0-7C41-855D-7C821512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25CD-88C8-E14C-BB77-628C63E9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4158-C87C-7B4B-8126-EDE55583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F05A-9FD6-EB49-9E9E-C5E2196D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4C29E-4CC0-704A-96E0-9D6212CB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F3A08-8A96-314D-9C29-230620AF4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8D80-F3E0-8048-893B-9D54C7B12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B6864-1AF1-1442-A1A8-495CFFC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85D37-C21D-624B-ADB8-730C218C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86EC-7386-8D4B-8F4C-DCC992C1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F568-D97C-F243-8910-E06B158D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41B61-E2AF-D44A-9F59-EBFDF7B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2FDE1-DBA3-1F40-9256-1EA2FF8B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34B8D-3A33-F049-871E-5ED278A3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6D46-C2E5-DA45-8912-19727840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14C5-D9E0-F347-B156-1AEC9C01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A4707-9387-234D-BF76-84182E29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3484-3CCA-FE4D-905D-DB31C18C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DD48-2218-C448-8C8F-F1700E11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77D34-5359-4F42-9C0F-C89A601A2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38BF-5F91-0844-9E0B-0C9F21C9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C6A28-CB5F-9C4D-96C1-E81F8A14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C4BD2-2BD7-4A4A-9785-E2D1FFAF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C9A8-9CA9-1C42-BA5D-46E172B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3A745-0A68-2245-B08E-650A38315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8A7B-2F1D-9949-B7BF-84AE5149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6136-385A-0A48-B3AF-3BE5C056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2C78-7E54-EB48-90B0-687A3D49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C14E-1CA0-6741-B896-FB7BCDC6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19FC8-3828-3645-BC36-4B28BE94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02E38-11A6-5347-B10F-329DCDEA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1215-0D4F-7B4D-B585-1AB9EE5E7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056E-47F2-874A-9F52-DF54081D981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6762-ACBE-9D4B-93DF-B1B73F671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2629-54AC-7F41-B91B-CDF6BD308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8BFF-EEAA-FF4D-8456-5981B77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7322D3-5245-514F-AD86-343427BF2F2F}"/>
              </a:ext>
            </a:extLst>
          </p:cNvPr>
          <p:cNvSpPr/>
          <p:nvPr/>
        </p:nvSpPr>
        <p:spPr>
          <a:xfrm>
            <a:off x="389812" y="209848"/>
            <a:ext cx="8425575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HappyBike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startup company</a:t>
            </a:r>
          </a:p>
          <a:p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Be healthy</a:t>
            </a:r>
          </a:p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Be sustainable</a:t>
            </a:r>
          </a:p>
          <a:p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Enjoy your happy 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E5932-5E7B-8348-8295-4368A17C21A1}"/>
              </a:ext>
            </a:extLst>
          </p:cNvPr>
          <p:cNvSpPr/>
          <p:nvPr/>
        </p:nvSpPr>
        <p:spPr>
          <a:xfrm>
            <a:off x="7176375" y="5653088"/>
            <a:ext cx="501562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Rafael Mori – Data Engineer</a:t>
            </a:r>
          </a:p>
          <a:p>
            <a:pPr algn="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June/2018</a:t>
            </a:r>
          </a:p>
        </p:txBody>
      </p:sp>
    </p:spTree>
    <p:extLst>
      <p:ext uri="{BB962C8B-B14F-4D97-AF65-F5344CB8AC3E}">
        <p14:creationId xmlns:p14="http://schemas.microsoft.com/office/powerpoint/2010/main" val="24640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AD79B3-3B4E-C04A-A067-7E91DD3AF66A}"/>
              </a:ext>
            </a:extLst>
          </p:cNvPr>
          <p:cNvSpPr/>
          <p:nvPr/>
        </p:nvSpPr>
        <p:spPr>
          <a:xfrm>
            <a:off x="1250428" y="1619201"/>
            <a:ext cx="99223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HappyBike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startup company is a service to make your life quality better!</a:t>
            </a:r>
            <a:endParaRPr lang="en-US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service connects bikers, bikes, electric bikes and make passenger commitments life easier, healthier and more productive.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soon as you arrive close to the place you want, you can take a bike in some physical locations or request a biker by our platform.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closest bikers meets you after request.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passenger commitments will be charged after get a bike, request an electric biker or biker.</a:t>
            </a:r>
            <a:endParaRPr lang="en-US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9080DE-CF25-EE46-9B9B-424AAF8F574C}"/>
              </a:ext>
            </a:extLst>
          </p:cNvPr>
          <p:cNvSpPr txBox="1">
            <a:spLocks/>
          </p:cNvSpPr>
          <p:nvPr/>
        </p:nvSpPr>
        <p:spPr>
          <a:xfrm>
            <a:off x="166688" y="122237"/>
            <a:ext cx="10515600" cy="1092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b="1" dirty="0" err="1"/>
              <a:t>HappyBike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575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3EDC-0B37-0845-AFF6-5578288C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-34927"/>
            <a:ext cx="10515600" cy="1092201"/>
          </a:xfrm>
        </p:spPr>
        <p:txBody>
          <a:bodyPr>
            <a:normAutofit/>
          </a:bodyPr>
          <a:lstStyle/>
          <a:p>
            <a:r>
              <a:rPr lang="en-US" sz="3400" b="1" dirty="0" err="1"/>
              <a:t>HappyBike</a:t>
            </a:r>
            <a:r>
              <a:rPr lang="en-US" sz="3400" b="1" dirty="0"/>
              <a:t> - Data Architecture Diagram</a:t>
            </a:r>
            <a:br>
              <a:rPr lang="en-US" sz="3400" b="1" dirty="0"/>
            </a:br>
            <a:r>
              <a:rPr lang="en-US" sz="3400" b="1" dirty="0"/>
              <a:t>	</a:t>
            </a:r>
            <a:r>
              <a:rPr lang="en-US" sz="2000" b="1" dirty="0"/>
              <a:t>Scalable, high available, cost efficient and fault tolerant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99868-66CC-3747-A0E3-1403C3F9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9" y="1057275"/>
            <a:ext cx="11806236" cy="56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AD79B3-3B4E-C04A-A067-7E91DD3AF66A}"/>
              </a:ext>
            </a:extLst>
          </p:cNvPr>
          <p:cNvSpPr/>
          <p:nvPr/>
        </p:nvSpPr>
        <p:spPr>
          <a:xfrm>
            <a:off x="303263" y="922337"/>
            <a:ext cx="501798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architecture - What do we want?</a:t>
            </a:r>
            <a:endParaRPr lang="en-US" sz="1300" b="1" i="1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Scalability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High availability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Mostly serverless services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If not serverless, as much as possible automated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Any kind of data format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Avoid cloud lock-in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Multi-cloud</a:t>
            </a:r>
            <a:b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r>
              <a:rPr lang="en-US" sz="13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Devices/Sources</a:t>
            </a:r>
            <a:endParaRPr lang="en-US" sz="1300" b="1" i="1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IOS/Android</a:t>
            </a: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Desktop and mobile website</a:t>
            </a: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b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r>
              <a:rPr lang="en-US" sz="13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ingestion/Pipeline/ETL</a:t>
            </a:r>
            <a:endParaRPr lang="en-US" sz="1300" b="1" i="1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Data Pipeline or Glue</a:t>
            </a:r>
            <a:b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r>
              <a:rPr lang="en-US" sz="13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Sources of data</a:t>
            </a:r>
            <a:endParaRPr lang="en-US" sz="1300" b="1" i="1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RDS PostgreSQL for the relational database (multi a-z enabled)</a:t>
            </a: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RDS PostgreSQL Read Replicas</a:t>
            </a: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Cloudtrail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logs (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Payload requests</a:t>
            </a:r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endParaRPr lang="en-US" sz="1300" b="0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r>
              <a:rPr lang="en-US" sz="13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Batch Layer/Data lake/Data Processing</a:t>
            </a:r>
            <a:endParaRPr lang="en-US" sz="1300" b="1" i="1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ingestion to EMR or S3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EC1FB-7EB3-BB44-85D0-57ECA5D235E5}"/>
              </a:ext>
            </a:extLst>
          </p:cNvPr>
          <p:cNvSpPr txBox="1">
            <a:spLocks/>
          </p:cNvSpPr>
          <p:nvPr/>
        </p:nvSpPr>
        <p:spPr>
          <a:xfrm>
            <a:off x="166688" y="122237"/>
            <a:ext cx="10515600" cy="620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b="1" dirty="0" err="1"/>
              <a:t>HappyBike</a:t>
            </a:r>
            <a:r>
              <a:rPr lang="en-US" sz="3400" b="1" dirty="0"/>
              <a:t> - Data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8CFA4-A66D-C443-B739-9ECAB911AA2D}"/>
              </a:ext>
            </a:extLst>
          </p:cNvPr>
          <p:cNvSpPr/>
          <p:nvPr/>
        </p:nvSpPr>
        <p:spPr>
          <a:xfrm>
            <a:off x="5457824" y="922337"/>
            <a:ext cx="67341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Speed Layer/Data lake/Data Processing</a:t>
            </a:r>
            <a:endParaRPr lang="en-US" sz="1300" b="1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Kinesis getting important real-time events and invoking 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lambda functions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3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Speed Layer/Data lake/Data Processing</a:t>
            </a:r>
            <a:endParaRPr lang="en-US" sz="1300" b="1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Kinesis getting important real-time events and invoking 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lambda functions (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fraud incidents)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3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Serving layer/Views</a:t>
            </a:r>
            <a:endParaRPr lang="en-US" sz="1300" b="1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Mostly S3 parquet files to save cost (compression)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Spectrum to query data from S3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Redshift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Tableau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3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 information</a:t>
            </a:r>
            <a:endParaRPr lang="en-US" sz="1300" b="1" i="0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AWS Cloud Watch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Cloud formation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Terraform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Auto Scaling</a:t>
            </a:r>
          </a:p>
          <a:p>
            <a:pPr lvl="2"/>
            <a:endParaRPr 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0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145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HelveticaNeue</vt:lpstr>
      <vt:lpstr>Office Theme</vt:lpstr>
      <vt:lpstr>PowerPoint Presentation</vt:lpstr>
      <vt:lpstr>PowerPoint Presentation</vt:lpstr>
      <vt:lpstr>HappyBike - Data Architecture Diagram  Scalable, high available, cost efficient and fault tolerant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Da Silva Mori</dc:creator>
  <cp:lastModifiedBy>Rafael Da Silva Mori</cp:lastModifiedBy>
  <cp:revision>15</cp:revision>
  <dcterms:created xsi:type="dcterms:W3CDTF">2018-06-23T17:08:27Z</dcterms:created>
  <dcterms:modified xsi:type="dcterms:W3CDTF">2018-06-23T19:45:22Z</dcterms:modified>
</cp:coreProperties>
</file>