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60" r:id="rId8"/>
    <p:sldId id="261" r:id="rId9"/>
    <p:sldId id="265" r:id="rId10"/>
    <p:sldId id="262" r:id="rId11"/>
    <p:sldId id="270" r:id="rId12"/>
    <p:sldId id="263" r:id="rId13"/>
    <p:sldId id="264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25/11/2013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25/11/2013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25/11/2013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25/11/2013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25/11/2013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25/11/2013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25/11/2013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25/11/2013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25/11/2013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25/11/2013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25/11/2013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AF774-2C22-4986-A8EB-521CC8256BA2}" type="datetimeFigureOut">
              <a:rPr lang="pt-BR" smtClean="0"/>
              <a:pPr/>
              <a:t>25/11/2013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9E91-1164-48B5-9DD9-0906DC7D81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media.com.br/desenvolva-jogos-com-a-unity-3d/29125" TargetMode="External"/><Relationship Id="rId2" Type="http://schemas.openxmlformats.org/officeDocument/2006/relationships/hyperlink" Target="http://portuguese.unity3d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Desenvolvimento de um jogo em </a:t>
            </a:r>
            <a:r>
              <a:rPr lang="pt-BR" dirty="0" err="1" smtClean="0">
                <a:solidFill>
                  <a:schemeClr val="bg1"/>
                </a:solidFill>
              </a:rPr>
              <a:t>Unity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Rafael Oliveira de Moura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Orientador: </a:t>
            </a:r>
            <a:r>
              <a:rPr lang="pt-BR" dirty="0" smtClean="0">
                <a:solidFill>
                  <a:schemeClr val="bg1"/>
                </a:solidFill>
              </a:rPr>
              <a:t>Leonardo Minora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2013.2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51520" y="0"/>
            <a:ext cx="8568952" cy="2135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400" dirty="0" smtClean="0">
                <a:solidFill>
                  <a:schemeClr val="bg1"/>
                </a:solidFill>
              </a:rPr>
              <a:t>IFRN</a:t>
            </a:r>
            <a:endParaRPr lang="pt-BR" sz="2400" dirty="0" smtClean="0">
              <a:solidFill>
                <a:schemeClr val="bg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CNAT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400" dirty="0" smtClean="0">
                <a:solidFill>
                  <a:schemeClr val="bg1"/>
                </a:solidFill>
              </a:rPr>
              <a:t>DIETINF</a:t>
            </a:r>
            <a:endParaRPr lang="pt-BR" sz="2400" dirty="0" smtClean="0">
              <a:solidFill>
                <a:schemeClr val="bg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400" dirty="0" smtClean="0">
                <a:solidFill>
                  <a:schemeClr val="bg1"/>
                </a:solidFill>
              </a:rPr>
              <a:t>TADS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Desenvolvimento de jogos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Pré-produção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Produção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err="1">
                <a:solidFill>
                  <a:schemeClr val="bg1"/>
                </a:solidFill>
              </a:rPr>
              <a:t>Milestones</a:t>
            </a:r>
            <a:r>
              <a:rPr lang="pt-BR" dirty="0">
                <a:solidFill>
                  <a:schemeClr val="bg1"/>
                </a:solidFill>
              </a:rPr>
              <a:t> (marcos)</a:t>
            </a:r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5536" y="1916832"/>
            <a:ext cx="77048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3000" dirty="0">
                <a:solidFill>
                  <a:schemeClr val="bg1"/>
                </a:solidFill>
              </a:rPr>
              <a:t>Utilização do </a:t>
            </a:r>
            <a:r>
              <a:rPr lang="pt-BR" sz="3000" dirty="0" err="1">
                <a:solidFill>
                  <a:schemeClr val="bg1"/>
                </a:solidFill>
              </a:rPr>
              <a:t>Unity</a:t>
            </a:r>
            <a:r>
              <a:rPr lang="pt-BR" sz="3000" dirty="0">
                <a:solidFill>
                  <a:schemeClr val="bg1"/>
                </a:solidFill>
              </a:rPr>
              <a:t>? O que falar sobre o </a:t>
            </a:r>
            <a:r>
              <a:rPr lang="pt-BR" sz="3000" dirty="0" err="1">
                <a:solidFill>
                  <a:schemeClr val="bg1"/>
                </a:solidFill>
              </a:rPr>
              <a:t>unity</a:t>
            </a:r>
            <a:r>
              <a:rPr lang="pt-BR" sz="3000" dirty="0">
                <a:solidFill>
                  <a:schemeClr val="bg1"/>
                </a:solidFill>
              </a:rPr>
              <a:t> no referencial </a:t>
            </a:r>
            <a:r>
              <a:rPr lang="pt-BR" sz="3000" dirty="0" err="1">
                <a:solidFill>
                  <a:schemeClr val="bg1"/>
                </a:solidFill>
              </a:rPr>
              <a:t>teorico</a:t>
            </a:r>
            <a:r>
              <a:rPr lang="pt-BR" sz="3000" dirty="0">
                <a:solidFill>
                  <a:schemeClr val="bg1"/>
                </a:solidFill>
              </a:rPr>
              <a:t>? O que abordar?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3102"/>
            <a:ext cx="6715125" cy="14401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1008"/>
            <a:ext cx="9144000" cy="29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4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Referencial bibliográfico fundamental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solidFill>
                  <a:schemeClr val="bg1"/>
                </a:solidFill>
              </a:rPr>
              <a:t>Bibliografia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Site oficial do </a:t>
            </a:r>
            <a:r>
              <a:rPr lang="pt-BR" dirty="0" err="1" smtClean="0">
                <a:solidFill>
                  <a:schemeClr val="bg1"/>
                </a:solidFill>
              </a:rPr>
              <a:t>Unity</a:t>
            </a: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[</a:t>
            </a:r>
            <a:r>
              <a:rPr lang="pt-BR" dirty="0">
                <a:hlinkClick r:id="rId2"/>
              </a:rPr>
              <a:t>http://portuguese.unity3d.com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>
                <a:solidFill>
                  <a:schemeClr val="bg1"/>
                </a:solidFill>
              </a:rPr>
              <a:t>]</a:t>
            </a:r>
          </a:p>
          <a:p>
            <a:endParaRPr lang="pt-BR" dirty="0" smtClean="0">
              <a:hlinkClick r:id="rId3"/>
            </a:endParaRPr>
          </a:p>
          <a:p>
            <a:pPr marL="0" indent="0">
              <a:buNone/>
            </a:pPr>
            <a:r>
              <a:rPr lang="pt-BR" dirty="0" smtClean="0">
                <a:hlinkClick r:id="rId3"/>
              </a:rPr>
              <a:t>http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www.devmedia.com.br/desenvolva-jogos-com-a-unity-3d/29125</a:t>
            </a:r>
            <a:endParaRPr lang="pt-BR" dirty="0" smtClean="0"/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CHANDLER, Heather Maxwell. </a:t>
            </a:r>
            <a:r>
              <a:rPr lang="pt-BR" b="1" dirty="0">
                <a:solidFill>
                  <a:schemeClr val="bg1"/>
                </a:solidFill>
              </a:rPr>
              <a:t>Manual de produção de jogos digitais. </a:t>
            </a:r>
            <a:r>
              <a:rPr lang="pt-BR" dirty="0">
                <a:solidFill>
                  <a:schemeClr val="bg1"/>
                </a:solidFill>
              </a:rPr>
              <a:t>2. ed. Porto Alegre: </a:t>
            </a:r>
            <a:r>
              <a:rPr lang="pt-BR" dirty="0" err="1">
                <a:solidFill>
                  <a:schemeClr val="bg1"/>
                </a:solidFill>
              </a:rPr>
              <a:t>Bookman</a:t>
            </a:r>
            <a:r>
              <a:rPr lang="pt-BR" dirty="0">
                <a:solidFill>
                  <a:schemeClr val="bg1"/>
                </a:solidFill>
              </a:rPr>
              <a:t>, 2012.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5536" y="692696"/>
            <a:ext cx="8064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bfd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532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Introdução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Empresa de desenvolvimento de jogos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Desenvolvimento do projeto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Unity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chemeClr val="bg1"/>
                </a:solidFill>
              </a:rPr>
              <a:t>Introdução (problema, objetivos </a:t>
            </a:r>
            <a:r>
              <a:rPr lang="pt-BR" altLang="pt-BR" dirty="0" smtClean="0">
                <a:solidFill>
                  <a:schemeClr val="bg1"/>
                </a:solidFill>
              </a:rPr>
              <a:t>e justificativa)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altLang="pt-BR" dirty="0" smtClean="0">
                <a:solidFill>
                  <a:schemeClr val="bg1"/>
                </a:solidFill>
              </a:rPr>
              <a:t>Fundamentação teórica</a:t>
            </a:r>
            <a:endParaRPr lang="pt-BR" altLang="pt-B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Definição do Problema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Empresa não tem um jogo desenvolvido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A empresa precisa de um produto para ser comercializado</a:t>
            </a:r>
            <a:endParaRPr lang="pt-B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Objetivos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Desenvolver </a:t>
            </a:r>
            <a:r>
              <a:rPr lang="pt-BR" dirty="0">
                <a:solidFill>
                  <a:schemeClr val="bg1"/>
                </a:solidFill>
              </a:rPr>
              <a:t>um jogo usando o </a:t>
            </a:r>
            <a:r>
              <a:rPr lang="pt-BR" dirty="0" err="1" smtClean="0">
                <a:solidFill>
                  <a:schemeClr val="bg1"/>
                </a:solidFill>
              </a:rPr>
              <a:t>Unity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C</a:t>
            </a:r>
            <a:r>
              <a:rPr lang="pt-BR" dirty="0" smtClean="0">
                <a:solidFill>
                  <a:schemeClr val="bg1"/>
                </a:solidFill>
              </a:rPr>
              <a:t>ompreender </a:t>
            </a:r>
            <a:r>
              <a:rPr lang="pt-BR" dirty="0">
                <a:solidFill>
                  <a:schemeClr val="bg1"/>
                </a:solidFill>
              </a:rPr>
              <a:t>o </a:t>
            </a:r>
            <a:r>
              <a:rPr lang="pt-BR" dirty="0" err="1">
                <a:solidFill>
                  <a:schemeClr val="bg1"/>
                </a:solidFill>
              </a:rPr>
              <a:t>unity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Justificativa [ou motivação]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A indústria de desenvolvimento de jogos tem apresentado um crescimento bastante acentuado nas últimas </a:t>
            </a:r>
            <a:r>
              <a:rPr lang="pt-BR" dirty="0" smtClean="0">
                <a:solidFill>
                  <a:schemeClr val="bg1"/>
                </a:solidFill>
              </a:rPr>
              <a:t>décadas.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Indústria de jogos tem influenciado uma ampla e variada gama de perfis de usuários, tornando-se parte importante da vida cotidiana da maioria das pessoas, sem restrição de faixa </a:t>
            </a:r>
            <a:r>
              <a:rPr lang="pt-BR" dirty="0" smtClean="0">
                <a:solidFill>
                  <a:schemeClr val="bg1"/>
                </a:solidFill>
              </a:rPr>
              <a:t>etária.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4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A </a:t>
            </a:r>
            <a:r>
              <a:rPr lang="pt-BR" dirty="0" err="1">
                <a:solidFill>
                  <a:schemeClr val="bg1"/>
                </a:solidFill>
              </a:rPr>
              <a:t>Unity</a:t>
            </a:r>
            <a:r>
              <a:rPr lang="pt-BR" dirty="0">
                <a:solidFill>
                  <a:schemeClr val="bg1"/>
                </a:solidFill>
              </a:rPr>
              <a:t> é uma ferramenta de desenvolvimento de jogos para vários sistemas operacionais como Mac, Windows, IPhone, Web e Nintendo </a:t>
            </a:r>
            <a:r>
              <a:rPr lang="pt-BR" dirty="0" smtClean="0">
                <a:solidFill>
                  <a:schemeClr val="bg1"/>
                </a:solidFill>
              </a:rPr>
              <a:t>Wii.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Várias </a:t>
            </a:r>
            <a:r>
              <a:rPr lang="pt-BR" dirty="0">
                <a:solidFill>
                  <a:schemeClr val="bg1"/>
                </a:solidFill>
              </a:rPr>
              <a:t>linguagens de programação (C Sharp, </a:t>
            </a:r>
            <a:r>
              <a:rPr lang="pt-BR" dirty="0" err="1">
                <a:solidFill>
                  <a:schemeClr val="bg1"/>
                </a:solidFill>
              </a:rPr>
              <a:t>JavaScripti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Boo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Pytoon</a:t>
            </a:r>
            <a:r>
              <a:rPr lang="pt-BR" dirty="0" smtClean="0">
                <a:solidFill>
                  <a:schemeClr val="bg1"/>
                </a:solidFill>
              </a:rPr>
              <a:t>)).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Oferece uma gama de </a:t>
            </a:r>
            <a:r>
              <a:rPr lang="pt-BR" dirty="0">
                <a:solidFill>
                  <a:schemeClr val="bg1"/>
                </a:solidFill>
              </a:rPr>
              <a:t>componentes para </a:t>
            </a:r>
            <a:r>
              <a:rPr lang="pt-BR" dirty="0" smtClean="0">
                <a:solidFill>
                  <a:schemeClr val="bg1"/>
                </a:solidFill>
              </a:rPr>
              <a:t>trabalhar.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Desenvolvimento 3D e 2D.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Versão </a:t>
            </a:r>
            <a:r>
              <a:rPr lang="pt-BR" dirty="0" err="1" smtClean="0">
                <a:solidFill>
                  <a:schemeClr val="bg1"/>
                </a:solidFill>
              </a:rPr>
              <a:t>free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9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Metodologia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Atividades a serem realizadas (sequência)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Cronograma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Referencial teórico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Referencial Teórico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Desenvolvimento de jogos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err="1" smtClean="0">
                <a:solidFill>
                  <a:schemeClr val="bg1"/>
                </a:solidFill>
              </a:rPr>
              <a:t>Unity</a:t>
            </a:r>
            <a:r>
              <a:rPr lang="pt-BR" dirty="0" smtClean="0">
                <a:solidFill>
                  <a:schemeClr val="bg1"/>
                </a:solidFill>
              </a:rPr>
              <a:t> 3D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240</Words>
  <Application>Microsoft Office PowerPoint</Application>
  <PresentationFormat>Apresentação na tela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Desenvolvimento de um jogo em Unity</vt:lpstr>
      <vt:lpstr>Introdução</vt:lpstr>
      <vt:lpstr>Definição do Problema</vt:lpstr>
      <vt:lpstr>Objetivos</vt:lpstr>
      <vt:lpstr>Justificativa [ou motivação]</vt:lpstr>
      <vt:lpstr>    </vt:lpstr>
      <vt:lpstr>Metodologia</vt:lpstr>
      <vt:lpstr>Referencial teórico</vt:lpstr>
      <vt:lpstr>Referencial Teórico</vt:lpstr>
      <vt:lpstr>Desenvolvimento de jogos</vt:lpstr>
      <vt:lpstr>Apresentação do PowerPoint</vt:lpstr>
      <vt:lpstr>Referencial bibliográfico fundamental</vt:lpstr>
      <vt:lpstr>Bibliografia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Pré-projeto</dc:title>
  <dc:creator>Rafael</dc:creator>
  <cp:lastModifiedBy>Rafael</cp:lastModifiedBy>
  <cp:revision>24</cp:revision>
  <dcterms:created xsi:type="dcterms:W3CDTF">2013-11-13T12:12:16Z</dcterms:created>
  <dcterms:modified xsi:type="dcterms:W3CDTF">2013-11-26T03:29:16Z</dcterms:modified>
</cp:coreProperties>
</file>