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57" r:id="rId5"/>
    <p:sldId id="266" r:id="rId6"/>
    <p:sldId id="258" r:id="rId7"/>
    <p:sldId id="259" r:id="rId8"/>
    <p:sldId id="273" r:id="rId9"/>
    <p:sldId id="261" r:id="rId10"/>
    <p:sldId id="265" r:id="rId11"/>
    <p:sldId id="270" r:id="rId12"/>
    <p:sldId id="263" r:id="rId13"/>
    <p:sldId id="274" r:id="rId14"/>
    <p:sldId id="275" r:id="rId15"/>
    <p:sldId id="26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67235" autoAdjust="0"/>
  </p:normalViewPr>
  <p:slideViewPr>
    <p:cSldViewPr>
      <p:cViewPr>
        <p:scale>
          <a:sx n="76" d="100"/>
          <a:sy n="76" d="100"/>
        </p:scale>
        <p:origin x="-1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C091-544D-4B42-9938-9A362E2AC839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F9A99-7F04-5641-8AF4-E3ACF999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Isso </a:t>
            </a:r>
            <a:r>
              <a:rPr lang="pt-BR" dirty="0" smtClean="0">
                <a:solidFill>
                  <a:schemeClr val="bg1"/>
                </a:solidFill>
              </a:rPr>
              <a:t>é justificativa para abrir</a:t>
            </a:r>
            <a:r>
              <a:rPr lang="pt-BR" baseline="0" dirty="0" smtClean="0">
                <a:solidFill>
                  <a:schemeClr val="bg1"/>
                </a:solidFill>
              </a:rPr>
              <a:t> uma empresa, não para desenvolver o jogo!!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A indústria de desenvolvimento de jogos tem apresentado um crescimento bastante acentuado nas últimas décadas.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Indústria de jogos tem influenciado uma ampla e variada gama de perfis de usuários, tornando-se parte importante da vida cotidiana da maioria das pessoas, sem restrição de faixa etária.</a:t>
            </a:r>
          </a:p>
          <a:p>
            <a:pPr>
              <a:buFont typeface="Wingdings" panose="05000000000000000000" pitchFamily="2" charset="2"/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Separe o que </a:t>
            </a:r>
            <a:r>
              <a:rPr lang="pt-BR" dirty="0" smtClean="0">
                <a:solidFill>
                  <a:schemeClr val="bg1"/>
                </a:solidFill>
              </a:rPr>
              <a:t>é objetivo</a:t>
            </a:r>
            <a:r>
              <a:rPr lang="pt-BR" baseline="0" dirty="0" smtClean="0">
                <a:solidFill>
                  <a:schemeClr val="bg1"/>
                </a:solidFill>
              </a:rPr>
              <a:t> seu de TCC do que é objetivo da empresa.</a:t>
            </a:r>
          </a:p>
          <a:p>
            <a:pPr>
              <a:buFont typeface="Wingdings" panose="05000000000000000000" pitchFamily="2" charset="2"/>
              <a:buNone/>
            </a:pPr>
            <a:endParaRPr lang="pt-BR" baseline="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baseline="0" dirty="0" smtClean="0">
                <a:solidFill>
                  <a:schemeClr val="bg1"/>
                </a:solidFill>
              </a:rPr>
              <a:t>Falta colocar as justificativas para os objetivos específicos!!!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chemeClr val="bg1"/>
                </a:solidFill>
              </a:rPr>
              <a:t>Lembrar que a p</a:t>
            </a:r>
            <a:r>
              <a:rPr lang="pt-BR" dirty="0" smtClean="0">
                <a:solidFill>
                  <a:schemeClr val="bg1"/>
                </a:solidFill>
              </a:rPr>
              <a:t>ós-produção será da empresa para acabamento</a:t>
            </a:r>
            <a:r>
              <a:rPr lang="pt-BR" baseline="0" dirty="0" smtClean="0">
                <a:solidFill>
                  <a:schemeClr val="bg1"/>
                </a:solidFill>
              </a:rPr>
              <a:t> final e comercialização.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computadores</a:t>
            </a:r>
            <a:r>
              <a:rPr lang="en-US" baseline="0" dirty="0" smtClean="0"/>
              <a:t> e (ii) </a:t>
            </a:r>
            <a:r>
              <a:rPr lang="en-US" baseline="0" dirty="0" err="1" smtClean="0"/>
              <a:t>abordar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jogos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pPr marL="285750" indent="-285750">
              <a:buAutoNum type="romanLcParenBoth"/>
            </a:pPr>
            <a:r>
              <a:rPr lang="en-US" dirty="0" err="1" smtClean="0"/>
              <a:t>tabuleiro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mma</a:t>
            </a:r>
            <a:r>
              <a:rPr lang="en-US" baseline="0" dirty="0" smtClean="0"/>
              <a:t>…</a:t>
            </a:r>
          </a:p>
          <a:p>
            <a:pPr marL="285750" indent="-285750">
              <a:buAutoNum type="romanLcParenBoth"/>
            </a:pPr>
            <a:r>
              <a:rPr lang="en-US" dirty="0" err="1" smtClean="0"/>
              <a:t>Pr</a:t>
            </a:r>
            <a:r>
              <a:rPr lang="en-US" dirty="0" err="1" smtClean="0"/>
              <a:t>é-produção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produção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usualmente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ágil</a:t>
            </a:r>
            <a:r>
              <a:rPr lang="en-US" baseline="0" dirty="0" smtClean="0"/>
              <a:t>) e </a:t>
            </a:r>
            <a:r>
              <a:rPr lang="en-US" baseline="0" dirty="0" err="1" smtClean="0"/>
              <a:t>pós-produção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distribuiç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gratuita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paga</a:t>
            </a:r>
            <a:r>
              <a:rPr lang="en-US" baseline="0" dirty="0" smtClean="0"/>
              <a:t>) e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fornece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alvo</a:t>
            </a:r>
            <a:r>
              <a:rPr lang="en-US" baseline="0" dirty="0" smtClean="0"/>
              <a:t> (SO e </a:t>
            </a:r>
            <a:r>
              <a:rPr lang="en-US" baseline="0" dirty="0" err="1" smtClean="0"/>
              <a:t>linguagens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Quais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empresas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Materiais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disponíveis</a:t>
            </a:r>
            <a:r>
              <a:rPr lang="en-US" baseline="0" dirty="0" smtClean="0"/>
              <a:t> (online, </a:t>
            </a:r>
            <a:r>
              <a:rPr lang="en-US" baseline="0" dirty="0" err="1" smtClean="0"/>
              <a:t>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cursos</a:t>
            </a:r>
            <a:r>
              <a:rPr lang="en-US" baseline="0" dirty="0" smtClean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F9A99-7F04-5641-8AF4-E3ACF999B5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F774-2C22-4986-A8EB-521CC8256BA2}" type="datetimeFigureOut">
              <a:rPr lang="pt-BR" smtClean="0"/>
              <a:pPr/>
              <a:t>26/11/13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9E91-1164-48B5-9DD9-0906DC7D818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rtuguese.unity3d.com/" TargetMode="External"/><Relationship Id="rId3" Type="http://schemas.openxmlformats.org/officeDocument/2006/relationships/hyperlink" Target="http://www.devmedia.com.br/desenvolva-jogos-com-a-unity-3d/291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Desenvolvimento de um jogo em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213508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Rafael Oliveira de Moura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Orientador: Leonardo Minora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2013.2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0"/>
            <a:ext cx="8568952" cy="213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IFRN-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CNAT-</a:t>
            </a:r>
            <a:r>
              <a:rPr lang="pt-BR" sz="2400" dirty="0" smtClean="0">
                <a:solidFill>
                  <a:schemeClr val="bg1"/>
                </a:solidFill>
              </a:rPr>
              <a:t>DIATINF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TADS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Jogos computacionais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Jogos computacionais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Processo de desenvolvimento de jogos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1916832"/>
            <a:ext cx="7704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bg1"/>
                </a:solidFill>
              </a:rPr>
              <a:t>Utilização do </a:t>
            </a:r>
            <a:r>
              <a:rPr lang="pt-BR" sz="3000" dirty="0" err="1">
                <a:solidFill>
                  <a:schemeClr val="bg1"/>
                </a:solidFill>
              </a:rPr>
              <a:t>Unity</a:t>
            </a:r>
            <a:r>
              <a:rPr lang="pt-BR" sz="3000" dirty="0">
                <a:solidFill>
                  <a:schemeClr val="bg1"/>
                </a:solidFill>
              </a:rPr>
              <a:t>? O que falar sobre o </a:t>
            </a:r>
            <a:r>
              <a:rPr lang="pt-BR" sz="3000" dirty="0" err="1">
                <a:solidFill>
                  <a:schemeClr val="bg1"/>
                </a:solidFill>
              </a:rPr>
              <a:t>unity</a:t>
            </a:r>
            <a:r>
              <a:rPr lang="pt-BR" sz="3000" dirty="0">
                <a:solidFill>
                  <a:schemeClr val="bg1"/>
                </a:solidFill>
              </a:rPr>
              <a:t> no referencial </a:t>
            </a:r>
            <a:r>
              <a:rPr lang="pt-BR" sz="3000" dirty="0" err="1">
                <a:solidFill>
                  <a:schemeClr val="bg1"/>
                </a:solidFill>
              </a:rPr>
              <a:t>teorico</a:t>
            </a:r>
            <a:r>
              <a:rPr lang="pt-BR" sz="3000" dirty="0">
                <a:solidFill>
                  <a:schemeClr val="bg1"/>
                </a:solidFill>
              </a:rPr>
              <a:t>? O que abordar?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3102"/>
            <a:ext cx="6715125" cy="14401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9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cronograma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Jogo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53414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Data</a:t>
                      </a:r>
                      <a:endParaRPr lang="pt-BR" sz="3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Atividade</a:t>
                      </a:r>
                      <a:endParaRPr lang="pt-BR" sz="3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Pr</a:t>
                      </a:r>
                      <a:r>
                        <a:rPr lang="pt-BR" sz="3600" noProof="0" dirty="0" smtClean="0"/>
                        <a:t>é-produção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Plano</a:t>
                      </a:r>
                      <a:r>
                        <a:rPr lang="en-US" sz="3600" baseline="0" dirty="0" smtClean="0"/>
                        <a:t> de release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1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2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Release …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Cronograma</a:t>
            </a:r>
            <a:r>
              <a:rPr lang="en-US" dirty="0" smtClean="0">
                <a:solidFill>
                  <a:srgbClr val="FFFFFF"/>
                </a:solidFill>
              </a:rPr>
              <a:t> - </a:t>
            </a:r>
            <a:r>
              <a:rPr lang="en-US" dirty="0" err="1" smtClean="0">
                <a:solidFill>
                  <a:srgbClr val="FFFFFF"/>
                </a:solidFill>
              </a:rPr>
              <a:t>Monografia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97424"/>
              </p:ext>
            </p:extLst>
          </p:nvPr>
        </p:nvGraphicFramePr>
        <p:xfrm>
          <a:off x="457200" y="16002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600" noProof="0" smtClean="0"/>
                        <a:t>Data</a:t>
                      </a:r>
                      <a:endParaRPr lang="pt-BR" sz="3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Cap</a:t>
                      </a:r>
                      <a:r>
                        <a:rPr lang="pt-BR" sz="3600" noProof="0" dirty="0" smtClean="0"/>
                        <a:t>ítulo</a:t>
                      </a:r>
                      <a:endParaRPr lang="pt-BR" sz="3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Estrutura do</a:t>
                      </a:r>
                      <a:r>
                        <a:rPr lang="pt-BR" sz="3600" baseline="0" noProof="0" dirty="0" smtClean="0"/>
                        <a:t> documento</a:t>
                      </a:r>
                      <a:endParaRPr lang="pt-BR" sz="3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1 - Introdu</a:t>
                      </a:r>
                      <a:r>
                        <a:rPr lang="pt-BR" sz="3600" noProof="0" dirty="0" smtClean="0"/>
                        <a:t>ção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2 - Referencial teórico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3 - Desenvolvimento do jogo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3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noProof="0" dirty="0" smtClean="0"/>
                        <a:t>4 - Considerações finais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8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</a:rPr>
              <a:t>Bibliografia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Site oficial do </a:t>
            </a: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[</a:t>
            </a:r>
            <a:r>
              <a:rPr lang="pt-BR" dirty="0">
                <a:hlinkClick r:id="rId2"/>
              </a:rPr>
              <a:t>http://portuguese.unity3d.com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>
                <a:solidFill>
                  <a:schemeClr val="bg1"/>
                </a:solidFill>
              </a:rPr>
              <a:t>]</a:t>
            </a:r>
          </a:p>
          <a:p>
            <a:endParaRPr lang="pt-BR" dirty="0" smtClean="0">
              <a:hlinkClick r:id="rId3"/>
            </a:endParaRP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www.devmedia.com.br/desenvolva-jogos-com-a-unity-3d/29125</a:t>
            </a:r>
            <a:endParaRPr lang="pt-BR" dirty="0" smtClean="0"/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CHANDLER, Heather Maxwell. </a:t>
            </a:r>
            <a:r>
              <a:rPr lang="pt-BR" b="1" dirty="0">
                <a:solidFill>
                  <a:schemeClr val="bg1"/>
                </a:solidFill>
              </a:rPr>
              <a:t>Manual de produção de jogos digitais. </a:t>
            </a:r>
            <a:r>
              <a:rPr lang="pt-BR" dirty="0">
                <a:solidFill>
                  <a:schemeClr val="bg1"/>
                </a:solidFill>
              </a:rPr>
              <a:t>2. ed. Porto Alegre: </a:t>
            </a:r>
            <a:r>
              <a:rPr lang="pt-BR" dirty="0" err="1">
                <a:solidFill>
                  <a:schemeClr val="bg1"/>
                </a:solidFill>
              </a:rPr>
              <a:t>Bookman</a:t>
            </a:r>
            <a:r>
              <a:rPr lang="pt-BR" dirty="0">
                <a:solidFill>
                  <a:schemeClr val="bg1"/>
                </a:solidFill>
              </a:rPr>
              <a:t>, 2012.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Sum</a:t>
            </a:r>
            <a:r>
              <a:rPr lang="en-US" dirty="0" err="1" smtClean="0">
                <a:solidFill>
                  <a:srgbClr val="FFFFFF"/>
                </a:solidFill>
              </a:rPr>
              <a:t>ário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Introdu</a:t>
            </a:r>
            <a:r>
              <a:rPr lang="pt-BR" dirty="0" smtClean="0">
                <a:solidFill>
                  <a:srgbClr val="FFFFFF"/>
                </a:solidFill>
              </a:rPr>
              <a:t>ção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Fundamenta</a:t>
            </a:r>
            <a:r>
              <a:rPr lang="pt-BR" dirty="0" smtClean="0">
                <a:solidFill>
                  <a:srgbClr val="FFFFFF"/>
                </a:solidFill>
              </a:rPr>
              <a:t>ção </a:t>
            </a:r>
            <a:r>
              <a:rPr lang="pt-BR" dirty="0" smtClean="0">
                <a:solidFill>
                  <a:srgbClr val="FFFFFF"/>
                </a:solidFill>
              </a:rPr>
              <a:t>te</a:t>
            </a:r>
            <a:r>
              <a:rPr lang="pt-BR" dirty="0" smtClean="0">
                <a:solidFill>
                  <a:srgbClr val="FFFFFF"/>
                </a:solidFill>
              </a:rPr>
              <a:t>órica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Cronograma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</a:t>
            </a:r>
            <a:r>
              <a:rPr lang="en-US" dirty="0" err="1" smtClean="0">
                <a:solidFill>
                  <a:srgbClr val="FFFFFF"/>
                </a:solidFill>
              </a:rPr>
              <a:t>çã</a:t>
            </a:r>
            <a:r>
              <a:rPr lang="en-US" dirty="0" err="1" smtClean="0">
                <a:solidFill>
                  <a:srgbClr val="FFFFFF"/>
                </a:solidFill>
              </a:rPr>
              <a:t>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</a:t>
            </a:r>
            <a:r>
              <a:rPr lang="pt-BR" dirty="0" smtClean="0">
                <a:solidFill>
                  <a:schemeClr val="bg1"/>
                </a:solidFill>
              </a:rPr>
              <a:t>de desenvolvimento de jogos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Desenvolvimento do projeto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Definição do Problema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Empresa (startup)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Sem produtos iniciais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Geral</a:t>
            </a:r>
            <a:endParaRPr lang="pt-BR" dirty="0" smtClean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Desenvolver </a:t>
            </a:r>
            <a:r>
              <a:rPr lang="pt-BR" dirty="0">
                <a:solidFill>
                  <a:srgbClr val="FFFFFF"/>
                </a:solidFill>
              </a:rPr>
              <a:t>um jogo usando o </a:t>
            </a:r>
            <a:r>
              <a:rPr lang="pt-BR" dirty="0" err="1" smtClean="0">
                <a:solidFill>
                  <a:srgbClr val="FFFFFF"/>
                </a:solidFill>
              </a:rPr>
              <a:t>Unity</a:t>
            </a:r>
            <a:endParaRPr lang="pt-BR" dirty="0" smtClean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Específicos</a:t>
            </a:r>
            <a:endParaRPr lang="pt-BR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Mono usu</a:t>
            </a:r>
            <a:r>
              <a:rPr lang="pt-BR" dirty="0" smtClean="0">
                <a:solidFill>
                  <a:srgbClr val="FFFFFF"/>
                </a:solidFill>
              </a:rPr>
              <a:t>ário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Mobile (qual plataforma?)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Adventure baseado em tabuleiro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FFFF"/>
                </a:solidFill>
              </a:rPr>
              <a:t>Mais algo sobre qual o tipo de jogo?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Justificativa [ou motivação]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chemeClr val="bg1"/>
                </a:solidFill>
              </a:rPr>
              <a:t>Unity</a:t>
            </a:r>
            <a:endParaRPr lang="pt-BR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</a:t>
            </a:r>
            <a:r>
              <a:rPr lang="pt-BR" dirty="0" smtClean="0">
                <a:solidFill>
                  <a:schemeClr val="bg1"/>
                </a:solidFill>
              </a:rPr>
              <a:t>árias plataformas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Mac</a:t>
            </a:r>
            <a:r>
              <a:rPr lang="pt-BR" dirty="0">
                <a:solidFill>
                  <a:schemeClr val="bg1"/>
                </a:solidFill>
              </a:rPr>
              <a:t>, Windows, IPhone, Web e Nintendo </a:t>
            </a:r>
            <a:r>
              <a:rPr lang="pt-BR" dirty="0" smtClean="0">
                <a:solidFill>
                  <a:schemeClr val="bg1"/>
                </a:solidFill>
              </a:rPr>
              <a:t>Wii</a:t>
            </a:r>
            <a:endParaRPr lang="pt-BR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C </a:t>
            </a:r>
            <a:r>
              <a:rPr lang="pt-BR" dirty="0">
                <a:solidFill>
                  <a:schemeClr val="bg1"/>
                </a:solidFill>
              </a:rPr>
              <a:t>Sharp, </a:t>
            </a:r>
            <a:r>
              <a:rPr lang="pt-BR" dirty="0" err="1">
                <a:solidFill>
                  <a:schemeClr val="bg1"/>
                </a:solidFill>
              </a:rPr>
              <a:t>JavaScripti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Boo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Pytoon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Vers</a:t>
            </a:r>
            <a:r>
              <a:rPr lang="pt-BR" dirty="0" smtClean="0">
                <a:solidFill>
                  <a:schemeClr val="bg1"/>
                </a:solidFill>
              </a:rPr>
              <a:t>ão gratuita e paga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Por que monousuário?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Por que mobile? Qual plataforma?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Por que </a:t>
            </a:r>
            <a:r>
              <a:rPr lang="pt-BR" dirty="0" err="1" smtClean="0">
                <a:solidFill>
                  <a:schemeClr val="bg1"/>
                </a:solidFill>
              </a:rPr>
              <a:t>adventure</a:t>
            </a:r>
            <a:r>
              <a:rPr lang="pt-BR" dirty="0" smtClean="0">
                <a:solidFill>
                  <a:schemeClr val="bg1"/>
                </a:solidFill>
              </a:rPr>
              <a:t>/tabuleiro?</a:t>
            </a:r>
            <a:endParaRPr lang="pt-B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Metodologia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</a:rPr>
              <a:t>Desenvolvimento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Pré-produção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Definição do jogo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bg1"/>
                </a:solidFill>
              </a:rPr>
              <a:t>Produção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</a:rPr>
              <a:t>Ciclos iterativos baseados no </a:t>
            </a:r>
            <a:r>
              <a:rPr lang="pt-BR" sz="2400" dirty="0" err="1" smtClean="0">
                <a:solidFill>
                  <a:schemeClr val="bg1"/>
                </a:solidFill>
              </a:rPr>
              <a:t>Scrum</a:t>
            </a:r>
            <a:endParaRPr lang="pt-BR" sz="2400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800" strike="sngStrike" dirty="0" smtClean="0">
                <a:solidFill>
                  <a:schemeClr val="bg1"/>
                </a:solidFill>
              </a:rPr>
              <a:t>Pós-produção</a:t>
            </a:r>
          </a:p>
        </p:txBody>
      </p:sp>
    </p:spTree>
    <p:extLst>
      <p:ext uri="{BB962C8B-B14F-4D97-AF65-F5344CB8AC3E}">
        <p14:creationId xmlns:p14="http://schemas.microsoft.com/office/powerpoint/2010/main" val="2609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Fundamenta</a:t>
            </a:r>
            <a:r>
              <a:rPr lang="pt-BR" dirty="0" smtClean="0">
                <a:solidFill>
                  <a:schemeClr val="bg1"/>
                </a:solidFill>
              </a:rPr>
              <a:t>ção </a:t>
            </a:r>
            <a:r>
              <a:rPr lang="pt-BR" dirty="0" smtClean="0">
                <a:solidFill>
                  <a:schemeClr val="bg1"/>
                </a:solidFill>
              </a:rPr>
              <a:t>teórica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459</Words>
  <Application>Microsoft Macintosh PowerPoint</Application>
  <PresentationFormat>On-screen Show (4:3)</PresentationFormat>
  <Paragraphs>94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Desenvolvimento de um jogo em Unity</vt:lpstr>
      <vt:lpstr>Sumário</vt:lpstr>
      <vt:lpstr>Introdução</vt:lpstr>
      <vt:lpstr>Introdução</vt:lpstr>
      <vt:lpstr>Definição do Problema</vt:lpstr>
      <vt:lpstr>Objetivos</vt:lpstr>
      <vt:lpstr>Justificativa [ou motivação]</vt:lpstr>
      <vt:lpstr>Metodologia</vt:lpstr>
      <vt:lpstr>Fundamentação teórica</vt:lpstr>
      <vt:lpstr>Jogos computacionais</vt:lpstr>
      <vt:lpstr>PowerPoint Presentation</vt:lpstr>
      <vt:lpstr>cronograma</vt:lpstr>
      <vt:lpstr>Cronograma - Jogo</vt:lpstr>
      <vt:lpstr>Cronograma - Monografia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Pré-projeto</dc:title>
  <dc:creator>Rafael</dc:creator>
  <cp:lastModifiedBy>Leonardo Ataide Minora</cp:lastModifiedBy>
  <cp:revision>31</cp:revision>
  <dcterms:created xsi:type="dcterms:W3CDTF">2013-11-13T12:12:16Z</dcterms:created>
  <dcterms:modified xsi:type="dcterms:W3CDTF">2013-11-26T23:14:31Z</dcterms:modified>
</cp:coreProperties>
</file>