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96C"/>
    <a:srgbClr val="613172"/>
    <a:srgbClr val="171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228" y="4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92A9B-4722-4875-BC11-8C8B52BE04D7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841C0-F9F6-4F29-86E2-BAD09ED24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30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DB2-3F80-4956-99FD-3C7A0124D7C2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213A-864C-411F-8F77-0369CDC8C372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E70-E62F-4A97-80AD-F95AA28EF595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04D7-EB23-41BF-B043-4EC6F48EEF8B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3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E640-39BE-4E0E-88DD-FE4C1B35909C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557A-75ED-424E-BA9B-CB61E28EA4D6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9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673A-2173-4D7E-A958-E34E934E1D3A}" type="datetime1">
              <a:rPr lang="pt-BR" smtClean="0"/>
              <a:t>28/07/2024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6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E79-3C1B-46B1-8964-F3CE1C617DEB}" type="datetime1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0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C2FE-AA2E-46EA-8CE5-EA6A8646E175}" type="datetime1">
              <a:rPr lang="pt-BR" smtClean="0"/>
              <a:t>28/07/2024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4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96EB-B875-4AD8-9B47-EB0D53C98199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A62E-BAC0-42E6-B9AD-4DD52458FE0E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1851E-0949-45D0-A650-76DC4483990B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OPEN SOURCE DESCOMPLICADO - RAFAEL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9481B-5B90-41E2-8A64-7924145B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F5CBD2B-4894-C924-5BB0-C9E0E180397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131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D28F865E-F815-7B92-5262-47703C49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767"/>
            <a:ext cx="9601200" cy="9601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E7A642-FB14-5338-F8F5-D3A9CD038667}"/>
              </a:ext>
            </a:extLst>
          </p:cNvPr>
          <p:cNvSpPr txBox="1"/>
          <p:nvPr/>
        </p:nvSpPr>
        <p:spPr>
          <a:xfrm>
            <a:off x="318977" y="292441"/>
            <a:ext cx="8548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masis MT Pro Black" panose="020F0502020204030204" pitchFamily="18" charset="0"/>
              </a:rPr>
              <a:t>OPEN SOURCE DESCOMPLICADO: BENEFÍCIOS E IMPACTOS PARA TODOS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2CA4D9-53F1-536C-8A8C-EE1691B946B2}"/>
              </a:ext>
            </a:extLst>
          </p:cNvPr>
          <p:cNvSpPr txBox="1"/>
          <p:nvPr/>
        </p:nvSpPr>
        <p:spPr>
          <a:xfrm>
            <a:off x="492642" y="11486699"/>
            <a:ext cx="8548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masis MT Pro Black" panose="020F0502020204030204" pitchFamily="18" charset="0"/>
              </a:rPr>
              <a:t>RAFAEL CARVALHO</a:t>
            </a:r>
          </a:p>
          <a:p>
            <a:pPr algn="ctr"/>
            <a:endParaRPr lang="pt-BR" sz="3600" dirty="0">
              <a:solidFill>
                <a:schemeClr val="bg1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masis MT Pro Black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1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762A222-9367-ACE6-FCE8-988E7EE94F7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629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BC90A8-7121-8AA7-0515-83DBF524C727}"/>
              </a:ext>
            </a:extLst>
          </p:cNvPr>
          <p:cNvSpPr txBox="1"/>
          <p:nvPr/>
        </p:nvSpPr>
        <p:spPr>
          <a:xfrm>
            <a:off x="869211" y="3147236"/>
            <a:ext cx="8189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OPEN SOURCE DESCOMPLICADO: BENEFÍCIOS E IMPACTOS PARA TODOS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4F96CCF-02F2-78F9-B920-58AD554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</p:spTree>
    <p:extLst>
      <p:ext uri="{BB962C8B-B14F-4D97-AF65-F5344CB8AC3E}">
        <p14:creationId xmlns:p14="http://schemas.microsoft.com/office/powerpoint/2010/main" val="67001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2BE8FE5-1C2E-D570-A880-4A072607D070}"/>
              </a:ext>
            </a:extLst>
          </p:cNvPr>
          <p:cNvSpPr txBox="1"/>
          <p:nvPr/>
        </p:nvSpPr>
        <p:spPr>
          <a:xfrm>
            <a:off x="919502" y="2611480"/>
            <a:ext cx="776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já ouviu falar em "Open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e ficou curioso sobre o que é e por que é importante, este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para você. Vamos explorar o mundo do software de código aberto de forma simples e clara, explicando por que ele é uma parte crucial da tecnologia moderna.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CBBFC-7402-0143-5259-5A11621F600A}"/>
              </a:ext>
            </a:extLst>
          </p:cNvPr>
          <p:cNvSpPr txBox="1"/>
          <p:nvPr/>
        </p:nvSpPr>
        <p:spPr>
          <a:xfrm>
            <a:off x="919502" y="819765"/>
            <a:ext cx="6508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Importância do Open </a:t>
            </a:r>
            <a:r>
              <a:rPr lang="pt-BR" sz="4000" dirty="0" err="1">
                <a:latin typeface="Impact" panose="020B0806030902050204" pitchFamily="34" charset="0"/>
              </a:rPr>
              <a:t>Source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3E03EA-8071-6746-EE30-303169924C84}"/>
              </a:ext>
            </a:extLst>
          </p:cNvPr>
          <p:cNvSpPr txBox="1"/>
          <p:nvPr/>
        </p:nvSpPr>
        <p:spPr>
          <a:xfrm>
            <a:off x="919502" y="1777178"/>
            <a:ext cx="2032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B498EB-C3C0-94A6-74BE-F97183B654EB}"/>
              </a:ext>
            </a:extLst>
          </p:cNvPr>
          <p:cNvSpPr txBox="1"/>
          <p:nvPr/>
        </p:nvSpPr>
        <p:spPr>
          <a:xfrm>
            <a:off x="1071902" y="5246935"/>
            <a:ext cx="393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Que é Open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Source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49E5C-0C5E-FEEA-9853-8933A6DF8954}"/>
              </a:ext>
            </a:extLst>
          </p:cNvPr>
          <p:cNvSpPr txBox="1"/>
          <p:nvPr/>
        </p:nvSpPr>
        <p:spPr>
          <a:xfrm>
            <a:off x="1071902" y="6634130"/>
            <a:ext cx="7762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ou código aberto, refere-se a um tipo de software cujo código-fonte é disponibilizado ao público. Isso significa que qualquer pessoa pode ver, modificar e distribuir o código conforme suas necessidades. Diferente do software proprietário, onde o código é mantido em segredo por empresas, o software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promove a transparência e a colaboração.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1808F48-5A4A-BE94-B476-3CA92C90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OPEN SOURCE DESCOMPLICADO - RAFAEL CARVALHO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B22BF315-117C-060D-FEA1-A56C5ECC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7" y="9583424"/>
            <a:ext cx="2281765" cy="2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2BE8FE5-1C2E-D570-A880-4A072607D070}"/>
              </a:ext>
            </a:extLst>
          </p:cNvPr>
          <p:cNvSpPr txBox="1"/>
          <p:nvPr/>
        </p:nvSpPr>
        <p:spPr>
          <a:xfrm>
            <a:off x="919502" y="2611480"/>
            <a:ext cx="776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das maiores vantagens do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a liberdade que ele oferece. Você não está preso a um fornecedor específico e pode adaptar o software às suas necessidades. Se você precisa de uma funcionalidade específica, pode adicioná-la, ou se encontrar um bug, pode corrigi-lo.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CBBFC-7402-0143-5259-5A11621F600A}"/>
              </a:ext>
            </a:extLst>
          </p:cNvPr>
          <p:cNvSpPr txBox="1"/>
          <p:nvPr/>
        </p:nvSpPr>
        <p:spPr>
          <a:xfrm>
            <a:off x="919502" y="819765"/>
            <a:ext cx="6508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Importância do Open </a:t>
            </a:r>
            <a:r>
              <a:rPr lang="pt-BR" sz="4000" dirty="0" err="1">
                <a:latin typeface="Impact" panose="020B0806030902050204" pitchFamily="34" charset="0"/>
              </a:rPr>
              <a:t>Source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3E03EA-8071-6746-EE30-303169924C84}"/>
              </a:ext>
            </a:extLst>
          </p:cNvPr>
          <p:cNvSpPr txBox="1"/>
          <p:nvPr/>
        </p:nvSpPr>
        <p:spPr>
          <a:xfrm>
            <a:off x="919502" y="1777178"/>
            <a:ext cx="466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Liberdade e Flexibilidade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B498EB-C3C0-94A6-74BE-F97183B654EB}"/>
              </a:ext>
            </a:extLst>
          </p:cNvPr>
          <p:cNvSpPr txBox="1"/>
          <p:nvPr/>
        </p:nvSpPr>
        <p:spPr>
          <a:xfrm>
            <a:off x="1071902" y="5246935"/>
            <a:ext cx="313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Custo Reduzido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49E5C-0C5E-FEEA-9853-8933A6DF8954}"/>
              </a:ext>
            </a:extLst>
          </p:cNvPr>
          <p:cNvSpPr txBox="1"/>
          <p:nvPr/>
        </p:nvSpPr>
        <p:spPr>
          <a:xfrm>
            <a:off x="1071902" y="6634130"/>
            <a:ext cx="776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Muitos softwares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gratuitos. Isso não só reduz os custos iniciais, mas também elimina as taxas de licenciamento e atualização que vêm com muitos softwares proprietários. Isso é especialmente benéfico para pequenas empresas e indivíduos.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CF4220-869A-FD2D-3E6B-379A993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D026520-203F-1E8B-C1F3-E49347D6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7" y="9583424"/>
            <a:ext cx="2281765" cy="2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2BE8FE5-1C2E-D570-A880-4A072607D070}"/>
              </a:ext>
            </a:extLst>
          </p:cNvPr>
          <p:cNvSpPr txBox="1"/>
          <p:nvPr/>
        </p:nvSpPr>
        <p:spPr>
          <a:xfrm>
            <a:off x="919502" y="2611480"/>
            <a:ext cx="7762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o código-fonte é aberto, ele pode ser revisado por qualquer pessoa. Isso significa que bugs e vulnerabilidades podem ser identificados e corrigidos rapidamente por uma comunidade global de desenvolvedores. A transparência também gera confiança, já que você pode ver exatamente como o software funciona.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CBBFC-7402-0143-5259-5A11621F600A}"/>
              </a:ext>
            </a:extLst>
          </p:cNvPr>
          <p:cNvSpPr txBox="1"/>
          <p:nvPr/>
        </p:nvSpPr>
        <p:spPr>
          <a:xfrm>
            <a:off x="919502" y="819765"/>
            <a:ext cx="6508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Importância do Open </a:t>
            </a:r>
            <a:r>
              <a:rPr lang="pt-BR" sz="4000" dirty="0" err="1">
                <a:latin typeface="Impact" panose="020B0806030902050204" pitchFamily="34" charset="0"/>
              </a:rPr>
              <a:t>Source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3E03EA-8071-6746-EE30-303169924C84}"/>
              </a:ext>
            </a:extLst>
          </p:cNvPr>
          <p:cNvSpPr txBox="1"/>
          <p:nvPr/>
        </p:nvSpPr>
        <p:spPr>
          <a:xfrm>
            <a:off x="919502" y="1777178"/>
            <a:ext cx="5058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3. Segurança e Transparência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B498EB-C3C0-94A6-74BE-F97183B654EB}"/>
              </a:ext>
            </a:extLst>
          </p:cNvPr>
          <p:cNvSpPr txBox="1"/>
          <p:nvPr/>
        </p:nvSpPr>
        <p:spPr>
          <a:xfrm>
            <a:off x="1071902" y="5246935"/>
            <a:ext cx="328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 Inovação Rápida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49E5C-0C5E-FEEA-9853-8933A6DF8954}"/>
              </a:ext>
            </a:extLst>
          </p:cNvPr>
          <p:cNvSpPr txBox="1"/>
          <p:nvPr/>
        </p:nvSpPr>
        <p:spPr>
          <a:xfrm>
            <a:off x="1071902" y="6634130"/>
            <a:ext cx="776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modelo de desenvolvimento colaborativo do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acelera a inovação. Desenvolvedores de todo o mundo podem contribuir com novas ideias e melhorias. Isso resulta em software que evolui rapidamente e incorpora as últimas tecnologias e tendências.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54CD304-688A-A511-ECA9-6E3F1925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36EEB02-CE67-CD32-6982-8E2F6456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7" y="9583424"/>
            <a:ext cx="2281765" cy="2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2BE8FE5-1C2E-D570-A880-4A072607D070}"/>
              </a:ext>
            </a:extLst>
          </p:cNvPr>
          <p:cNvSpPr txBox="1"/>
          <p:nvPr/>
        </p:nvSpPr>
        <p:spPr>
          <a:xfrm>
            <a:off x="919502" y="2611480"/>
            <a:ext cx="776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usa software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não está sozinho. Existe uma vasta comunidade de usuários e desenvolvedores dispostos a ajudar. Fóruns, grupos de discussão e tutoriais estão disponíveis para fornecer suporte e compartilhar conhecimento.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CBBFC-7402-0143-5259-5A11621F600A}"/>
              </a:ext>
            </a:extLst>
          </p:cNvPr>
          <p:cNvSpPr txBox="1"/>
          <p:nvPr/>
        </p:nvSpPr>
        <p:spPr>
          <a:xfrm>
            <a:off x="919502" y="819765"/>
            <a:ext cx="6508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Importância do Open </a:t>
            </a:r>
            <a:r>
              <a:rPr lang="pt-BR" sz="4000" dirty="0" err="1">
                <a:latin typeface="Impact" panose="020B0806030902050204" pitchFamily="34" charset="0"/>
              </a:rPr>
              <a:t>Source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3E03EA-8071-6746-EE30-303169924C84}"/>
              </a:ext>
            </a:extLst>
          </p:cNvPr>
          <p:cNvSpPr txBox="1"/>
          <p:nvPr/>
        </p:nvSpPr>
        <p:spPr>
          <a:xfrm>
            <a:off x="919502" y="1777178"/>
            <a:ext cx="438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Comunidade e Suporte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B498EB-C3C0-94A6-74BE-F97183B654EB}"/>
              </a:ext>
            </a:extLst>
          </p:cNvPr>
          <p:cNvSpPr txBox="1"/>
          <p:nvPr/>
        </p:nvSpPr>
        <p:spPr>
          <a:xfrm>
            <a:off x="1071902" y="5246935"/>
            <a:ext cx="363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6. Interoperabilidade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49E5C-0C5E-FEEA-9853-8933A6DF8954}"/>
              </a:ext>
            </a:extLst>
          </p:cNvPr>
          <p:cNvSpPr txBox="1"/>
          <p:nvPr/>
        </p:nvSpPr>
        <p:spPr>
          <a:xfrm>
            <a:off x="1071902" y="6634130"/>
            <a:ext cx="776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Softwares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geralmente seguem padrões abertos, o que facilita a integração com outros sistemas e tecnologias. Isso é crucial em um mundo onde a conectividade e a interoperabilidade são fundamentais.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5105341-BAC1-4F9E-47AB-B70C68D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9CD1ABF-1852-B351-D49A-46CCAA358D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7" y="9583424"/>
            <a:ext cx="2281765" cy="2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0A2349-FBA7-AFE1-392F-FD7F8AB15ECA}"/>
              </a:ext>
            </a:extLst>
          </p:cNvPr>
          <p:cNvSpPr txBox="1"/>
          <p:nvPr/>
        </p:nvSpPr>
        <p:spPr>
          <a:xfrm>
            <a:off x="919502" y="1760875"/>
            <a:ext cx="7762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Alguns dos softwares mais populares e amplamente usados no mundo são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 sistema operacional Linux, o navegador Firefox, e a suíte de escritório LibreOffice são apenas alguns exemplos de como o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pode produzir ferramentas poderosas e confiáveis.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006B71-7DF3-F8AF-587A-452A3EC6B0F5}"/>
              </a:ext>
            </a:extLst>
          </p:cNvPr>
          <p:cNvSpPr txBox="1"/>
          <p:nvPr/>
        </p:nvSpPr>
        <p:spPr>
          <a:xfrm>
            <a:off x="919502" y="926573"/>
            <a:ext cx="4695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Exemplos de Sucesso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9CBD3A-B486-7688-549F-C33B0019B102}"/>
              </a:ext>
            </a:extLst>
          </p:cNvPr>
          <p:cNvSpPr txBox="1"/>
          <p:nvPr/>
        </p:nvSpPr>
        <p:spPr>
          <a:xfrm>
            <a:off x="1071902" y="5783525"/>
            <a:ext cx="776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representa um modelo de desenvolvimento colaborativo e transparente que oferece muitas vantagens, desde a redução de custos até a aceleração da inovação. Para quem tem um conhecimento básico de informática, mergulhar no mundo do open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pode ser uma experiência enriquecedora e capacitadora. Não só você terá acesso a ferramentas poderosas, mas também fará parte de uma comunidade global que valoriza a liberdade, a colaboração e a inovação.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FA14153-0070-00D0-AE17-8D34D00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A96FA28-D6D9-7C26-732C-0148A70E8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7" y="9583424"/>
            <a:ext cx="2281765" cy="228176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D8BBA6-6956-91CF-37FA-B7582E03C45E}"/>
              </a:ext>
            </a:extLst>
          </p:cNvPr>
          <p:cNvSpPr txBox="1"/>
          <p:nvPr/>
        </p:nvSpPr>
        <p:spPr>
          <a:xfrm>
            <a:off x="1071902" y="4748015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CONCLUSÃO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8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CA858-5C56-91C3-8D7F-9BCCE866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34" y="4416058"/>
            <a:ext cx="8281035" cy="299296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Esse Ebook foi gerado por IA, e diagramado por humano.</a:t>
            </a:r>
          </a:p>
          <a:p>
            <a:r>
              <a:rPr lang="pt-BR" dirty="0"/>
              <a:t>Esse conteúdo foi gerado com fins didáticos de construção, não foi realizado uma avaliação cuidadosa humana no conteúdo e pode conter erros gerados por uma IA.</a:t>
            </a:r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Auto: Rafael Carvalho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EAC1F5-6FA3-D60D-32EA-245E1A46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OPEN SOURCE DESCOMPLICADO - RAFAEL CARVALHO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30B2D66-8E09-1671-AAB4-73D669AC4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7" y="9583424"/>
            <a:ext cx="2281765" cy="2281765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BACB996-9C86-729D-0308-EBA00FA19B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1595328"/>
            <a:ext cx="843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AGRADEÇO POR TEREM CHEGADO ATÉ AQUI</a:t>
            </a:r>
          </a:p>
        </p:txBody>
      </p:sp>
    </p:spTree>
    <p:extLst>
      <p:ext uri="{BB962C8B-B14F-4D97-AF65-F5344CB8AC3E}">
        <p14:creationId xmlns:p14="http://schemas.microsoft.com/office/powerpoint/2010/main" val="3242225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7699</TotalTime>
  <Words>667</Words>
  <Application>Microsoft Office PowerPoint</Application>
  <PresentationFormat>Papel A3 (297 x 420 mm)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Amasis MT Pro Black</vt:lpstr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AGRADEÇO POR TEREM CHEGADO ATÉ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FNU LNU</dc:creator>
  <cp:lastModifiedBy>FNU LNU</cp:lastModifiedBy>
  <cp:revision>3</cp:revision>
  <dcterms:created xsi:type="dcterms:W3CDTF">2024-07-22T17:07:30Z</dcterms:created>
  <dcterms:modified xsi:type="dcterms:W3CDTF">2024-07-29T00:26:01Z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2024-07-23T16:06:15Z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50f3b55a-3b7d-4155-9998-e10d69af7a8f</vt:lpwstr>
  </property>
  <property fmtid="{D5CDD505-2E9C-101B-9397-08002B2CF9AE}" pid="7" name="MSIP_Label_defa4170-0d19-0005-0004-bc88714345d2_ActionId">
    <vt:lpwstr>50b0609d-735a-4e61-8b2c-dad29577dccc</vt:lpwstr>
  </property>
  <property fmtid="{D5CDD505-2E9C-101B-9397-08002B2CF9AE}" pid="8" name="MSIP_Label_defa4170-0d19-0005-0004-bc88714345d2_ContentBits">
    <vt:lpwstr>0</vt:lpwstr>
  </property>
</Properties>
</file>