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06" autoAdjust="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0257-0F60-41FC-A014-0C617F5694BC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04F-4131-4C1B-B1B8-0E14F4A5E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0257-0F60-41FC-A014-0C617F5694BC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04F-4131-4C1B-B1B8-0E14F4A5E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0257-0F60-41FC-A014-0C617F5694BC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04F-4131-4C1B-B1B8-0E14F4A5E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0257-0F60-41FC-A014-0C617F5694BC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04F-4131-4C1B-B1B8-0E14F4A5E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0257-0F60-41FC-A014-0C617F5694BC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04F-4131-4C1B-B1B8-0E14F4A5E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0257-0F60-41FC-A014-0C617F5694BC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04F-4131-4C1B-B1B8-0E14F4A5E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0257-0F60-41FC-A014-0C617F5694BC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04F-4131-4C1B-B1B8-0E14F4A5E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0257-0F60-41FC-A014-0C617F5694BC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04F-4131-4C1B-B1B8-0E14F4A5E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0257-0F60-41FC-A014-0C617F5694BC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04F-4131-4C1B-B1B8-0E14F4A5E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0257-0F60-41FC-A014-0C617F5694BC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04F-4131-4C1B-B1B8-0E14F4A5E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0257-0F60-41FC-A014-0C617F5694BC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704F-4131-4C1B-B1B8-0E14F4A5E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30257-0F60-41FC-A014-0C617F5694BC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E704F-4131-4C1B-B1B8-0E14F4A5E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7783" y="1862728"/>
            <a:ext cx="2875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err="1" smtClean="0"/>
              <a:t>PrePatch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1514471"/>
            <a:ext cx="39147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986289" y="609881"/>
            <a:ext cx="358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새 테이블</a:t>
            </a:r>
            <a:r>
              <a:rPr lang="en-US" altLang="ko-KR" sz="2400" dirty="0" smtClean="0"/>
              <a:t> TPREVERSION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120758" y="642918"/>
            <a:ext cx="45420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TVERSION </a:t>
            </a:r>
            <a:r>
              <a:rPr lang="ko-KR" altLang="en-US" sz="2400" dirty="0" err="1" smtClean="0"/>
              <a:t>컬럼추가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dwBetaVer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algn="r"/>
            <a:r>
              <a:rPr lang="ko-KR" altLang="en-US" dirty="0" smtClean="0"/>
              <a:t>디폴</a:t>
            </a:r>
            <a:r>
              <a:rPr lang="ko-KR" altLang="en-US" dirty="0"/>
              <a:t>트 </a:t>
            </a:r>
            <a:r>
              <a:rPr lang="en-US" altLang="ko-KR" dirty="0" smtClean="0"/>
              <a:t>= 0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66854"/>
            <a:ext cx="48006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3786182" y="1500174"/>
            <a:ext cx="1071570" cy="2571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5720" y="4514687"/>
            <a:ext cx="46071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dwBetaVer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이 파일이 </a:t>
            </a:r>
            <a:r>
              <a:rPr lang="en-US" altLang="ko-KR" sz="2400" dirty="0" err="1" smtClean="0"/>
              <a:t>PrePatch</a:t>
            </a:r>
            <a:r>
              <a:rPr lang="ko-KR" altLang="en-US" sz="2400" dirty="0" smtClean="0"/>
              <a:t>로 업데이트 가능한 파일인지 확인하는 용도</a:t>
            </a:r>
            <a:endParaRPr lang="en-US" altLang="ko-KR" sz="2400" dirty="0" smtClean="0"/>
          </a:p>
          <a:p>
            <a:r>
              <a:rPr lang="en-US" altLang="ko-KR" sz="2400" dirty="0" smtClean="0">
                <a:solidFill>
                  <a:srgbClr val="00B050"/>
                </a:solidFill>
              </a:rPr>
              <a:t>0</a:t>
            </a:r>
            <a:r>
              <a:rPr lang="ko-KR" altLang="en-US" sz="2400" dirty="0" smtClean="0"/>
              <a:t>은 불가능 나머지는 </a:t>
            </a:r>
            <a:r>
              <a:rPr lang="ko-KR" altLang="en-US" sz="2400" dirty="0" smtClean="0">
                <a:solidFill>
                  <a:srgbClr val="00B050"/>
                </a:solidFill>
              </a:rPr>
              <a:t>고유한 </a:t>
            </a:r>
            <a:r>
              <a:rPr lang="en-US" altLang="ko-KR" sz="2400" dirty="0" smtClean="0">
                <a:solidFill>
                  <a:srgbClr val="00B050"/>
                </a:solidFill>
              </a:rPr>
              <a:t>ID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28794" y="785793"/>
            <a:ext cx="150019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버전확인</a:t>
            </a:r>
            <a:endParaRPr lang="ko-KR" altLang="en-US" sz="1100" dirty="0"/>
          </a:p>
        </p:txBody>
      </p:sp>
      <p:cxnSp>
        <p:nvCxnSpPr>
          <p:cNvPr id="4" name="직선 화살표 연결선 3"/>
          <p:cNvCxnSpPr>
            <a:stCxn id="2" idx="3"/>
            <a:endCxn id="6" idx="1"/>
          </p:cNvCxnSpPr>
          <p:nvPr/>
        </p:nvCxnSpPr>
        <p:spPr>
          <a:xfrm flipV="1">
            <a:off x="3428992" y="1071546"/>
            <a:ext cx="2857520" cy="71437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286512" y="714356"/>
            <a:ext cx="150019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다음 버전 파일 리스트 전송</a:t>
            </a:r>
            <a:endParaRPr lang="en-US" altLang="ko-KR" sz="1400" dirty="0" smtClean="0"/>
          </a:p>
        </p:txBody>
      </p:sp>
      <p:cxnSp>
        <p:nvCxnSpPr>
          <p:cNvPr id="8" name="직선 화살표 연결선 7"/>
          <p:cNvCxnSpPr>
            <a:stCxn id="6" idx="1"/>
            <a:endCxn id="19" idx="3"/>
          </p:cNvCxnSpPr>
          <p:nvPr/>
        </p:nvCxnSpPr>
        <p:spPr>
          <a:xfrm rot="10800000" flipV="1">
            <a:off x="3428992" y="1071545"/>
            <a:ext cx="2857520" cy="100013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928794" y="1714487"/>
            <a:ext cx="150019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다운로드 </a:t>
            </a:r>
            <a:r>
              <a:rPr lang="ko-KR" altLang="en-US" sz="1600" dirty="0" smtClean="0"/>
              <a:t>시작</a:t>
            </a:r>
            <a:endParaRPr lang="en-US" altLang="ko-KR" sz="1600" dirty="0" smtClean="0"/>
          </a:p>
        </p:txBody>
      </p:sp>
      <p:sp>
        <p:nvSpPr>
          <p:cNvPr id="22" name="순서도: 판단 21"/>
          <p:cNvSpPr/>
          <p:nvPr/>
        </p:nvSpPr>
        <p:spPr>
          <a:xfrm>
            <a:off x="1142976" y="3710265"/>
            <a:ext cx="1500198" cy="74911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PrePatch</a:t>
            </a:r>
            <a:r>
              <a:rPr lang="ko-KR" altLang="en-US" sz="1600" dirty="0" smtClean="0">
                <a:solidFill>
                  <a:schemeClr val="tx1"/>
                </a:solidFill>
              </a:rPr>
              <a:t>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대체가능한가</a:t>
            </a:r>
            <a:r>
              <a:rPr lang="en-US" altLang="ko-KR" sz="1600" dirty="0" smtClean="0">
                <a:solidFill>
                  <a:schemeClr val="tx1"/>
                </a:solidFill>
              </a:rPr>
              <a:t>?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158" y="4857759"/>
            <a:ext cx="1500198" cy="57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파일서버에서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다운로드</a:t>
            </a:r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357158" y="5781967"/>
            <a:ext cx="1500198" cy="57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레지 버전업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ko-KR" altLang="en-US" sz="1400" dirty="0" smtClean="0"/>
              <a:t>설치파</a:t>
            </a:r>
            <a:r>
              <a:rPr lang="ko-KR" altLang="en-US" sz="1400" dirty="0"/>
              <a:t>일 </a:t>
            </a:r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sp>
        <p:nvSpPr>
          <p:cNvPr id="25" name="순서도: 판단 24"/>
          <p:cNvSpPr/>
          <p:nvPr/>
        </p:nvSpPr>
        <p:spPr>
          <a:xfrm>
            <a:off x="1928794" y="2679887"/>
            <a:ext cx="1500198" cy="74911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다 받았는가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84141" y="129580"/>
            <a:ext cx="186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Launcher</a:t>
            </a:r>
            <a:endParaRPr lang="ko-KR" altLang="en-US" sz="3200" dirty="0"/>
          </a:p>
        </p:txBody>
      </p:sp>
      <p:cxnSp>
        <p:nvCxnSpPr>
          <p:cNvPr id="34" name="Shape 33"/>
          <p:cNvCxnSpPr>
            <a:stCxn id="24" idx="2"/>
            <a:endCxn id="25" idx="1"/>
          </p:cNvCxnSpPr>
          <p:nvPr/>
        </p:nvCxnSpPr>
        <p:spPr>
          <a:xfrm rot="5400000" flipH="1" flipV="1">
            <a:off x="-133732" y="4295431"/>
            <a:ext cx="3303514" cy="821537"/>
          </a:xfrm>
          <a:prstGeom prst="bentConnector4">
            <a:avLst>
              <a:gd name="adj1" fmla="val -6920"/>
              <a:gd name="adj2" fmla="val -11304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928794" y="4862245"/>
            <a:ext cx="1500198" cy="57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받아논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PrePatch</a:t>
            </a:r>
            <a:r>
              <a:rPr lang="ko-KR" altLang="en-US" sz="1400" dirty="0" smtClean="0"/>
              <a:t>로 설치</a:t>
            </a:r>
            <a:endParaRPr lang="en-US" altLang="ko-KR" sz="1400" dirty="0" smtClean="0"/>
          </a:p>
        </p:txBody>
      </p:sp>
      <p:cxnSp>
        <p:nvCxnSpPr>
          <p:cNvPr id="38" name="직선 화살표 연결선 37"/>
          <p:cNvCxnSpPr>
            <a:stCxn id="23" idx="2"/>
            <a:endCxn id="24" idx="0"/>
          </p:cNvCxnSpPr>
          <p:nvPr/>
        </p:nvCxnSpPr>
        <p:spPr>
          <a:xfrm rot="5400000">
            <a:off x="933148" y="5607858"/>
            <a:ext cx="34821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36" idx="2"/>
            <a:endCxn id="24" idx="3"/>
          </p:cNvCxnSpPr>
          <p:nvPr/>
        </p:nvCxnSpPr>
        <p:spPr>
          <a:xfrm rot="5400000">
            <a:off x="1952262" y="5343330"/>
            <a:ext cx="631727" cy="821537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2714612" y="3781704"/>
            <a:ext cx="1500198" cy="57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en-US" altLang="ko-KR" dirty="0" smtClean="0"/>
          </a:p>
        </p:txBody>
      </p:sp>
      <p:cxnSp>
        <p:nvCxnSpPr>
          <p:cNvPr id="64" name="직선 화살표 연결선 63"/>
          <p:cNvCxnSpPr>
            <a:stCxn id="19" idx="2"/>
            <a:endCxn id="25" idx="0"/>
          </p:cNvCxnSpPr>
          <p:nvPr/>
        </p:nvCxnSpPr>
        <p:spPr>
          <a:xfrm rot="5400000">
            <a:off x="2553383" y="2554377"/>
            <a:ext cx="25102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15619" y="142852"/>
            <a:ext cx="1742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 smtClean="0"/>
              <a:t>PatchSvr</a:t>
            </a:r>
            <a:endParaRPr lang="ko-KR" altLang="en-US" sz="3200" dirty="0"/>
          </a:p>
        </p:txBody>
      </p:sp>
      <p:sp>
        <p:nvSpPr>
          <p:cNvPr id="68" name="직사각형 67"/>
          <p:cNvSpPr/>
          <p:nvPr/>
        </p:nvSpPr>
        <p:spPr>
          <a:xfrm>
            <a:off x="5143504" y="2643182"/>
            <a:ext cx="3643338" cy="228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</a:rPr>
              <a:t>PrePatch</a:t>
            </a:r>
            <a:r>
              <a:rPr lang="ko-KR" altLang="en-US" sz="2000" dirty="0" smtClean="0">
                <a:solidFill>
                  <a:schemeClr val="bg1"/>
                </a:solidFill>
              </a:rPr>
              <a:t>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대체가능한가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/>
              <a:t>CT_NEWPATCH_REQ 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dwBetaVer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Info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(PrePatch.btp)</a:t>
            </a:r>
            <a:r>
              <a:rPr lang="ko-KR" altLang="en-US" sz="1600" dirty="0" smtClean="0"/>
              <a:t>에서 파일의 버전을 비교한다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같은 버전을 </a:t>
            </a:r>
            <a:r>
              <a:rPr lang="ko-KR" altLang="en-US" sz="1600" dirty="0" err="1" smtClean="0"/>
              <a:t>발견시</a:t>
            </a:r>
            <a:r>
              <a:rPr lang="ko-KR" altLang="en-US" sz="1600" dirty="0" smtClean="0"/>
              <a:t> 같은 파일로 인식하게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버전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파일이름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용량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경로</a:t>
            </a:r>
            <a:r>
              <a:rPr lang="en-US" altLang="ko-KR" sz="1600" dirty="0" smtClean="0"/>
              <a:t>)</a:t>
            </a:r>
            <a:endParaRPr lang="ko-KR" altLang="en-US" sz="16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4929198"/>
            <a:ext cx="29718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" name="직사각형 72"/>
          <p:cNvSpPr/>
          <p:nvPr/>
        </p:nvSpPr>
        <p:spPr>
          <a:xfrm>
            <a:off x="6286512" y="1571612"/>
            <a:ext cx="150019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접속 해제</a:t>
            </a:r>
            <a:endParaRPr lang="ko-KR" altLang="en-US" dirty="0"/>
          </a:p>
        </p:txBody>
      </p:sp>
      <p:cxnSp>
        <p:nvCxnSpPr>
          <p:cNvPr id="75" name="직선 화살표 연결선 74"/>
          <p:cNvCxnSpPr>
            <a:stCxn id="19" idx="3"/>
            <a:endCxn id="73" idx="1"/>
          </p:cNvCxnSpPr>
          <p:nvPr/>
        </p:nvCxnSpPr>
        <p:spPr>
          <a:xfrm flipV="1">
            <a:off x="3428992" y="1928802"/>
            <a:ext cx="2857520" cy="142875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rot="5400000">
            <a:off x="2001026" y="3500438"/>
            <a:ext cx="570710" cy="79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rot="5400000">
            <a:off x="2786844" y="3499644"/>
            <a:ext cx="571504" cy="1588"/>
          </a:xfrm>
          <a:prstGeom prst="straightConnector1">
            <a:avLst/>
          </a:prstGeom>
          <a:ln w="38100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rot="5400000">
            <a:off x="1143770" y="4572008"/>
            <a:ext cx="570710" cy="79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rot="5400000">
            <a:off x="1929588" y="4571214"/>
            <a:ext cx="571504" cy="1588"/>
          </a:xfrm>
          <a:prstGeom prst="straightConnector1">
            <a:avLst/>
          </a:prstGeom>
          <a:ln w="38100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725176" y="832104"/>
            <a:ext cx="14318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CT_NEWPATCH_REQ</a:t>
            </a:r>
            <a:endParaRPr lang="ko-KR" altLang="en-US" sz="1050" dirty="0"/>
          </a:p>
        </p:txBody>
      </p:sp>
      <p:sp>
        <p:nvSpPr>
          <p:cNvPr id="29" name="직사각형 28"/>
          <p:cNvSpPr/>
          <p:nvPr/>
        </p:nvSpPr>
        <p:spPr>
          <a:xfrm rot="21444828">
            <a:off x="4594105" y="1715540"/>
            <a:ext cx="15199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/>
              <a:t>CT_PATCHSTART_REQ</a:t>
            </a:r>
            <a:endParaRPr lang="ko-KR" altLang="en-US" sz="1050" dirty="0" smtClean="0"/>
          </a:p>
        </p:txBody>
      </p:sp>
      <p:sp>
        <p:nvSpPr>
          <p:cNvPr id="30" name="직사각형 29"/>
          <p:cNvSpPr/>
          <p:nvPr/>
        </p:nvSpPr>
        <p:spPr>
          <a:xfrm rot="20481589">
            <a:off x="3719336" y="1421920"/>
            <a:ext cx="14302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/>
              <a:t>CT_NEWPATCH_ACK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3059832" y="3284984"/>
            <a:ext cx="4010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Yes</a:t>
            </a:r>
            <a:endParaRPr lang="ko-KR" altLang="en-US" sz="1050" dirty="0"/>
          </a:p>
        </p:txBody>
      </p:sp>
      <p:sp>
        <p:nvSpPr>
          <p:cNvPr id="32" name="직사각형 31"/>
          <p:cNvSpPr/>
          <p:nvPr/>
        </p:nvSpPr>
        <p:spPr>
          <a:xfrm>
            <a:off x="2195736" y="4365104"/>
            <a:ext cx="4010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Yes</a:t>
            </a:r>
            <a:endParaRPr lang="ko-KR" altLang="en-US" sz="1050" dirty="0"/>
          </a:p>
        </p:txBody>
      </p:sp>
      <p:sp>
        <p:nvSpPr>
          <p:cNvPr id="33" name="직사각형 32"/>
          <p:cNvSpPr/>
          <p:nvPr/>
        </p:nvSpPr>
        <p:spPr>
          <a:xfrm>
            <a:off x="1907704" y="3284984"/>
            <a:ext cx="3674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No</a:t>
            </a:r>
            <a:endParaRPr lang="ko-KR" altLang="en-US" sz="1050" dirty="0"/>
          </a:p>
        </p:txBody>
      </p:sp>
      <p:sp>
        <p:nvSpPr>
          <p:cNvPr id="35" name="직사각형 34"/>
          <p:cNvSpPr/>
          <p:nvPr/>
        </p:nvSpPr>
        <p:spPr>
          <a:xfrm>
            <a:off x="1043608" y="4365104"/>
            <a:ext cx="3674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No</a:t>
            </a:r>
            <a:endParaRPr lang="ko-KR" alt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3042" y="785793"/>
            <a:ext cx="150019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로컬폴더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파일검</a:t>
            </a:r>
            <a:r>
              <a:rPr lang="ko-KR" altLang="en-US" sz="1600" dirty="0"/>
              <a:t>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2604" y="129580"/>
            <a:ext cx="1777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 smtClean="0"/>
              <a:t>PrePatch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1643042" y="1714488"/>
            <a:ext cx="150019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파일 리스트 </a:t>
            </a:r>
            <a:r>
              <a:rPr lang="ko-KR" altLang="en-US" sz="1200" dirty="0" smtClean="0"/>
              <a:t>전송</a:t>
            </a:r>
            <a:endParaRPr lang="en-US" altLang="ko-KR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857884" y="1643050"/>
            <a:ext cx="150019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받을 파일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리스트 </a:t>
            </a:r>
            <a:r>
              <a:rPr lang="ko-KR" altLang="en-US" sz="1600" dirty="0" smtClean="0"/>
              <a:t>전송</a:t>
            </a:r>
            <a:endParaRPr lang="en-US" altLang="ko-KR" sz="1600" dirty="0" smtClean="0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3143240" y="2000240"/>
            <a:ext cx="2714644" cy="71438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1"/>
            <a:endCxn id="66" idx="3"/>
          </p:cNvCxnSpPr>
          <p:nvPr/>
        </p:nvCxnSpPr>
        <p:spPr>
          <a:xfrm rot="10800000" flipV="1">
            <a:off x="3143240" y="2000240"/>
            <a:ext cx="2714644" cy="100013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857224" y="4500570"/>
            <a:ext cx="1500198" cy="933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파일서버에서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다운로드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en-US" altLang="ko-KR" sz="1400" dirty="0" smtClean="0"/>
              <a:t>Info</a:t>
            </a:r>
            <a:r>
              <a:rPr lang="ko-KR" altLang="en-US" sz="1400" dirty="0" smtClean="0"/>
              <a:t> 작성</a:t>
            </a:r>
            <a:endParaRPr lang="en-US" altLang="ko-KR" sz="14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857224" y="5643578"/>
            <a:ext cx="150019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레지 버전업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ko-KR" altLang="en-US" sz="1400" dirty="0" smtClean="0"/>
              <a:t>설치파</a:t>
            </a:r>
            <a:r>
              <a:rPr lang="ko-KR" altLang="en-US" sz="1400" dirty="0"/>
              <a:t>일 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en-US" altLang="ko-KR" sz="1400" dirty="0" smtClean="0"/>
              <a:t>Info </a:t>
            </a:r>
            <a:r>
              <a:rPr lang="ko-KR" altLang="en-US" sz="1400" dirty="0" smtClean="0"/>
              <a:t>작성</a:t>
            </a:r>
            <a:endParaRPr lang="en-US" altLang="ko-KR" sz="1400" dirty="0" smtClean="0"/>
          </a:p>
        </p:txBody>
      </p:sp>
      <p:sp>
        <p:nvSpPr>
          <p:cNvPr id="54" name="순서도: 판단 53"/>
          <p:cNvSpPr/>
          <p:nvPr/>
        </p:nvSpPr>
        <p:spPr>
          <a:xfrm>
            <a:off x="1643042" y="3608582"/>
            <a:ext cx="1500198" cy="74911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다 받았는가</a:t>
            </a:r>
          </a:p>
        </p:txBody>
      </p:sp>
      <p:cxnSp>
        <p:nvCxnSpPr>
          <p:cNvPr id="57" name="Shape 56"/>
          <p:cNvCxnSpPr>
            <a:stCxn id="53" idx="2"/>
            <a:endCxn id="54" idx="1"/>
          </p:cNvCxnSpPr>
          <p:nvPr/>
        </p:nvCxnSpPr>
        <p:spPr>
          <a:xfrm rot="5400000" flipH="1" flipV="1">
            <a:off x="366334" y="5224126"/>
            <a:ext cx="2517696" cy="35719"/>
          </a:xfrm>
          <a:prstGeom prst="bentConnector4">
            <a:avLst>
              <a:gd name="adj1" fmla="val -9080"/>
              <a:gd name="adj2" fmla="val -273999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2" idx="2"/>
            <a:endCxn id="53" idx="0"/>
          </p:cNvCxnSpPr>
          <p:nvPr/>
        </p:nvCxnSpPr>
        <p:spPr>
          <a:xfrm rot="5400000">
            <a:off x="1502409" y="5538664"/>
            <a:ext cx="2098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428860" y="4500570"/>
            <a:ext cx="1500198" cy="57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en-US" altLang="ko-KR" dirty="0" smtClean="0"/>
          </a:p>
        </p:txBody>
      </p:sp>
      <p:cxnSp>
        <p:nvCxnSpPr>
          <p:cNvPr id="64" name="직선 화살표 연결선 63"/>
          <p:cNvCxnSpPr>
            <a:stCxn id="66" idx="2"/>
            <a:endCxn id="54" idx="0"/>
          </p:cNvCxnSpPr>
          <p:nvPr/>
        </p:nvCxnSpPr>
        <p:spPr>
          <a:xfrm rot="5400000">
            <a:off x="2267631" y="3483072"/>
            <a:ext cx="25102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643042" y="2643182"/>
            <a:ext cx="150019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다운로드 </a:t>
            </a:r>
            <a:r>
              <a:rPr lang="ko-KR" altLang="en-US" sz="1600" dirty="0" smtClean="0"/>
              <a:t>시작</a:t>
            </a:r>
            <a:endParaRPr lang="en-US" altLang="ko-KR" sz="1600" dirty="0" smtClean="0"/>
          </a:p>
        </p:txBody>
      </p:sp>
      <p:cxnSp>
        <p:nvCxnSpPr>
          <p:cNvPr id="69" name="직선 화살표 연결선 68"/>
          <p:cNvCxnSpPr>
            <a:stCxn id="2" idx="2"/>
            <a:endCxn id="4" idx="0"/>
          </p:cNvCxnSpPr>
          <p:nvPr/>
        </p:nvCxnSpPr>
        <p:spPr>
          <a:xfrm rot="5400000">
            <a:off x="2285984" y="1607330"/>
            <a:ext cx="21431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rot="5400000">
            <a:off x="1822431" y="4321975"/>
            <a:ext cx="356396" cy="79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rot="5400000">
            <a:off x="2608249" y="4321181"/>
            <a:ext cx="357190" cy="1588"/>
          </a:xfrm>
          <a:prstGeom prst="straightConnector1">
            <a:avLst/>
          </a:prstGeom>
          <a:ln w="38100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5857884" y="2571744"/>
            <a:ext cx="150019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접속 해제</a:t>
            </a:r>
            <a:endParaRPr lang="ko-KR" altLang="en-US" dirty="0"/>
          </a:p>
        </p:txBody>
      </p:sp>
      <p:cxnSp>
        <p:nvCxnSpPr>
          <p:cNvPr id="87" name="직선 화살표 연결선 86"/>
          <p:cNvCxnSpPr>
            <a:stCxn id="66" idx="3"/>
            <a:endCxn id="85" idx="1"/>
          </p:cNvCxnSpPr>
          <p:nvPr/>
        </p:nvCxnSpPr>
        <p:spPr>
          <a:xfrm flipV="1">
            <a:off x="3143240" y="2928934"/>
            <a:ext cx="2714644" cy="71438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15008" y="1000108"/>
            <a:ext cx="1742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 smtClean="0"/>
              <a:t>PatchSvr</a:t>
            </a:r>
            <a:endParaRPr lang="ko-KR" altLang="en-US" sz="3200" dirty="0"/>
          </a:p>
        </p:txBody>
      </p:sp>
      <p:sp>
        <p:nvSpPr>
          <p:cNvPr id="97" name="직사각형 96"/>
          <p:cNvSpPr/>
          <p:nvPr/>
        </p:nvSpPr>
        <p:spPr>
          <a:xfrm>
            <a:off x="4572000" y="3786190"/>
            <a:ext cx="3643338" cy="278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Info</a:t>
            </a:r>
            <a:r>
              <a:rPr lang="ko-KR" altLang="en-US" sz="2000" dirty="0" smtClean="0">
                <a:solidFill>
                  <a:schemeClr val="bg1"/>
                </a:solidFill>
              </a:rPr>
              <a:t>파일 작성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 smtClean="0"/>
              <a:t>다운로드를 </a:t>
            </a:r>
            <a:r>
              <a:rPr lang="ko-KR" altLang="en-US" sz="1600" dirty="0" err="1" smtClean="0"/>
              <a:t>시작시에</a:t>
            </a:r>
            <a:r>
              <a:rPr lang="ko-KR" altLang="en-US" sz="1600" dirty="0" smtClean="0"/>
              <a:t> 사이즈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파일을 기록한다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만일 중간에 사고로 인해 </a:t>
            </a:r>
            <a:r>
              <a:rPr lang="ko-KR" altLang="en-US" sz="1600" dirty="0" err="1" smtClean="0"/>
              <a:t>끊길경우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시작시</a:t>
            </a:r>
            <a:r>
              <a:rPr lang="ko-KR" altLang="en-US" sz="1600" dirty="0" smtClean="0"/>
              <a:t> 파일 검사에서 사이즈가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인 기록을 확인하고 이어받기를 실시한다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다운로드가 완료되면 정상 사이즈를 기록한다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 rot="21423036">
            <a:off x="4370753" y="1780196"/>
            <a:ext cx="135966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/>
              <a:t>CT_PREPATCH_REQ</a:t>
            </a:r>
            <a:endParaRPr lang="ko-KR" altLang="en-US" sz="1050" dirty="0"/>
          </a:p>
        </p:txBody>
      </p:sp>
      <p:sp>
        <p:nvSpPr>
          <p:cNvPr id="24" name="직사각형 23"/>
          <p:cNvSpPr/>
          <p:nvPr/>
        </p:nvSpPr>
        <p:spPr>
          <a:xfrm rot="20384560">
            <a:off x="3277813" y="2432117"/>
            <a:ext cx="135806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/>
              <a:t>CT_PREPATCH_ACK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211960" y="2708920"/>
            <a:ext cx="15199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/>
              <a:t>CT_PATCHSTART_REQ</a:t>
            </a:r>
            <a:endParaRPr lang="ko-KR" altLang="en-US" sz="105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2771800" y="4149080"/>
            <a:ext cx="4010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Yes</a:t>
            </a:r>
            <a:endParaRPr lang="ko-KR" altLang="en-US" sz="1050" dirty="0"/>
          </a:p>
        </p:txBody>
      </p:sp>
      <p:sp>
        <p:nvSpPr>
          <p:cNvPr id="27" name="직사각형 26"/>
          <p:cNvSpPr/>
          <p:nvPr/>
        </p:nvSpPr>
        <p:spPr>
          <a:xfrm>
            <a:off x="1547664" y="4149080"/>
            <a:ext cx="3674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No</a:t>
            </a:r>
            <a:endParaRPr lang="ko-KR" alt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70C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168</Words>
  <Application>Microsoft Office PowerPoint</Application>
  <PresentationFormat>화면 슬라이드 쇼(4:3)</PresentationFormat>
  <Paragraphs>60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XP</dc:creator>
  <cp:lastModifiedBy>fani24</cp:lastModifiedBy>
  <cp:revision>8</cp:revision>
  <dcterms:created xsi:type="dcterms:W3CDTF">2010-06-28T10:13:53Z</dcterms:created>
  <dcterms:modified xsi:type="dcterms:W3CDTF">2010-07-16T03:36:42Z</dcterms:modified>
</cp:coreProperties>
</file>