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7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66"/>
    <a:srgbClr val="0000FF"/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44624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44A21C-BA87-497D-B505-7E0D7FB3EE41}" type="datetimeFigureOut">
              <a:rPr lang="ko-KR" altLang="en-US" smtClean="0"/>
              <a:pPr/>
              <a:t>2010-07-16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4D05645-2F08-40C1-BBA8-FD90FE207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PrePatch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작성자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장 훈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5536" y="2924944"/>
            <a:ext cx="8229600" cy="10698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HAPPY</a:t>
            </a:r>
            <a:r>
              <a:rPr kumimoji="0" lang="en-US" altLang="ko-KR" sz="4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사용방법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13"/>
            <a:ext cx="9144000" cy="690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9552" y="836712"/>
            <a:ext cx="746323" cy="2586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 rot="18962321">
            <a:off x="997618" y="929575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33350" y="495300"/>
            <a:ext cx="876300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 rot="18962321">
            <a:off x="1285650" y="2729776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 rot="18962321">
            <a:off x="1141634" y="5034032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 rot="18962321">
            <a:off x="637578" y="569536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9672" y="3140968"/>
            <a:ext cx="1723549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1. 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패치 이전버전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17232"/>
            <a:ext cx="1250663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2. 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패치파일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980728"/>
            <a:ext cx="840295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3. 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비교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8" grpId="5" animBg="1"/>
      <p:bldP spid="9" grpId="0" animBg="1"/>
      <p:bldP spid="9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492896"/>
            <a:ext cx="24288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668344" y="476672"/>
            <a:ext cx="876300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쪽 화살표 6"/>
          <p:cNvSpPr/>
          <p:nvPr/>
        </p:nvSpPr>
        <p:spPr>
          <a:xfrm rot="18962321">
            <a:off x="8054401" y="641544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780928"/>
            <a:ext cx="36861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위쪽 화살표 12"/>
          <p:cNvSpPr/>
          <p:nvPr/>
        </p:nvSpPr>
        <p:spPr>
          <a:xfrm rot="18962321">
            <a:off x="6513113" y="2801982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 rot="18962321">
            <a:off x="4660327" y="3435195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13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324" y="1650286"/>
            <a:ext cx="76581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775398" y="4761513"/>
            <a:ext cx="755526" cy="2510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06974" y="3136186"/>
            <a:ext cx="323850" cy="409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55776" y="3234462"/>
            <a:ext cx="1830181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1. </a:t>
            </a:r>
            <a:r>
              <a:rPr lang="en-US" altLang="ko-KR" sz="1600" dirty="0" err="1" smtClean="0">
                <a:solidFill>
                  <a:srgbClr val="FF0000"/>
                </a:solidFill>
                <a:latin typeface="+mj-lt"/>
              </a:rPr>
              <a:t>TBetaToVersion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5034662"/>
            <a:ext cx="2112181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2. </a:t>
            </a:r>
            <a:r>
              <a:rPr lang="en-US" altLang="ko-KR" sz="1600" dirty="0" err="1" smtClean="0">
                <a:solidFill>
                  <a:srgbClr val="FF0000"/>
                </a:solidFill>
                <a:latin typeface="+mj-lt"/>
              </a:rPr>
              <a:t>TDeletePreVersion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3522494"/>
            <a:ext cx="2168286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3. </a:t>
            </a:r>
            <a:r>
              <a:rPr lang="en-US" altLang="ko-KR" sz="1600" dirty="0" err="1" smtClean="0">
                <a:solidFill>
                  <a:srgbClr val="FF0000"/>
                </a:solidFill>
                <a:latin typeface="+mj-lt"/>
              </a:rPr>
              <a:t>TUpdatePreVersion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040" y="3306470"/>
            <a:ext cx="3024336" cy="7920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616" y="1648619"/>
            <a:ext cx="76581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3140968"/>
            <a:ext cx="259228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  <a:latin typeface="+mj-lt"/>
              </a:rPr>
              <a:t>1. TVERSION</a:t>
            </a:r>
            <a:r>
              <a:rPr lang="ko-KR" altLang="en-US" sz="1200" dirty="0" smtClean="0">
                <a:solidFill>
                  <a:srgbClr val="00B050"/>
                </a:solidFill>
                <a:latin typeface="+mj-lt"/>
              </a:rPr>
              <a:t>으로 이동될 파일</a:t>
            </a:r>
            <a:endParaRPr lang="en-US" altLang="ko-KR" sz="1200" dirty="0" smtClean="0">
              <a:solidFill>
                <a:srgbClr val="00B050"/>
              </a:solidFill>
              <a:latin typeface="+mj-lt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+mj-lt"/>
              </a:rPr>
              <a:t>2. TPREVERSION</a:t>
            </a:r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에서 제거될 파일</a:t>
            </a:r>
            <a:endParaRPr lang="en-US" altLang="ko-KR" sz="12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+mj-lt"/>
              </a:rPr>
              <a:t>3. TPREVERSION</a:t>
            </a:r>
            <a:r>
              <a:rPr lang="ko-KR" altLang="en-US" sz="1200" dirty="0" smtClean="0">
                <a:solidFill>
                  <a:srgbClr val="0000FF"/>
                </a:solidFill>
                <a:latin typeface="+mj-lt"/>
              </a:rPr>
              <a:t>으로 추가될 파일</a:t>
            </a:r>
            <a:endParaRPr lang="en-US" altLang="ko-KR" sz="12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4. TPREVERSION</a:t>
            </a:r>
            <a:r>
              <a:rPr lang="ko-KR" altLang="en-US" sz="1200" dirty="0" smtClean="0">
                <a:latin typeface="+mj-lt"/>
              </a:rPr>
              <a:t>에 남아있던 파일</a:t>
            </a:r>
          </a:p>
          <a:p>
            <a:r>
              <a:rPr lang="en-US" altLang="ko-KR" sz="1200" dirty="0" smtClean="0">
                <a:solidFill>
                  <a:srgbClr val="CC0066"/>
                </a:solidFill>
                <a:latin typeface="+mj-lt"/>
              </a:rPr>
              <a:t>5. </a:t>
            </a:r>
            <a:r>
              <a:rPr lang="ko-KR" altLang="en-US" sz="1200" dirty="0" smtClean="0">
                <a:solidFill>
                  <a:srgbClr val="CC0066"/>
                </a:solidFill>
                <a:latin typeface="+mj-lt"/>
              </a:rPr>
              <a:t>추가했다가 취소한 파일</a:t>
            </a:r>
            <a:endParaRPr lang="ko-KR" altLang="en-US" sz="1200" dirty="0">
              <a:solidFill>
                <a:srgbClr val="CC0066"/>
              </a:solidFill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29400" y="4762500"/>
            <a:ext cx="742950" cy="238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52120" y="5394702"/>
            <a:ext cx="2893741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Update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를 눌러야 </a:t>
            </a:r>
            <a:r>
              <a:rPr lang="ko-KR" altLang="en-US" sz="1600" dirty="0" err="1" smtClean="0">
                <a:solidFill>
                  <a:srgbClr val="FF0000"/>
                </a:solidFill>
                <a:latin typeface="+mj-lt"/>
              </a:rPr>
              <a:t>적용이된다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위쪽 화살표 11"/>
          <p:cNvSpPr/>
          <p:nvPr/>
        </p:nvSpPr>
        <p:spPr>
          <a:xfrm rot="18962321">
            <a:off x="7190306" y="4818007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668344" y="476672"/>
            <a:ext cx="876300" cy="276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4048" y="1052736"/>
            <a:ext cx="344195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Compare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를 </a:t>
            </a:r>
            <a:r>
              <a:rPr lang="ko-KR" altLang="en-US" sz="1600" dirty="0" err="1" smtClean="0">
                <a:solidFill>
                  <a:srgbClr val="FF0000"/>
                </a:solidFill>
                <a:latin typeface="+mj-lt"/>
              </a:rPr>
              <a:t>안하면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 기존 데이터만</a:t>
            </a:r>
            <a:endParaRPr lang="en-US" altLang="ko-KR" sz="1600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Move 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및 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Delete</a:t>
            </a:r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만 된다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667" y="1643658"/>
            <a:ext cx="76581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위쪽 화살표 4"/>
          <p:cNvSpPr/>
          <p:nvPr/>
        </p:nvSpPr>
        <p:spPr>
          <a:xfrm rot="18962321">
            <a:off x="8054401" y="641544"/>
            <a:ext cx="308003" cy="614210"/>
          </a:xfrm>
          <a:prstGeom prst="upArrow">
            <a:avLst>
              <a:gd name="adj1" fmla="val 26852"/>
              <a:gd name="adj2" fmla="val 13432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1124744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j-lt"/>
              </a:rPr>
              <a:t>Server </a:t>
            </a:r>
            <a:r>
              <a:rPr lang="ko-KR" altLang="en-US" sz="2000" dirty="0" smtClean="0">
                <a:latin typeface="+mj-lt"/>
              </a:rPr>
              <a:t>설정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69257"/>
            <a:ext cx="2409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23528" y="177281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latin typeface="+mj-lt"/>
              </a:rPr>
              <a:t>Machine </a:t>
            </a:r>
            <a:r>
              <a:rPr lang="ko-KR" altLang="en-US" sz="2000" dirty="0" smtClean="0">
                <a:latin typeface="+mj-lt"/>
              </a:rPr>
              <a:t>을 추가한다</a:t>
            </a:r>
            <a:r>
              <a:rPr lang="en-US" altLang="ko-KR" sz="2000" dirty="0" smtClean="0">
                <a:latin typeface="+mj-lt"/>
              </a:rPr>
              <a:t>.</a:t>
            </a:r>
            <a:br>
              <a:rPr lang="en-US" altLang="ko-KR" sz="2000" dirty="0" smtClean="0">
                <a:latin typeface="+mj-lt"/>
              </a:rPr>
            </a:br>
            <a:r>
              <a:rPr lang="en-US" altLang="ko-KR" sz="1600" dirty="0" err="1" smtClean="0">
                <a:latin typeface="+mj-lt"/>
              </a:rPr>
              <a:t>PrePatch</a:t>
            </a:r>
            <a:r>
              <a:rPr lang="ko-KR" altLang="en-US" sz="1600" dirty="0" smtClean="0">
                <a:latin typeface="+mj-lt"/>
              </a:rPr>
              <a:t>를 다운받기 위한 </a:t>
            </a:r>
            <a:r>
              <a:rPr lang="en-US" altLang="ko-KR" sz="1600" dirty="0" smtClean="0">
                <a:latin typeface="+mj-lt"/>
              </a:rPr>
              <a:t>File Server</a:t>
            </a:r>
            <a:r>
              <a:rPr lang="ko-KR" altLang="en-US" sz="1600" dirty="0" smtClean="0">
                <a:latin typeface="+mj-lt"/>
              </a:rPr>
              <a:t>을 추가하기 위해 </a:t>
            </a:r>
            <a:r>
              <a:rPr lang="en-US" altLang="ko-KR" sz="1600" dirty="0" smtClean="0">
                <a:latin typeface="+mj-lt"/>
              </a:rPr>
              <a:t>Machine</a:t>
            </a:r>
            <a:r>
              <a:rPr lang="ko-KR" altLang="en-US" sz="1600" dirty="0" smtClean="0">
                <a:latin typeface="+mj-lt"/>
              </a:rPr>
              <a:t>을 추가한다</a:t>
            </a:r>
            <a:r>
              <a:rPr lang="en-US" altLang="ko-KR" sz="1600" dirty="0" smtClean="0">
                <a:latin typeface="+mj-lt"/>
              </a:rPr>
              <a:t>.</a:t>
            </a:r>
            <a:r>
              <a:rPr lang="ko-KR" altLang="en-US" sz="1600" dirty="0" smtClean="0">
                <a:latin typeface="+mj-lt"/>
              </a:rPr>
              <a:t> 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0698" y="3473946"/>
            <a:ext cx="2130152" cy="183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41490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ko-KR" sz="2000" dirty="0" smtClean="0">
                <a:latin typeface="+mj-lt"/>
              </a:rPr>
              <a:t>Address</a:t>
            </a:r>
            <a:r>
              <a:rPr lang="ko-KR" altLang="en-US" sz="2000" dirty="0" smtClean="0">
                <a:latin typeface="+mj-lt"/>
              </a:rPr>
              <a:t>를 추가한다</a:t>
            </a:r>
            <a:r>
              <a:rPr lang="en-US" altLang="ko-KR" sz="2000" dirty="0" smtClean="0">
                <a:latin typeface="+mj-lt"/>
              </a:rPr>
              <a:t>.</a:t>
            </a:r>
            <a:br>
              <a:rPr lang="en-US" altLang="ko-KR" sz="2000" dirty="0" smtClean="0">
                <a:latin typeface="+mj-lt"/>
              </a:rPr>
            </a:br>
            <a:r>
              <a:rPr lang="en-US" altLang="ko-KR" sz="1600" dirty="0" err="1" smtClean="0">
                <a:latin typeface="+mj-lt"/>
              </a:rPr>
              <a:t>PrePatchFTP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서버의 </a:t>
            </a:r>
            <a:r>
              <a:rPr lang="en-US" altLang="ko-KR" sz="1600" dirty="0" err="1" smtClean="0">
                <a:latin typeface="+mj-lt"/>
              </a:rPr>
              <a:t>Ip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또는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ko-KR" altLang="en-US" sz="1600" dirty="0" smtClean="0">
                <a:latin typeface="+mj-lt"/>
              </a:rPr>
              <a:t>도메인 주소를 입력한다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965154"/>
            <a:ext cx="5438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862930" y="5820544"/>
            <a:ext cx="5105400" cy="2000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설정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861048"/>
            <a:ext cx="19716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607571" y="5373216"/>
            <a:ext cx="2016224" cy="2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2060"/>
                </a:solidFill>
                <a:latin typeface="+mj-lt"/>
              </a:rPr>
              <a:t>(</a:t>
            </a:r>
            <a:r>
              <a:rPr lang="ko-KR" altLang="en-US" sz="1200" dirty="0" smtClean="0">
                <a:solidFill>
                  <a:srgbClr val="002060"/>
                </a:solidFill>
                <a:latin typeface="+mj-lt"/>
              </a:rPr>
              <a:t>서버타입이 추가되었다</a:t>
            </a:r>
            <a:r>
              <a:rPr lang="en-US" altLang="ko-KR" sz="1200" dirty="0" smtClean="0">
                <a:solidFill>
                  <a:srgbClr val="002060"/>
                </a:solidFill>
                <a:latin typeface="+mj-lt"/>
              </a:rPr>
              <a:t>.)</a:t>
            </a:r>
            <a:endParaRPr lang="ko-KR" altLang="en-US" sz="1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3226" y="5184998"/>
            <a:ext cx="1495078" cy="18097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440" y="2132856"/>
            <a:ext cx="4038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23528" y="1270501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>
                <a:latin typeface="+mj-lt"/>
              </a:rPr>
              <a:t>3.	Server</a:t>
            </a:r>
            <a:r>
              <a:rPr lang="ko-KR" altLang="en-US" sz="2000" dirty="0" smtClean="0">
                <a:latin typeface="+mj-lt"/>
              </a:rPr>
              <a:t>를 추가한다</a:t>
            </a:r>
            <a:r>
              <a:rPr lang="en-US" altLang="ko-KR" sz="2000" dirty="0" smtClean="0">
                <a:latin typeface="+mj-lt"/>
              </a:rPr>
              <a:t>.</a:t>
            </a:r>
            <a:br>
              <a:rPr lang="en-US" altLang="ko-KR" sz="2000" dirty="0" smtClean="0">
                <a:latin typeface="+mj-lt"/>
              </a:rPr>
            </a:br>
            <a:r>
              <a:rPr lang="ko-KR" altLang="en-US" sz="1600" dirty="0" smtClean="0">
                <a:latin typeface="+mj-lt"/>
              </a:rPr>
              <a:t>앞에서 추가한 </a:t>
            </a:r>
            <a:r>
              <a:rPr lang="en-US" altLang="ko-KR" sz="1600" dirty="0" smtClean="0">
                <a:latin typeface="+mj-lt"/>
              </a:rPr>
              <a:t>Machine</a:t>
            </a:r>
            <a:r>
              <a:rPr lang="ko-KR" altLang="en-US" sz="1600" dirty="0" smtClean="0">
                <a:latin typeface="+mj-lt"/>
              </a:rPr>
              <a:t>과 새로 추가된 타입</a:t>
            </a:r>
            <a:r>
              <a:rPr lang="en-US" altLang="ko-KR" sz="1600" dirty="0" smtClean="0">
                <a:latin typeface="+mj-lt"/>
              </a:rPr>
              <a:t>(PREPATCH)</a:t>
            </a:r>
            <a:r>
              <a:rPr lang="ko-KR" altLang="en-US" sz="1600" dirty="0" smtClean="0">
                <a:latin typeface="+mj-lt"/>
              </a:rPr>
              <a:t>으로 </a:t>
            </a:r>
            <a:r>
              <a:rPr lang="en-US" altLang="ko-KR" sz="1600" dirty="0" smtClean="0">
                <a:latin typeface="+mj-lt"/>
              </a:rPr>
              <a:t>Server</a:t>
            </a:r>
            <a:r>
              <a:rPr lang="ko-KR" altLang="en-US" sz="1600" dirty="0" smtClean="0">
                <a:latin typeface="+mj-lt"/>
              </a:rPr>
              <a:t>를 추가시킨다</a:t>
            </a:r>
            <a:r>
              <a:rPr lang="en-US" altLang="ko-KR" sz="1600" dirty="0" smtClean="0">
                <a:latin typeface="+mj-lt"/>
              </a:rPr>
              <a:t>.</a:t>
            </a:r>
            <a:r>
              <a:rPr lang="ko-KR" altLang="en-US" sz="1600" dirty="0" smtClean="0">
                <a:latin typeface="+mj-lt"/>
              </a:rPr>
              <a:t> 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5129" y="3491483"/>
            <a:ext cx="3698751" cy="1535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1"/>
          </p:cNvCxnSpPr>
          <p:nvPr/>
        </p:nvCxnSpPr>
        <p:spPr>
          <a:xfrm rot="10800000">
            <a:off x="2555776" y="3573016"/>
            <a:ext cx="3257450" cy="170247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1529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44008" y="1925538"/>
            <a:ext cx="4320480" cy="2943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TGLOBAL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변경된 테이블</a:t>
            </a:r>
            <a:endParaRPr lang="en-US" altLang="ko-KR" sz="1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TVERSION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테이블에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dwBetaVer</a:t>
            </a:r>
            <a:r>
              <a:rPr lang="en-US" altLang="ko-KR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컬럼이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추가</a:t>
            </a:r>
            <a:endParaRPr lang="en-US" altLang="ko-KR" sz="1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(</a:t>
            </a:r>
            <a:r>
              <a:rPr lang="en-US" altLang="ko-KR" sz="10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dwBetaVer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은 </a:t>
            </a:r>
            <a:r>
              <a:rPr lang="en-US" altLang="ko-KR" sz="10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PrePatch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 받은 파일의 버전이다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TPREVERSION </a:t>
            </a:r>
            <a:r>
              <a:rPr lang="ko-KR" alt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테이블이 생성</a:t>
            </a:r>
            <a:endParaRPr lang="en-US" altLang="ko-KR" sz="1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이 테이블은 </a:t>
            </a:r>
            <a:r>
              <a:rPr lang="en-US" altLang="ko-KR" sz="10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PrePatch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로 받을 파일의 목록을 저장한 테이블이다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.)</a:t>
            </a:r>
            <a:endParaRPr lang="en-US" altLang="ko-KR" sz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124744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테이블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9912" y="2060848"/>
            <a:ext cx="720080" cy="13681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5373216"/>
            <a:ext cx="7488832" cy="892552"/>
          </a:xfrm>
          <a:prstGeom prst="rect">
            <a:avLst/>
          </a:prstGeom>
          <a:gradFill>
            <a:gsLst>
              <a:gs pos="0">
                <a:srgbClr val="FFC000"/>
              </a:gs>
              <a:gs pos="55000">
                <a:srgbClr val="FF0000"/>
              </a:gs>
              <a:gs pos="100000">
                <a:srgbClr val="C00000"/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FFFF00"/>
                </a:solidFill>
                <a:latin typeface="+mj-lt"/>
              </a:rPr>
              <a:t>주의</a:t>
            </a:r>
            <a:r>
              <a:rPr lang="en-US" altLang="ko-KR" sz="1600" dirty="0" smtClean="0">
                <a:solidFill>
                  <a:srgbClr val="FFFF00"/>
                </a:solidFill>
                <a:latin typeface="+mj-lt"/>
              </a:rPr>
              <a:t>! TVERSION</a:t>
            </a:r>
            <a:r>
              <a:rPr lang="ko-KR" altLang="en-US" sz="1600" dirty="0" smtClean="0">
                <a:solidFill>
                  <a:srgbClr val="FFFF00"/>
                </a:solidFill>
                <a:latin typeface="+mj-lt"/>
              </a:rPr>
              <a:t>에 올라간 파일이 </a:t>
            </a:r>
            <a:r>
              <a:rPr lang="en-US" altLang="ko-KR" sz="1600" dirty="0" smtClean="0">
                <a:solidFill>
                  <a:srgbClr val="FFFF00"/>
                </a:solidFill>
                <a:latin typeface="+mj-lt"/>
              </a:rPr>
              <a:t>TPREVERSION</a:t>
            </a:r>
            <a:r>
              <a:rPr lang="ko-KR" altLang="en-US" sz="1600" dirty="0" smtClean="0">
                <a:solidFill>
                  <a:srgbClr val="FFFF00"/>
                </a:solidFill>
                <a:latin typeface="+mj-lt"/>
              </a:rPr>
              <a:t>에 중복되면 안된다</a:t>
            </a:r>
            <a:r>
              <a:rPr lang="en-US" altLang="ko-KR" sz="1600" dirty="0" smtClean="0">
                <a:solidFill>
                  <a:srgbClr val="FFFF00"/>
                </a:solidFill>
                <a:latin typeface="+mj-lt"/>
              </a:rPr>
              <a:t>.</a:t>
            </a:r>
          </a:p>
          <a:p>
            <a:pPr algn="ctr"/>
            <a:endParaRPr lang="en-US" altLang="ko-KR" sz="500" dirty="0" smtClean="0">
              <a:solidFill>
                <a:srgbClr val="FFFF00"/>
              </a:solidFill>
              <a:latin typeface="+mj-lt"/>
            </a:endParaRPr>
          </a:p>
          <a:p>
            <a:pPr algn="ctr"/>
            <a:r>
              <a:rPr lang="en-US" altLang="ko-KR" sz="105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altLang="ko-KR" sz="1050" dirty="0" smtClean="0">
                <a:solidFill>
                  <a:srgbClr val="FFFF00"/>
                </a:solidFill>
                <a:latin typeface="+mj-lt"/>
              </a:rPr>
              <a:t>  </a:t>
            </a:r>
            <a:r>
              <a:rPr lang="ko-KR" altLang="en-US" sz="1100" dirty="0" smtClean="0">
                <a:solidFill>
                  <a:srgbClr val="FFFF00"/>
                </a:solidFill>
                <a:latin typeface="+mj-lt"/>
              </a:rPr>
              <a:t>같은 </a:t>
            </a:r>
            <a:r>
              <a:rPr lang="en-US" altLang="ko-KR" sz="1100" dirty="0" err="1" smtClean="0">
                <a:solidFill>
                  <a:srgbClr val="FFFF00"/>
                </a:solidFill>
                <a:latin typeface="+mj-lt"/>
              </a:rPr>
              <a:t>dwBetaVer</a:t>
            </a:r>
            <a:r>
              <a:rPr lang="ko-KR" altLang="en-US" sz="1100" dirty="0" smtClean="0">
                <a:solidFill>
                  <a:srgbClr val="FFFF00"/>
                </a:solidFill>
                <a:latin typeface="+mj-lt"/>
              </a:rPr>
              <a:t>의 데이터</a:t>
            </a:r>
            <a:r>
              <a:rPr lang="ko-KR" altLang="en-US" sz="1100" dirty="0">
                <a:solidFill>
                  <a:srgbClr val="FFFF00"/>
                </a:solidFill>
                <a:latin typeface="+mj-lt"/>
              </a:rPr>
              <a:t>가</a:t>
            </a:r>
            <a:r>
              <a:rPr lang="en-US" altLang="ko-KR" sz="11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ko-KR" altLang="en-US" sz="1100" dirty="0" smtClean="0">
                <a:solidFill>
                  <a:srgbClr val="FFFF00"/>
                </a:solidFill>
                <a:latin typeface="+mj-lt"/>
              </a:rPr>
              <a:t>두 테이블에 같이 있으면 문제가 발생할 수 있다</a:t>
            </a:r>
            <a:r>
              <a:rPr lang="en-US" altLang="ko-KR" sz="1100" dirty="0" smtClean="0">
                <a:solidFill>
                  <a:srgbClr val="FFFF00"/>
                </a:solidFill>
                <a:latin typeface="+mj-lt"/>
              </a:rPr>
              <a:t>.</a:t>
            </a:r>
            <a:endParaRPr lang="en-US" altLang="ko-KR" sz="1100" dirty="0">
              <a:solidFill>
                <a:srgbClr val="FFFF00"/>
              </a:solidFill>
              <a:latin typeface="+mj-lt"/>
            </a:endParaRPr>
          </a:p>
          <a:p>
            <a:pPr algn="ctr"/>
            <a:r>
              <a:rPr lang="ko-KR" altLang="en-US" sz="1100" dirty="0" smtClean="0">
                <a:solidFill>
                  <a:srgbClr val="FFFF00"/>
                </a:solidFill>
                <a:latin typeface="+mj-lt"/>
              </a:rPr>
              <a:t>그렇기 때문에 테이블에 직접입력은 되도록 피하고 제공된 프로시저를 이용해서 액세스를 해야 한다</a:t>
            </a:r>
            <a:r>
              <a:rPr lang="en-US" altLang="ko-KR" sz="1100" dirty="0" smtClean="0">
                <a:solidFill>
                  <a:srgbClr val="FFFF00"/>
                </a:solidFill>
                <a:latin typeface="+mj-lt"/>
              </a:rPr>
              <a:t>.</a:t>
            </a:r>
            <a:endParaRPr lang="en-US" altLang="ko-KR" sz="600" dirty="0" smtClean="0">
              <a:solidFill>
                <a:srgbClr val="FFFF00"/>
              </a:solidFill>
              <a:latin typeface="+mj-lt"/>
            </a:endParaRPr>
          </a:p>
          <a:p>
            <a:pPr algn="ctr"/>
            <a:r>
              <a:rPr lang="en-US" altLang="ko-KR" sz="700" dirty="0" smtClean="0">
                <a:solidFill>
                  <a:srgbClr val="FFFF00"/>
                </a:solidFill>
                <a:latin typeface="+mj-lt"/>
              </a:rPr>
              <a:t> </a:t>
            </a:r>
            <a:endParaRPr lang="ko-KR" altLang="en-US" sz="105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668870"/>
            <a:ext cx="7992888" cy="4755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EXEC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+mj-lt"/>
              </a:rPr>
              <a:t>TBetaToVersion</a:t>
            </a:r>
            <a:r>
              <a:rPr lang="en-US" altLang="ko-KR" dirty="0" smtClean="0">
                <a:latin typeface="+mj-lt"/>
              </a:rPr>
              <a:t> 	</a:t>
            </a:r>
            <a:r>
              <a:rPr lang="en-US" altLang="ko-KR" sz="1100" dirty="0" smtClean="0">
                <a:solidFill>
                  <a:srgbClr val="008000"/>
                </a:solidFill>
                <a:latin typeface="+mj-lt"/>
              </a:rPr>
              <a:t>--TPREVERSION </a:t>
            </a:r>
            <a:r>
              <a:rPr lang="ko-KR" altLang="en-US" sz="1100" dirty="0" smtClean="0">
                <a:solidFill>
                  <a:srgbClr val="008000"/>
                </a:solidFill>
                <a:latin typeface="+mj-lt"/>
              </a:rPr>
              <a:t>테이블의 항목을 </a:t>
            </a:r>
            <a:r>
              <a:rPr lang="en-US" altLang="ko-KR" sz="1100" dirty="0" smtClean="0">
                <a:solidFill>
                  <a:srgbClr val="008000"/>
                </a:solidFill>
                <a:latin typeface="+mj-lt"/>
              </a:rPr>
              <a:t>TVERSION</a:t>
            </a:r>
            <a:r>
              <a:rPr lang="ko-KR" altLang="en-US" sz="1100" dirty="0" smtClean="0">
                <a:solidFill>
                  <a:srgbClr val="008000"/>
                </a:solidFill>
                <a:latin typeface="+mj-lt"/>
              </a:rPr>
              <a:t>으로 옮긴</a:t>
            </a:r>
            <a:r>
              <a:rPr lang="ko-KR" altLang="en-US" sz="1100" dirty="0">
                <a:solidFill>
                  <a:srgbClr val="008000"/>
                </a:solidFill>
                <a:latin typeface="+mj-lt"/>
              </a:rPr>
              <a:t>다</a:t>
            </a:r>
            <a:r>
              <a:rPr lang="en-US" altLang="ko-KR" sz="11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	</a:t>
            </a:r>
            <a:r>
              <a:rPr lang="en-US" altLang="ko-KR" sz="1600" dirty="0" err="1" smtClean="0">
                <a:latin typeface="+mj-lt"/>
              </a:rPr>
              <a:t>dwBetaVer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r>
              <a:rPr lang="en-US" altLang="ko-KR" sz="3200" dirty="0" smtClean="0">
                <a:latin typeface="+mj-lt"/>
              </a:rPr>
              <a:t> 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EXEC</a:t>
            </a:r>
            <a:r>
              <a:rPr lang="en-US" altLang="ko-KR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+mj-lt"/>
              </a:rPr>
              <a:t>TDeletePreVersion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100" dirty="0">
                <a:solidFill>
                  <a:srgbClr val="008000"/>
                </a:solidFill>
                <a:latin typeface="+mj-lt"/>
              </a:rPr>
              <a:t>--TPREVERSION </a:t>
            </a:r>
            <a:r>
              <a:rPr lang="ko-KR" altLang="en-US" sz="1100" dirty="0">
                <a:solidFill>
                  <a:srgbClr val="008000"/>
                </a:solidFill>
                <a:latin typeface="+mj-lt"/>
              </a:rPr>
              <a:t>테이블의 항목을 </a:t>
            </a:r>
            <a:r>
              <a:rPr lang="ko-KR" altLang="en-US" sz="1100" dirty="0" smtClean="0">
                <a:solidFill>
                  <a:srgbClr val="008000"/>
                </a:solidFill>
                <a:latin typeface="+mj-lt"/>
              </a:rPr>
              <a:t>지우는 기능</a:t>
            </a:r>
            <a:r>
              <a:rPr lang="en-US" altLang="ko-KR" sz="2000" dirty="0" smtClean="0">
                <a:latin typeface="+mj-lt"/>
              </a:rPr>
              <a:t>	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	</a:t>
            </a:r>
            <a:r>
              <a:rPr lang="en-US" altLang="ko-KR" sz="1600" dirty="0" err="1" smtClean="0">
                <a:latin typeface="+mj-lt"/>
              </a:rPr>
              <a:t>dwBetaVer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)</a:t>
            </a:r>
            <a:endParaRPr lang="en-US" altLang="ko-KR" dirty="0" smtClean="0">
              <a:latin typeface="+mj-lt"/>
            </a:endParaRPr>
          </a:p>
          <a:p>
            <a:r>
              <a:rPr lang="en-US" altLang="ko-KR" sz="3200" dirty="0" smtClean="0">
                <a:latin typeface="+mj-lt"/>
              </a:rPr>
              <a:t> 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EXEC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+mj-lt"/>
              </a:rPr>
              <a:t>TUpdatePreVersion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100" dirty="0">
                <a:solidFill>
                  <a:srgbClr val="008000"/>
                </a:solidFill>
                <a:latin typeface="+mj-lt"/>
              </a:rPr>
              <a:t>--TPREVERSION </a:t>
            </a:r>
            <a:r>
              <a:rPr lang="ko-KR" altLang="en-US" sz="1100" dirty="0">
                <a:solidFill>
                  <a:srgbClr val="008000"/>
                </a:solidFill>
                <a:latin typeface="+mj-lt"/>
              </a:rPr>
              <a:t>테이블의 항목을 </a:t>
            </a:r>
            <a:r>
              <a:rPr lang="ko-KR" altLang="en-US" sz="1100" dirty="0" smtClean="0">
                <a:solidFill>
                  <a:srgbClr val="008000"/>
                </a:solidFill>
                <a:latin typeface="+mj-lt"/>
              </a:rPr>
              <a:t>추가한다</a:t>
            </a:r>
            <a:r>
              <a:rPr lang="en-US" altLang="ko-KR" sz="1100" dirty="0" smtClean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2000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	</a:t>
            </a:r>
            <a:r>
              <a:rPr lang="en-US" altLang="ko-KR" sz="1600" dirty="0" err="1" smtClean="0">
                <a:latin typeface="+mj-lt"/>
              </a:rPr>
              <a:t>szPath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varchar</a:t>
            </a:r>
            <a:r>
              <a:rPr lang="en-US" altLang="ko-KR" sz="1600" dirty="0">
                <a:latin typeface="+mj-lt"/>
              </a:rPr>
              <a:t>)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en-US" altLang="ko-KR" sz="1600" dirty="0" err="1" smtClean="0">
                <a:latin typeface="+mj-lt"/>
              </a:rPr>
              <a:t>szName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+mj-lt"/>
              </a:rPr>
              <a:t>varchar</a:t>
            </a:r>
            <a:r>
              <a:rPr lang="en-US" altLang="ko-KR" sz="1600" dirty="0">
                <a:latin typeface="+mj-lt"/>
              </a:rPr>
              <a:t>)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en-US" altLang="ko-KR" sz="1600" dirty="0" err="1" smtClean="0">
                <a:latin typeface="+mj-lt"/>
              </a:rPr>
              <a:t>dwSize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)</a:t>
            </a:r>
          </a:p>
          <a:p>
            <a:r>
              <a:rPr lang="en-US" altLang="ko-KR" sz="3200" dirty="0" smtClean="0">
                <a:latin typeface="+mj-lt"/>
              </a:rPr>
              <a:t> </a:t>
            </a:r>
            <a:endParaRPr lang="en-US" altLang="ko-KR" sz="1600" dirty="0" smtClean="0">
              <a:latin typeface="+mj-lt"/>
            </a:endParaRPr>
          </a:p>
          <a:p>
            <a:pPr lvl="0"/>
            <a:r>
              <a:rPr lang="en-US" altLang="ko-KR" sz="1600" dirty="0" smtClean="0">
                <a:solidFill>
                  <a:srgbClr val="0000FF"/>
                </a:solidFill>
                <a:latin typeface="Trebuchet MS"/>
              </a:rPr>
              <a:t>EXEC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Trebuchet MS"/>
              </a:rPr>
              <a:t>TMinBetaVer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Trebuchet MS"/>
              </a:rPr>
              <a:t>	</a:t>
            </a:r>
            <a:r>
              <a:rPr lang="en-US" altLang="ko-KR" sz="1100" dirty="0">
                <a:solidFill>
                  <a:srgbClr val="008000"/>
                </a:solidFill>
                <a:latin typeface="Trebuchet MS"/>
              </a:rPr>
              <a:t>--TPREVERSION </a:t>
            </a:r>
            <a:r>
              <a:rPr lang="ko-KR" altLang="en-US" sz="1100" dirty="0" smtClean="0">
                <a:solidFill>
                  <a:srgbClr val="008000"/>
                </a:solidFill>
                <a:latin typeface="Trebuchet MS"/>
              </a:rPr>
              <a:t>테이블의 가장 작은 </a:t>
            </a:r>
            <a:r>
              <a:rPr lang="en-US" altLang="ko-KR" sz="1100" dirty="0" err="1">
                <a:solidFill>
                  <a:srgbClr val="008000"/>
                </a:solidFill>
                <a:latin typeface="Trebuchet MS"/>
              </a:rPr>
              <a:t>dwBetaVer</a:t>
            </a:r>
            <a:r>
              <a:rPr lang="en-US" altLang="ko-KR" sz="1100" dirty="0">
                <a:solidFill>
                  <a:srgbClr val="008000"/>
                </a:solidFill>
                <a:latin typeface="Trebuchet MS"/>
              </a:rPr>
              <a:t> </a:t>
            </a:r>
            <a:r>
              <a:rPr lang="ko-KR" altLang="en-US" sz="1100" dirty="0" smtClean="0">
                <a:solidFill>
                  <a:srgbClr val="008000"/>
                </a:solidFill>
                <a:latin typeface="Trebuchet MS"/>
              </a:rPr>
              <a:t>값을 </a:t>
            </a:r>
            <a:r>
              <a:rPr lang="ko-KR" altLang="en-US" sz="1100" dirty="0" err="1" smtClean="0">
                <a:solidFill>
                  <a:srgbClr val="008000"/>
                </a:solidFill>
                <a:latin typeface="Trebuchet MS"/>
              </a:rPr>
              <a:t>리턴한다</a:t>
            </a:r>
            <a:r>
              <a:rPr lang="en-US" altLang="ko-KR" sz="1100" dirty="0" smtClean="0">
                <a:solidFill>
                  <a:srgbClr val="008000"/>
                </a:solidFill>
                <a:latin typeface="Trebuchet MS"/>
              </a:rPr>
              <a:t>.(</a:t>
            </a:r>
            <a:r>
              <a:rPr lang="ko-KR" altLang="en-US" sz="1100" dirty="0" err="1" smtClean="0">
                <a:solidFill>
                  <a:srgbClr val="008000"/>
                </a:solidFill>
                <a:latin typeface="Trebuchet MS"/>
              </a:rPr>
              <a:t>런처에서</a:t>
            </a:r>
            <a:r>
              <a:rPr lang="ko-KR" altLang="en-US" sz="1100" dirty="0" smtClean="0">
                <a:solidFill>
                  <a:srgbClr val="008000"/>
                </a:solidFill>
                <a:latin typeface="Trebuchet MS"/>
              </a:rPr>
              <a:t> 사용</a:t>
            </a:r>
            <a:r>
              <a:rPr lang="en-US" altLang="ko-KR" sz="1100" dirty="0" smtClean="0">
                <a:solidFill>
                  <a:srgbClr val="008000"/>
                </a:solidFill>
                <a:latin typeface="Trebuchet MS"/>
              </a:rPr>
              <a:t>)</a:t>
            </a:r>
            <a:endParaRPr lang="en-US" altLang="ko-KR" dirty="0">
              <a:solidFill>
                <a:srgbClr val="008000"/>
              </a:solidFill>
              <a:latin typeface="Trebuchet MS"/>
            </a:endParaRPr>
          </a:p>
          <a:p>
            <a:r>
              <a:rPr lang="en-US" altLang="ko-KR" sz="3200" dirty="0" smtClean="0">
                <a:latin typeface="+mj-lt"/>
              </a:rPr>
              <a:t> 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EXEC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solidFill>
                  <a:srgbClr val="7030A0"/>
                </a:solidFill>
                <a:latin typeface="+mj-lt"/>
              </a:rPr>
              <a:t>TUpdateVersion</a:t>
            </a:r>
            <a:r>
              <a:rPr lang="en-US" altLang="ko-KR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altLang="ko-KR" sz="1100" dirty="0" smtClean="0">
                <a:solidFill>
                  <a:srgbClr val="008000"/>
                </a:solidFill>
                <a:latin typeface="+mj-lt"/>
              </a:rPr>
              <a:t>--</a:t>
            </a:r>
            <a:r>
              <a:rPr lang="ko-KR" altLang="en-US" sz="1100" dirty="0" smtClean="0">
                <a:solidFill>
                  <a:srgbClr val="008000"/>
                </a:solidFill>
                <a:latin typeface="+mj-lt"/>
              </a:rPr>
              <a:t>기존</a:t>
            </a:r>
            <a:r>
              <a:rPr lang="ko-KR" altLang="en-US" sz="1100" dirty="0">
                <a:solidFill>
                  <a:srgbClr val="008000"/>
                </a:solidFill>
                <a:latin typeface="+mj-lt"/>
              </a:rPr>
              <a:t>의 </a:t>
            </a:r>
            <a:r>
              <a:rPr lang="en-US" altLang="ko-KR" sz="1100" dirty="0" err="1" smtClean="0">
                <a:solidFill>
                  <a:srgbClr val="008000"/>
                </a:solidFill>
                <a:latin typeface="+mj-lt"/>
              </a:rPr>
              <a:t>TUpdateVersion</a:t>
            </a:r>
            <a:r>
              <a:rPr lang="en-US" altLang="ko-KR" sz="1100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ko-KR" altLang="en-US" sz="1100" dirty="0" smtClean="0">
                <a:solidFill>
                  <a:srgbClr val="008000"/>
                </a:solidFill>
                <a:latin typeface="+mj-lt"/>
              </a:rPr>
              <a:t>프로시저에 </a:t>
            </a:r>
            <a:r>
              <a:rPr lang="en-US" altLang="ko-KR" sz="1100" dirty="0" err="1" smtClean="0">
                <a:solidFill>
                  <a:srgbClr val="008000"/>
                </a:solidFill>
                <a:latin typeface="+mj-lt"/>
              </a:rPr>
              <a:t>dwBetaVer</a:t>
            </a:r>
            <a:r>
              <a:rPr lang="ko-KR" altLang="en-US" sz="1100" dirty="0" smtClean="0">
                <a:solidFill>
                  <a:srgbClr val="008000"/>
                </a:solidFill>
                <a:latin typeface="+mj-lt"/>
              </a:rPr>
              <a:t>이 인수로 추가되었다</a:t>
            </a:r>
            <a:r>
              <a:rPr lang="en-US" altLang="ko-KR" sz="1100" dirty="0" smtClean="0">
                <a:solidFill>
                  <a:srgbClr val="008000"/>
                </a:solidFill>
                <a:latin typeface="+mj-lt"/>
              </a:rPr>
              <a:t>.</a:t>
            </a:r>
            <a:endParaRPr lang="en-US" altLang="ko-KR" sz="2000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	</a:t>
            </a:r>
            <a:r>
              <a:rPr lang="en-US" altLang="ko-KR" sz="1600" dirty="0" err="1" smtClean="0">
                <a:latin typeface="+mj-lt"/>
              </a:rPr>
              <a:t>szPath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varchar</a:t>
            </a:r>
            <a:r>
              <a:rPr lang="en-US" altLang="ko-KR" sz="1600" dirty="0" smtClean="0">
                <a:latin typeface="+mj-lt"/>
              </a:rPr>
              <a:t>), </a:t>
            </a:r>
            <a:r>
              <a:rPr lang="en-US" altLang="ko-KR" sz="1600" dirty="0" err="1" smtClean="0">
                <a:latin typeface="+mj-lt"/>
              </a:rPr>
              <a:t>szName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varchar</a:t>
            </a:r>
            <a:r>
              <a:rPr lang="en-US" altLang="ko-KR" sz="1600" dirty="0" smtClean="0">
                <a:latin typeface="+mj-lt"/>
              </a:rPr>
              <a:t>), </a:t>
            </a:r>
            <a:r>
              <a:rPr lang="en-US" altLang="ko-KR" sz="1600" dirty="0" err="1" smtClean="0">
                <a:latin typeface="+mj-lt"/>
              </a:rPr>
              <a:t>dwSize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), </a:t>
            </a:r>
            <a:r>
              <a:rPr lang="en-US" altLang="ko-KR" sz="1600" dirty="0" err="1" smtClean="0">
                <a:solidFill>
                  <a:srgbClr val="00B050"/>
                </a:solidFill>
                <a:latin typeface="+mj-lt"/>
              </a:rPr>
              <a:t>dwBetaVer</a:t>
            </a:r>
            <a:r>
              <a:rPr lang="en-US" altLang="ko-KR" sz="1600" dirty="0" smtClean="0">
                <a:latin typeface="+mj-lt"/>
              </a:rPr>
              <a:t>(</a:t>
            </a:r>
            <a:r>
              <a:rPr lang="en-US" altLang="ko-KR" sz="1600" dirty="0" err="1" smtClean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ko-KR" sz="1600" dirty="0" smtClean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프로시저</a:t>
            </a:r>
            <a:endParaRPr lang="ko-KR" alt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628800"/>
            <a:ext cx="7992888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TUpdateVersion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은 기존에 사용하던 방법과 동일하다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. 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단지 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0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이 더 붙을뿐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.</a:t>
            </a:r>
          </a:p>
          <a:p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dwBetaVer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은 </a:t>
            </a:r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PrePatch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와 기존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Patch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를 연결하는 역할을 한다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.</a:t>
            </a:r>
          </a:p>
          <a:p>
            <a:endParaRPr lang="en-US" altLang="ko-KR" sz="16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    EXEC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TUpdateVersion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‘’,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</a:rPr>
              <a:t> ‘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</a:rPr>
              <a:t>UpdateFile.Zip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</a:rPr>
              <a:t>’, 658221, 0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1124744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j-lt"/>
              </a:rPr>
              <a:t>예제</a:t>
            </a:r>
            <a:endParaRPr lang="ko-KR" altLang="en-US" sz="20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3071282"/>
            <a:ext cx="7992888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TUpdatePreVersion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은 예전의 </a:t>
            </a:r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TUpdateVersion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과 동일하다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.</a:t>
            </a:r>
          </a:p>
          <a:p>
            <a:endParaRPr lang="en-US" altLang="ko-KR" sz="16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    EXEC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TUpdatePreVersion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‘’,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</a:rPr>
              <a:t> ‘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</a:rPr>
              <a:t>PrePatchFile.Zip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</a:rPr>
              <a:t>’, 1899122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4295418"/>
            <a:ext cx="7992888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TDeletePreVersion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은 업데이트할 필요가 없어진 </a:t>
            </a:r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PrePatch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파일목록을 지워준다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.</a:t>
            </a:r>
          </a:p>
          <a:p>
            <a:endParaRPr lang="en-US" altLang="ko-KR" sz="16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    EXEC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TDeletePreVersion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213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5519554"/>
            <a:ext cx="7992888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TBetaToVersion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은 </a:t>
            </a:r>
            <a:r>
              <a:rPr lang="en-US" altLang="ko-KR" sz="1600" dirty="0" err="1" smtClean="0">
                <a:solidFill>
                  <a:srgbClr val="008000"/>
                </a:solidFill>
                <a:latin typeface="+mj-lt"/>
              </a:rPr>
              <a:t>PrePatch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로 </a:t>
            </a:r>
            <a:r>
              <a:rPr lang="ko-KR" altLang="en-US" sz="1600" dirty="0" err="1" smtClean="0">
                <a:solidFill>
                  <a:srgbClr val="008000"/>
                </a:solidFill>
                <a:latin typeface="+mj-lt"/>
              </a:rPr>
              <a:t>받은파일을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 실제 패치목록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(TVERSION)</a:t>
            </a:r>
            <a:r>
              <a:rPr lang="ko-KR" altLang="en-US" sz="1600" dirty="0" smtClean="0">
                <a:solidFill>
                  <a:srgbClr val="008000"/>
                </a:solidFill>
                <a:latin typeface="+mj-lt"/>
              </a:rPr>
              <a:t>으로 이동시켜준다</a:t>
            </a:r>
            <a:r>
              <a:rPr lang="en-US" altLang="ko-KR" sz="1600" dirty="0" smtClean="0">
                <a:solidFill>
                  <a:srgbClr val="008000"/>
                </a:solidFill>
                <a:latin typeface="+mj-lt"/>
              </a:rPr>
              <a:t>.</a:t>
            </a:r>
          </a:p>
          <a:p>
            <a:endParaRPr lang="en-US" altLang="ko-KR" sz="1600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+mj-lt"/>
              </a:rPr>
              <a:t>    EXEC</a:t>
            </a:r>
            <a:r>
              <a:rPr lang="en-US" altLang="ko-KR" dirty="0" smtClean="0"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j-lt"/>
              </a:rPr>
              <a:t>TBetaToVersion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216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403648" y="5157192"/>
            <a:ext cx="475252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업데이트 후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런처를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처음 실행하면 시작프로그램으로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프리패치를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등록할건지 묻는 메시지가 뜬다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4463405" cy="303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071096" y="4842123"/>
            <a:ext cx="734566" cy="1577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17" idx="1"/>
          </p:cNvCxnSpPr>
          <p:nvPr/>
        </p:nvCxnSpPr>
        <p:spPr>
          <a:xfrm flipV="1">
            <a:off x="5805662" y="3753036"/>
            <a:ext cx="854570" cy="11679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660232" y="2564904"/>
            <a:ext cx="1728192" cy="23762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+mj-lt"/>
              </a:rPr>
              <a:t>체크하게 되면 시작프로그램에 등록된다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pPr algn="ctr"/>
            <a:endParaRPr lang="en-US" altLang="ko-KR" sz="1600" dirty="0" smtClean="0">
              <a:latin typeface="+mj-lt"/>
            </a:endParaRPr>
          </a:p>
          <a:p>
            <a:pPr algn="ctr"/>
            <a:r>
              <a:rPr lang="ko-KR" altLang="en-US" sz="1600" dirty="0" smtClean="0">
                <a:latin typeface="+mj-lt"/>
              </a:rPr>
              <a:t>사용하지 않으려면 체크를 해제하면 된다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-36512" y="44624"/>
            <a:ext cx="8229600" cy="1069848"/>
          </a:xfrm>
        </p:spPr>
        <p:txBody>
          <a:bodyPr/>
          <a:lstStyle/>
          <a:p>
            <a:r>
              <a:rPr lang="ko-KR" altLang="en-US" dirty="0" smtClean="0"/>
              <a:t>실행 및 사용방법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사용방법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76" y="4077072"/>
            <a:ext cx="7488832" cy="20162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프리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패치는 시작프로그램으로 등록되어서 작동 되거나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직접 구동 시킬 수 있다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메뉴는 접속이 </a:t>
            </a:r>
            <a:r>
              <a:rPr kumimoji="0" lang="ko-KR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끊겼을때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재 접속을 위한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와 종료</a:t>
            </a:r>
            <a:r>
              <a:rPr lang="en-US" altLang="ko-K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Exit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가 있다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ct val="0"/>
              </a:spcBef>
            </a:pPr>
            <a:endParaRPr lang="en-US" altLang="ko-KR" sz="1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ko-KR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다운받은 파일은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4Story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설치된 경로에서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“_</a:t>
            </a:r>
            <a:r>
              <a:rPr lang="en-US" altLang="ko-KR" sz="14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BetaPatch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라는 폴더안에 저장된다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직선 화살표 연결선 9"/>
          <p:cNvCxnSpPr>
            <a:stCxn id="2054" idx="3"/>
            <a:endCxn id="2053" idx="1"/>
          </p:cNvCxnSpPr>
          <p:nvPr/>
        </p:nvCxnSpPr>
        <p:spPr>
          <a:xfrm>
            <a:off x="3923928" y="2885877"/>
            <a:ext cx="110522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150" y="1766689"/>
            <a:ext cx="3143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678" y="1766689"/>
            <a:ext cx="3143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및 사용방법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1"/>
            <a:ext cx="4464496" cy="304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403648" y="5157192"/>
            <a:ext cx="4752528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PrePatch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 미리 받아둔 파일이 업데이트 되는 경우 다운로드 없이 파일 압축만 해제하여 바로 설치가 가능해 진다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292</TotalTime>
  <Words>347</Words>
  <Application>Microsoft Office PowerPoint</Application>
  <PresentationFormat>화면 슬라이드 쇼(4:3)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도시</vt:lpstr>
      <vt:lpstr>PrePatch</vt:lpstr>
      <vt:lpstr>데이터베이스 설정</vt:lpstr>
      <vt:lpstr>데이터베이스 설정</vt:lpstr>
      <vt:lpstr>데이터베이스 설정</vt:lpstr>
      <vt:lpstr>데이터베이스 설정</vt:lpstr>
      <vt:lpstr>데이터베이스 설정</vt:lpstr>
      <vt:lpstr>실행 및 사용방법</vt:lpstr>
      <vt:lpstr>실행 및 사용방법</vt:lpstr>
      <vt:lpstr>실행 및 사용방법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PrePatch</dc:title>
  <dc:creator>fani24</dc:creator>
  <cp:lastModifiedBy>fani24</cp:lastModifiedBy>
  <cp:revision>33</cp:revision>
  <dcterms:created xsi:type="dcterms:W3CDTF">2010-07-13T05:07:43Z</dcterms:created>
  <dcterms:modified xsi:type="dcterms:W3CDTF">2010-07-16T03:29:36Z</dcterms:modified>
</cp:coreProperties>
</file>