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Nascimento" userId="83fbafdbcf03add1" providerId="LiveId" clId="{E781427B-287C-46DE-A1FC-27882F194D8F}"/>
    <pc:docChg chg="modSld">
      <pc:chgData name="Rafael Nascimento" userId="83fbafdbcf03add1" providerId="LiveId" clId="{E781427B-287C-46DE-A1FC-27882F194D8F}" dt="2024-04-01T23:40:34.370" v="5"/>
      <pc:docMkLst>
        <pc:docMk/>
      </pc:docMkLst>
      <pc:sldChg chg="modSp mod">
        <pc:chgData name="Rafael Nascimento" userId="83fbafdbcf03add1" providerId="LiveId" clId="{E781427B-287C-46DE-A1FC-27882F194D8F}" dt="2024-04-01T23:40:34.370" v="5"/>
        <pc:sldMkLst>
          <pc:docMk/>
          <pc:sldMk cId="2334240793" sldId="256"/>
        </pc:sldMkLst>
        <pc:spChg chg="mod">
          <ac:chgData name="Rafael Nascimento" userId="83fbafdbcf03add1" providerId="LiveId" clId="{E781427B-287C-46DE-A1FC-27882F194D8F}" dt="2024-04-01T23:40:25.215" v="4" actId="20577"/>
          <ac:spMkLst>
            <pc:docMk/>
            <pc:sldMk cId="2334240793" sldId="256"/>
            <ac:spMk id="2" creationId="{BC103AEE-DF8B-B6A2-7266-0C7E25B826EC}"/>
          </ac:spMkLst>
        </pc:spChg>
        <pc:spChg chg="mod">
          <ac:chgData name="Rafael Nascimento" userId="83fbafdbcf03add1" providerId="LiveId" clId="{E781427B-287C-46DE-A1FC-27882F194D8F}" dt="2024-04-01T23:40:34.370" v="5"/>
          <ac:spMkLst>
            <pc:docMk/>
            <pc:sldMk cId="2334240793" sldId="256"/>
            <ac:spMk id="3" creationId="{74D05325-7BC3-A325-8B59-20692950B8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ACF48-971C-9C91-A543-66BB4345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61D2CE-C36E-1EE4-6309-416DF94E1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AC57F-E169-E81A-FC36-B97A93A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CDC6F-F5FA-5EE4-BA1B-4AFCEA1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38DAD-32CD-A3FC-83B5-DA8EF9D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E9DBA-BCE4-90BD-6591-75012F89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D8455D-2D1B-DF62-CF47-1EBF44C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CE51-F03C-63F9-4C0F-98BB2FB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D927A-5C52-1341-92BB-C8050E17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21EDB-FF8D-764A-EF0E-8FB69CE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0CBC4-4443-68CF-475F-2FB50EB69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1261F3-5C7C-64AA-54B6-4EDA9BB0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F9800-E006-BF02-CA79-21B8C857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2D54B-289C-6EBB-B859-3B06589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DA5C6-A474-6856-88B0-20D2282A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1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64265-3975-B3E7-5785-B3FBAACA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6FAA5-E918-C0BE-80CB-059EFBB8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BFA33-444C-C118-9817-C7E6C7BE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6C32D-6A1E-09D4-40C5-7F538906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5D5F3-04AE-4D6C-E1DE-987EBA0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FBB3-97B4-0CBB-2D10-FC79C0A1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2922BB-29A7-6169-A766-9EDE966F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42175-BB5D-399F-331A-CEF8FA7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7A869-D8E5-4239-4A69-A21251C4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2C083-B86A-44DC-2558-89E7EAA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BFF2-C1F7-B127-5F88-9F6D3E52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37FAF-AF9C-DB47-578D-A9C90AE61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887CB5-A1D1-C000-7F53-ADD8CB383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6FC30-A26C-4BBD-D09C-6ECFF787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1A7B4B-9A6D-8F29-49C8-C0C95803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C02E63-9DE9-70F5-3477-302087F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D63A6-724D-A301-DCC1-F00C3C94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48266-6A03-50F3-E1D1-6D8D1995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F51A74-E74B-BC76-0788-E0136319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774318-029B-26C1-FFF3-AED71AB87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02E743-564B-17A2-CFB1-C59880E9C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A3327-8B11-AB7F-FACA-E4069970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D7C23-C4F1-5F48-6347-ACCDEBD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1E4C3C-F1D5-DA5E-6EF6-956AA6D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0E5E-7623-AF55-2018-87F266A0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826FDA-1647-0AD4-ADE2-F2D457EA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982FBE-6BE0-D173-9BFB-0D1BA83B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303DD9-4E5C-69AA-59EC-5544851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EFCAE9-8452-9387-299F-94137417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06AFFC-F18F-E481-3668-EBEA3286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A3B1C-2B4F-D729-1078-34EEEDAB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16EF-00A4-1055-6C9F-7816BCFA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C8CF4-7BFD-B437-8F65-8D8A5CF9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6A62E-555F-706A-2D52-589684E2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196B0E-3162-6E41-3803-586B1C3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67C97F-1FB7-9C74-CA5B-ABF549D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805E4-C117-9F54-00D3-BADB668B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B6281-DE1E-C9E1-8350-FF6ACF31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0E76EA-59CC-BFB9-2D24-6ED267BBB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E4B233-44F6-3C55-EE69-9245839F8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124E2-6A5D-C4E7-89D5-E1A2C90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2C3BB-895A-50C7-E250-139FF6A2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FEE4E-FA84-4FFA-71AE-2304D422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1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A30650-DC9C-2186-F232-E1995FE2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7F7A5-F8D7-BA79-1DB4-95CB7772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6D515-46F8-4E6E-D163-6E466199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DDDE9-C6A0-45AC-A94F-BF95D05FA6C7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8D4A68-9F3E-58D4-5F32-A3291899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3DA3B-35AD-C061-97CD-8499097F1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2C56A-C8EB-41C8-91FB-9374E71CB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5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3AEE-DF8B-B6A2-7266-0C7E25B82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D05325-7BC3-A325-8B59-20692950B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Desafio: crie um arquivo com PowerPoint chamado </a:t>
            </a:r>
            <a:r>
              <a:rPr lang="pt-BR" dirty="0" err="1"/>
              <a:t>Pitch</a:t>
            </a:r>
            <a:r>
              <a:rPr lang="pt-BR"/>
              <a:t>-Projeto com um texto só com esse nome do arquivo dentro do documento, salve no seu PC e suba na área de documentos administrativos!</a:t>
            </a:r>
          </a:p>
        </p:txBody>
      </p:sp>
    </p:spTree>
    <p:extLst>
      <p:ext uri="{BB962C8B-B14F-4D97-AF65-F5344CB8AC3E}">
        <p14:creationId xmlns:p14="http://schemas.microsoft.com/office/powerpoint/2010/main" val="2334240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Nascimento</dc:creator>
  <cp:lastModifiedBy>Rafael Nascimento</cp:lastModifiedBy>
  <cp:revision>1</cp:revision>
  <dcterms:created xsi:type="dcterms:W3CDTF">2024-04-01T23:37:32Z</dcterms:created>
  <dcterms:modified xsi:type="dcterms:W3CDTF">2024-04-01T23:40:39Z</dcterms:modified>
</cp:coreProperties>
</file>