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276D-E532-6873-F8BE-B0412F993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FB265-37E2-54DA-234A-508A37554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7D6F3-E6BB-0174-CC15-C06744A0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70BC-4B31-4501-877C-D30177E66E6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1A337-8992-F3B2-D101-339F35A1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E059-6FF9-5AD2-1059-CC55752F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A1F5-7922-4B0A-95CB-C01CDFE8E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8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9C817-49FE-4299-8E42-BA10391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93651-B1E9-B85C-F2C7-CF836FD4F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99479-BF04-2111-540E-9FDBB42E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70BC-4B31-4501-877C-D30177E66E6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6B610-A1F4-B308-5564-2DFD9D46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25074-9E4D-350D-411A-78A67A80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A1F5-7922-4B0A-95CB-C01CDFE8E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1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F4069-D028-F9E4-D3B3-7FAD119AC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3121E-8FB6-A196-8F8D-5DA402D1B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216F3-EB23-CF89-185C-23E645F7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70BC-4B31-4501-877C-D30177E66E6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77D37-D79F-3B2F-BBAC-21D77895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74B2-BF33-B691-2B7B-998B36B2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A1F5-7922-4B0A-95CB-C01CDFE8E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8193-74DD-2C78-C7C6-13B7111F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95140-4FA9-6EF9-69E4-40502282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E8566-5E57-4109-2600-DC46C6F7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70BC-4B31-4501-877C-D30177E66E6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D630F-39AE-8AF1-302B-E70F5B7C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DD773-75FB-8F8C-0D0D-FF7C96B3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A1F5-7922-4B0A-95CB-C01CDFE8E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9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6E8F-DF6B-9FC5-98B9-BE243A4E4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7AAD-5780-229E-F140-873842BFD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A80AC-A79A-F0D0-58A9-3E45742D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70BC-4B31-4501-877C-D30177E66E6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777B7-9BD9-C64E-DE4F-6A035A0A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73880-6773-231C-F99D-80B9930B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A1F5-7922-4B0A-95CB-C01CDFE8E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4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30BB-5922-D751-FF93-FA4F23DF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F00B-722B-095E-BA11-634037A6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D03DB-ECFB-D280-BF39-CC217FEAE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C79A6-ADE5-3475-F1DB-2428E0E6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70BC-4B31-4501-877C-D30177E66E6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95F0B-67C1-4AB7-3D93-49F4D63A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E8640-87A9-6743-CF92-5CC48D16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A1F5-7922-4B0A-95CB-C01CDFE8E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4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03CE-6D7E-E401-340B-F04B4A2F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8BC85-DC1E-184E-1292-DBD0506D4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E5BC6-779E-85BE-DC2C-BCDAE320F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2C329-44CE-70C4-6727-5786CF790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9BE68-DDD1-3F5F-3F89-94EE9362A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13057-6137-50F8-868B-CEAA4792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70BC-4B31-4501-877C-D30177E66E6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DED51-8218-8D6E-CDF9-5B73F9A4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6D32A9-2DBC-AF7E-9A2D-E8E141D0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A1F5-7922-4B0A-95CB-C01CDFE8E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5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7E43-716F-EEEE-2B2B-0C4771B8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589D3-AC1A-A0E9-F0C2-546D95E5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70BC-4B31-4501-877C-D30177E66E6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EA5B3-1C2B-C210-C755-5AA113A7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305BC-5694-DFD6-5D20-5E8554FF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A1F5-7922-4B0A-95CB-C01CDFE8E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3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F2674-73AB-D7FD-50DE-CACE4158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70BC-4B31-4501-877C-D30177E66E6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E6B54-80A7-EB5E-9C4F-1CC03D19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C97D2-C10A-08EB-5F39-554F025F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A1F5-7922-4B0A-95CB-C01CDFE8E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7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5F67-70A2-3C97-2328-E3E9CF21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9B35C-6EEC-24DC-5DA0-CE9A0992B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85350-9CCE-9517-BBD5-F380F52BD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F6CBE-5AC7-BAD9-8C0D-2ED64974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70BC-4B31-4501-877C-D30177E66E6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E2218-222C-87AB-ED31-C84598AA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66AB7-40FC-3061-0073-0BBC2289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A1F5-7922-4B0A-95CB-C01CDFE8E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8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8EAE-ABF3-7BE1-BBC4-3ABA7829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08508-E019-2233-BC7B-E008B18C7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E9EA1-B4C6-0C46-539C-8B57168AF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AADFC-7868-FCC7-6E88-9EE7B02C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70BC-4B31-4501-877C-D30177E66E6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59C5C-CD3D-4F45-8279-E2B00230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BF2E3-5D5E-3E44-DA76-FAFD3226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A1F5-7922-4B0A-95CB-C01CDFE8E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D5CDA-D533-C180-04C2-CD01D725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B7F8A-05C1-D183-DEF5-BE4ED0F03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6485E-9186-EDEE-A627-8F2352547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870BC-4B31-4501-877C-D30177E66E6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AB2A9-0809-1A66-8922-9215EB312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8A5A-F30F-9C08-1334-51076A395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CA1F5-7922-4B0A-95CB-C01CDFE8E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0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89DF382-EBF8-DD00-4F8A-875450939AD3}"/>
              </a:ext>
            </a:extLst>
          </p:cNvPr>
          <p:cNvGrpSpPr/>
          <p:nvPr/>
        </p:nvGrpSpPr>
        <p:grpSpPr>
          <a:xfrm>
            <a:off x="3690827" y="422518"/>
            <a:ext cx="2055302" cy="770637"/>
            <a:chOff x="955341" y="113527"/>
            <a:chExt cx="2055302" cy="7706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050A95-929E-3654-8288-951D0E482A38}"/>
                </a:ext>
              </a:extLst>
            </p:cNvPr>
            <p:cNvSpPr/>
            <p:nvPr/>
          </p:nvSpPr>
          <p:spPr>
            <a:xfrm>
              <a:off x="955341" y="137544"/>
              <a:ext cx="2055302" cy="74662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13EBCC7-6F14-B126-C01C-0C890C4A1D4D}"/>
                </a:ext>
              </a:extLst>
            </p:cNvPr>
            <p:cNvCxnSpPr>
              <a:cxnSpLocks/>
            </p:cNvCxnSpPr>
            <p:nvPr/>
          </p:nvCxnSpPr>
          <p:spPr>
            <a:xfrm>
              <a:off x="955341" y="538164"/>
              <a:ext cx="20553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FF4703-9DDF-C736-2C44-5F19EE481DDD}"/>
                </a:ext>
              </a:extLst>
            </p:cNvPr>
            <p:cNvSpPr txBox="1"/>
            <p:nvPr/>
          </p:nvSpPr>
          <p:spPr>
            <a:xfrm>
              <a:off x="1391481" y="113527"/>
              <a:ext cx="11830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&lt;&lt;interface&gt;&gt;</a:t>
              </a:r>
            </a:p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Serializable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7C0B06-D30A-68B7-B3CB-DA49B23BCB7F}"/>
                </a:ext>
              </a:extLst>
            </p:cNvPr>
            <p:cNvCxnSpPr>
              <a:cxnSpLocks/>
            </p:cNvCxnSpPr>
            <p:nvPr/>
          </p:nvCxnSpPr>
          <p:spPr>
            <a:xfrm>
              <a:off x="955341" y="716757"/>
              <a:ext cx="20553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FFF203-57B2-5AFF-BFE5-F5CC9AA1EDAA}"/>
              </a:ext>
            </a:extLst>
          </p:cNvPr>
          <p:cNvGrpSpPr/>
          <p:nvPr/>
        </p:nvGrpSpPr>
        <p:grpSpPr>
          <a:xfrm>
            <a:off x="3183624" y="2273197"/>
            <a:ext cx="3082624" cy="1911918"/>
            <a:chOff x="571854" y="1867257"/>
            <a:chExt cx="3082624" cy="191191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1F9684-44D4-8406-EEC7-089CD0430B4A}"/>
                </a:ext>
              </a:extLst>
            </p:cNvPr>
            <p:cNvSpPr/>
            <p:nvPr/>
          </p:nvSpPr>
          <p:spPr>
            <a:xfrm>
              <a:off x="571854" y="1867257"/>
              <a:ext cx="3082624" cy="191191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F471CC-4693-B3B5-7FD0-A53CA8A1508F}"/>
                </a:ext>
              </a:extLst>
            </p:cNvPr>
            <p:cNvCxnSpPr>
              <a:cxnSpLocks/>
            </p:cNvCxnSpPr>
            <p:nvPr/>
          </p:nvCxnSpPr>
          <p:spPr>
            <a:xfrm>
              <a:off x="571854" y="2181140"/>
              <a:ext cx="30826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BFAAB9-8887-FEB7-12DE-347C1B68581C}"/>
                </a:ext>
              </a:extLst>
            </p:cNvPr>
            <p:cNvSpPr txBox="1"/>
            <p:nvPr/>
          </p:nvSpPr>
          <p:spPr>
            <a:xfrm>
              <a:off x="571854" y="1895947"/>
              <a:ext cx="3082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Estudante</a:t>
              </a:r>
              <a:endParaRPr lang="en-US" sz="12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4B3F3E8-B239-2E99-0C53-D97D5486DBEC}"/>
                </a:ext>
              </a:extLst>
            </p:cNvPr>
            <p:cNvCxnSpPr>
              <a:cxnSpLocks/>
            </p:cNvCxnSpPr>
            <p:nvPr/>
          </p:nvCxnSpPr>
          <p:spPr>
            <a:xfrm>
              <a:off x="571854" y="3057529"/>
              <a:ext cx="30826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DAB34B-77C7-7296-3EE4-B10E774DB845}"/>
                </a:ext>
              </a:extLst>
            </p:cNvPr>
            <p:cNvSpPr txBox="1"/>
            <p:nvPr/>
          </p:nvSpPr>
          <p:spPr>
            <a:xfrm>
              <a:off x="571854" y="2181996"/>
              <a:ext cx="308262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sz="1000" u="sng" dirty="0" err="1">
                  <a:latin typeface="Arial" panose="020B0604020202020204" pitchFamily="34" charset="0"/>
                  <a:cs typeface="Arial" panose="020B0604020202020204" pitchFamily="34" charset="0"/>
                </a:rPr>
                <a:t>serialVersionUID</a:t>
              </a:r>
              <a:r>
                <a:rPr lang="en-US" sz="1000" u="sng" dirty="0">
                  <a:latin typeface="Arial" panose="020B0604020202020204" pitchFamily="34" charset="0"/>
                  <a:cs typeface="Arial" panose="020B0604020202020204" pitchFamily="34" charset="0"/>
                </a:rPr>
                <a:t>: long = 1L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matricula: String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nome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responsavel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#  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ensino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: String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344FAB-C09A-53C0-6464-AB74854ABCE5}"/>
                </a:ext>
              </a:extLst>
            </p:cNvPr>
            <p:cNvSpPr txBox="1"/>
            <p:nvPr/>
          </p:nvSpPr>
          <p:spPr>
            <a:xfrm>
              <a:off x="571854" y="3071289"/>
              <a:ext cx="3082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+  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Estudante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(matricula: String,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nome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: String,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responsavel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: String)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+   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toString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(): String</a:t>
              </a:r>
            </a:p>
            <a:p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+    </a:t>
              </a:r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detalhar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():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8C7A76F-559E-ADDF-243F-4AE76214CC41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H="1" flipV="1">
            <a:off x="4718478" y="1193155"/>
            <a:ext cx="6458" cy="108004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14F1970-6853-2D62-4EAA-4CAE5329C8C3}"/>
              </a:ext>
            </a:extLst>
          </p:cNvPr>
          <p:cNvGrpSpPr/>
          <p:nvPr/>
        </p:nvGrpSpPr>
        <p:grpSpPr>
          <a:xfrm>
            <a:off x="57326" y="4266426"/>
            <a:ext cx="9326830" cy="2102136"/>
            <a:chOff x="61524" y="3623180"/>
            <a:chExt cx="9326830" cy="210213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7C94DDC-4EE6-02C0-D9F7-3B642C1ED6A8}"/>
                </a:ext>
              </a:extLst>
            </p:cNvPr>
            <p:cNvGrpSpPr/>
            <p:nvPr/>
          </p:nvGrpSpPr>
          <p:grpSpPr>
            <a:xfrm>
              <a:off x="61524" y="4410302"/>
              <a:ext cx="3082624" cy="1315014"/>
              <a:chOff x="204137" y="4327626"/>
              <a:chExt cx="3082624" cy="131501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FDB7638-38A8-FA41-B1C0-09DB710B128D}"/>
                  </a:ext>
                </a:extLst>
              </p:cNvPr>
              <p:cNvSpPr/>
              <p:nvPr/>
            </p:nvSpPr>
            <p:spPr>
              <a:xfrm>
                <a:off x="204137" y="4327626"/>
                <a:ext cx="3082624" cy="131501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E6407E9-3E30-9754-396A-98D1F1C3DC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137" y="4641508"/>
                <a:ext cx="30826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D81BD7-5030-AB7F-D668-798FB769205F}"/>
                  </a:ext>
                </a:extLst>
              </p:cNvPr>
              <p:cNvSpPr txBox="1"/>
              <p:nvPr/>
            </p:nvSpPr>
            <p:spPr>
              <a:xfrm>
                <a:off x="204137" y="4356315"/>
                <a:ext cx="30826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5FBE80D-0C31-1C07-F621-D0C681ADA6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137" y="5042474"/>
                <a:ext cx="30826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5796EB-30D6-9A22-DEC3-CDDB064DD227}"/>
                  </a:ext>
                </a:extLst>
              </p:cNvPr>
              <p:cNvSpPr txBox="1"/>
              <p:nvPr/>
            </p:nvSpPr>
            <p:spPr>
              <a:xfrm>
                <a:off x="204137" y="4642364"/>
                <a:ext cx="30826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00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serialVersionUID</a:t>
                </a:r>
                <a:r>
                  <a:rPr lang="en-US" sz="1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: long = 1L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cuidados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: String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80F384-61B9-340C-A468-2D335B38377A}"/>
                  </a:ext>
                </a:extLst>
              </p:cNvPr>
              <p:cNvSpPr txBox="1"/>
              <p:nvPr/>
            </p:nvSpPr>
            <p:spPr>
              <a:xfrm>
                <a:off x="204137" y="5088641"/>
                <a:ext cx="308262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+   Pre(matricula: String, </a:t>
                </a:r>
                <a:r>
                  <a:rPr lang="en-US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nome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: String, </a:t>
                </a:r>
                <a:r>
                  <a:rPr lang="en-US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responsavel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: String, </a:t>
                </a:r>
                <a:r>
                  <a:rPr lang="en-US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cuidados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: String)</a:t>
                </a:r>
              </a:p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+    </a:t>
                </a:r>
                <a:r>
                  <a:rPr lang="en-US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detalhar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(): String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8C2BD80-F881-9566-0015-A9982647991E}"/>
                </a:ext>
              </a:extLst>
            </p:cNvPr>
            <p:cNvGrpSpPr/>
            <p:nvPr/>
          </p:nvGrpSpPr>
          <p:grpSpPr>
            <a:xfrm>
              <a:off x="3187822" y="4410302"/>
              <a:ext cx="3082624" cy="1315014"/>
              <a:chOff x="204137" y="4327626"/>
              <a:chExt cx="3082624" cy="131501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CB3B826-7A38-109F-48BD-43495507D35E}"/>
                  </a:ext>
                </a:extLst>
              </p:cNvPr>
              <p:cNvSpPr/>
              <p:nvPr/>
            </p:nvSpPr>
            <p:spPr>
              <a:xfrm>
                <a:off x="204137" y="4327626"/>
                <a:ext cx="3082624" cy="131501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BE6010A-ECF4-48FF-6385-B824A32B4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137" y="4641508"/>
                <a:ext cx="30826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B0105E4-8038-411A-8FEB-82635A31C014}"/>
                  </a:ext>
                </a:extLst>
              </p:cNvPr>
              <p:cNvSpPr txBox="1"/>
              <p:nvPr/>
            </p:nvSpPr>
            <p:spPr>
              <a:xfrm>
                <a:off x="204137" y="4356315"/>
                <a:ext cx="30826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Fundamental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4AE86C2-1233-7DDA-9C57-0AF232984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137" y="5042474"/>
                <a:ext cx="30826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B2F7ACE-0EC8-6F58-1605-46A7380386DB}"/>
                  </a:ext>
                </a:extLst>
              </p:cNvPr>
              <p:cNvSpPr txBox="1"/>
              <p:nvPr/>
            </p:nvSpPr>
            <p:spPr>
              <a:xfrm>
                <a:off x="204137" y="4642364"/>
                <a:ext cx="30826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00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serialVersionUID</a:t>
                </a:r>
                <a:r>
                  <a:rPr lang="en-US" sz="1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: long = 1L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contraturno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: String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79F575-237A-DB1A-4FF7-9636B5FEE700}"/>
                  </a:ext>
                </a:extLst>
              </p:cNvPr>
              <p:cNvSpPr txBox="1"/>
              <p:nvPr/>
            </p:nvSpPr>
            <p:spPr>
              <a:xfrm>
                <a:off x="204137" y="5088641"/>
                <a:ext cx="308262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+   Fundamental(matricula: String, </a:t>
                </a:r>
                <a:r>
                  <a:rPr lang="en-US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nome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: String, </a:t>
                </a:r>
                <a:r>
                  <a:rPr lang="en-US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responsavel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: String, </a:t>
                </a:r>
                <a:r>
                  <a:rPr lang="en-US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contraturno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: String)</a:t>
                </a:r>
              </a:p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+    </a:t>
                </a:r>
                <a:r>
                  <a:rPr lang="en-US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detalhar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(): String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3FCC7A1-9E02-7630-0E8A-FCF3F51DE374}"/>
                </a:ext>
              </a:extLst>
            </p:cNvPr>
            <p:cNvGrpSpPr/>
            <p:nvPr/>
          </p:nvGrpSpPr>
          <p:grpSpPr>
            <a:xfrm>
              <a:off x="6305730" y="4410302"/>
              <a:ext cx="3082624" cy="1315014"/>
              <a:chOff x="204137" y="4327626"/>
              <a:chExt cx="3082624" cy="131501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253C10C-FCA6-4658-103A-F3C412F98B04}"/>
                  </a:ext>
                </a:extLst>
              </p:cNvPr>
              <p:cNvSpPr/>
              <p:nvPr/>
            </p:nvSpPr>
            <p:spPr>
              <a:xfrm>
                <a:off x="204137" y="4327626"/>
                <a:ext cx="3082624" cy="131501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26FCB8A-D2BC-7CCA-C982-E6749127C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137" y="4641508"/>
                <a:ext cx="30826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E667D20-8186-92C4-CA43-4B94B423B9A6}"/>
                  </a:ext>
                </a:extLst>
              </p:cNvPr>
              <p:cNvSpPr txBox="1"/>
              <p:nvPr/>
            </p:nvSpPr>
            <p:spPr>
              <a:xfrm>
                <a:off x="204137" y="4356315"/>
                <a:ext cx="30826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Medio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090DB1B-E531-2E55-CFD4-F63C08D8E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137" y="5042474"/>
                <a:ext cx="30826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8ABEB5-A1C1-0712-03D5-769BCF33CEB7}"/>
                  </a:ext>
                </a:extLst>
              </p:cNvPr>
              <p:cNvSpPr txBox="1"/>
              <p:nvPr/>
            </p:nvSpPr>
            <p:spPr>
              <a:xfrm>
                <a:off x="204137" y="4642364"/>
                <a:ext cx="30826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00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serialVersionUID</a:t>
                </a:r>
                <a:r>
                  <a:rPr lang="en-US" sz="1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: long = 1L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oficinas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: String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05E02D3-E622-AF89-0DE3-0E4D4651BCDC}"/>
                  </a:ext>
                </a:extLst>
              </p:cNvPr>
              <p:cNvSpPr txBox="1"/>
              <p:nvPr/>
            </p:nvSpPr>
            <p:spPr>
              <a:xfrm>
                <a:off x="204137" y="5088641"/>
                <a:ext cx="308262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+   Medio(matricula: String, </a:t>
                </a:r>
                <a:r>
                  <a:rPr lang="en-US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nome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: String, </a:t>
                </a:r>
                <a:r>
                  <a:rPr lang="en-US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responsavel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: String, </a:t>
                </a:r>
                <a:r>
                  <a:rPr lang="en-US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oficinas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: String)</a:t>
                </a:r>
              </a:p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+    </a:t>
                </a:r>
                <a:r>
                  <a:rPr lang="en-US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detalhar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(): String</a:t>
                </a:r>
              </a:p>
            </p:txBody>
          </p:sp>
        </p:grp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2B16954D-5E95-17DE-FFE5-AEE4C172C7E5}"/>
                </a:ext>
              </a:extLst>
            </p:cNvPr>
            <p:cNvCxnSpPr>
              <a:stCxn id="21" idx="0"/>
              <a:endCxn id="38" idx="0"/>
            </p:cNvCxnSpPr>
            <p:nvPr/>
          </p:nvCxnSpPr>
          <p:spPr>
            <a:xfrm rot="16200000" flipH="1">
              <a:off x="4710594" y="1302543"/>
              <a:ext cx="28689" cy="6244206"/>
            </a:xfrm>
            <a:prstGeom prst="bentConnector3">
              <a:avLst>
                <a:gd name="adj1" fmla="val -79682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825B9992-5444-7342-2502-D091ACC7CD6F}"/>
                </a:ext>
              </a:extLst>
            </p:cNvPr>
            <p:cNvSpPr/>
            <p:nvPr/>
          </p:nvSpPr>
          <p:spPr>
            <a:xfrm>
              <a:off x="4590711" y="3623180"/>
              <a:ext cx="260059" cy="162623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5A076A8-9CB0-6B21-0B93-625D13BD9A51}"/>
                </a:ext>
              </a:extLst>
            </p:cNvPr>
            <p:cNvCxnSpPr>
              <a:stCxn id="29" idx="0"/>
              <a:endCxn id="49" idx="3"/>
            </p:cNvCxnSpPr>
            <p:nvPr/>
          </p:nvCxnSpPr>
          <p:spPr>
            <a:xfrm flipH="1" flipV="1">
              <a:off x="4720741" y="3785803"/>
              <a:ext cx="8393" cy="6244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E94CB6E-D21F-E65A-1ED9-302036A39CAD}"/>
              </a:ext>
            </a:extLst>
          </p:cNvPr>
          <p:cNvGrpSpPr/>
          <p:nvPr/>
        </p:nvGrpSpPr>
        <p:grpSpPr>
          <a:xfrm>
            <a:off x="7293899" y="1301545"/>
            <a:ext cx="4721603" cy="2883567"/>
            <a:chOff x="7281310" y="478903"/>
            <a:chExt cx="4721603" cy="288356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AE54B8E-C7B9-73C9-69FC-7F3217CAEB8D}"/>
                </a:ext>
              </a:extLst>
            </p:cNvPr>
            <p:cNvSpPr/>
            <p:nvPr/>
          </p:nvSpPr>
          <p:spPr>
            <a:xfrm>
              <a:off x="7281312" y="478903"/>
              <a:ext cx="4721601" cy="288356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1A4DED3-736C-A5D7-575F-2BEF7472828C}"/>
                </a:ext>
              </a:extLst>
            </p:cNvPr>
            <p:cNvCxnSpPr>
              <a:cxnSpLocks/>
            </p:cNvCxnSpPr>
            <p:nvPr/>
          </p:nvCxnSpPr>
          <p:spPr>
            <a:xfrm>
              <a:off x="7281312" y="1049189"/>
              <a:ext cx="4721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E9EA244-2278-8577-13D1-4007597A91BB}"/>
                </a:ext>
              </a:extLst>
            </p:cNvPr>
            <p:cNvSpPr txBox="1"/>
            <p:nvPr/>
          </p:nvSpPr>
          <p:spPr>
            <a:xfrm>
              <a:off x="7281312" y="531029"/>
              <a:ext cx="472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CadastroAlunos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1CC88D-2F19-6C29-F2E0-6AC53B860E81}"/>
                </a:ext>
              </a:extLst>
            </p:cNvPr>
            <p:cNvCxnSpPr>
              <a:cxnSpLocks/>
            </p:cNvCxnSpPr>
            <p:nvPr/>
          </p:nvCxnSpPr>
          <p:spPr>
            <a:xfrm>
              <a:off x="7281311" y="1483795"/>
              <a:ext cx="4721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01307A-FD5C-083D-7211-A039EFD08B73}"/>
                </a:ext>
              </a:extLst>
            </p:cNvPr>
            <p:cNvSpPr txBox="1"/>
            <p:nvPr/>
          </p:nvSpPr>
          <p:spPr>
            <a:xfrm>
              <a:off x="7281312" y="1050744"/>
              <a:ext cx="47216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estudantes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ArrayList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Estudante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D8E9F5D-B251-9BF7-178B-3AA15326A4AC}"/>
                </a:ext>
              </a:extLst>
            </p:cNvPr>
            <p:cNvSpPr txBox="1"/>
            <p:nvPr/>
          </p:nvSpPr>
          <p:spPr>
            <a:xfrm>
              <a:off x="7281310" y="1498764"/>
              <a:ext cx="472160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+  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CadastroAlunos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+  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lerValores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dadosIn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: String[]): String[]</a:t>
              </a:r>
            </a:p>
            <a:p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+  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lerPre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(): Pre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+  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lerFundamental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(): Fundamental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+  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lerMedio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(): Medio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+  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salvarCadastro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estudantes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ArrayList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Estudante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&gt;)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+  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carregarCadastro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():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ArrayList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Estudante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+  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intValido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(s: String): Boolean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+  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retornaInteiro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(entrada: String) : int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+  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menuCadastro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(): void</a:t>
              </a:r>
            </a:p>
            <a:p>
              <a:r>
                <a:rPr lang="en-US" sz="1000" u="sng" dirty="0">
                  <a:latin typeface="Arial" panose="020B0604020202020204" pitchFamily="34" charset="0"/>
                  <a:cs typeface="Arial" panose="020B0604020202020204" pitchFamily="34" charset="0"/>
                </a:rPr>
                <a:t>+   main(</a:t>
              </a:r>
              <a:r>
                <a:rPr lang="en-US" sz="1000" u="sng" dirty="0" err="1">
                  <a:latin typeface="Arial" panose="020B0604020202020204" pitchFamily="34" charset="0"/>
                  <a:cs typeface="Arial" panose="020B0604020202020204" pitchFamily="34" charset="0"/>
                </a:rPr>
                <a:t>args</a:t>
              </a:r>
              <a:r>
                <a:rPr lang="en-US" sz="1000" u="sng" dirty="0">
                  <a:latin typeface="Arial" panose="020B0604020202020204" pitchFamily="34" charset="0"/>
                  <a:cs typeface="Arial" panose="020B0604020202020204" pitchFamily="34" charset="0"/>
                </a:rPr>
                <a:t>: String[]): void</a:t>
              </a:r>
            </a:p>
          </p:txBody>
        </p:sp>
      </p:grp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C6218CB-F782-99DB-FA20-FA27B855CDD3}"/>
              </a:ext>
            </a:extLst>
          </p:cNvPr>
          <p:cNvCxnSpPr/>
          <p:nvPr/>
        </p:nvCxnSpPr>
        <p:spPr>
          <a:xfrm rot="10800000" flipV="1">
            <a:off x="6266248" y="2326518"/>
            <a:ext cx="1027651" cy="7169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0E9FD0-4EEB-93E4-76CC-81228039D85A}"/>
              </a:ext>
            </a:extLst>
          </p:cNvPr>
          <p:cNvSpPr txBox="1"/>
          <p:nvPr/>
        </p:nvSpPr>
        <p:spPr>
          <a:xfrm>
            <a:off x="6894878" y="211722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4136BF-BC59-9FD0-B522-C55E703C1B6C}"/>
              </a:ext>
            </a:extLst>
          </p:cNvPr>
          <p:cNvSpPr txBox="1"/>
          <p:nvPr/>
        </p:nvSpPr>
        <p:spPr>
          <a:xfrm>
            <a:off x="57326" y="62344"/>
            <a:ext cx="899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default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B145BE-C690-2684-9DFF-D376A2AF0636}"/>
              </a:ext>
            </a:extLst>
          </p:cNvPr>
          <p:cNvSpPr txBox="1"/>
          <p:nvPr/>
        </p:nvSpPr>
        <p:spPr>
          <a:xfrm>
            <a:off x="1149127" y="46955"/>
            <a:ext cx="210555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Grupo Escolar</a:t>
            </a:r>
          </a:p>
        </p:txBody>
      </p:sp>
    </p:spTree>
    <p:extLst>
      <p:ext uri="{BB962C8B-B14F-4D97-AF65-F5344CB8AC3E}">
        <p14:creationId xmlns:p14="http://schemas.microsoft.com/office/powerpoint/2010/main" val="3890153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222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Correa de Lima Nisgoski</dc:creator>
  <cp:lastModifiedBy>Rafael Correa de Lima Nisgoski</cp:lastModifiedBy>
  <cp:revision>9</cp:revision>
  <dcterms:created xsi:type="dcterms:W3CDTF">2022-06-18T01:26:27Z</dcterms:created>
  <dcterms:modified xsi:type="dcterms:W3CDTF">2022-06-18T15:46:02Z</dcterms:modified>
</cp:coreProperties>
</file>