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5" r:id="rId6"/>
    <p:sldId id="297" r:id="rId7"/>
    <p:sldId id="267" r:id="rId8"/>
    <p:sldId id="268" r:id="rId9"/>
    <p:sldId id="269" r:id="rId10"/>
    <p:sldId id="270" r:id="rId11"/>
    <p:sldId id="274" r:id="rId12"/>
    <p:sldId id="273" r:id="rId13"/>
    <p:sldId id="287" r:id="rId14"/>
    <p:sldId id="276" r:id="rId15"/>
    <p:sldId id="288" r:id="rId16"/>
    <p:sldId id="290" r:id="rId17"/>
    <p:sldId id="259" r:id="rId18"/>
    <p:sldId id="264" r:id="rId19"/>
    <p:sldId id="266" r:id="rId20"/>
    <p:sldId id="260" r:id="rId21"/>
    <p:sldId id="292" r:id="rId22"/>
    <p:sldId id="289" r:id="rId23"/>
    <p:sldId id="298" r:id="rId24"/>
    <p:sldId id="261" r:id="rId25"/>
    <p:sldId id="271" r:id="rId26"/>
    <p:sldId id="291" r:id="rId27"/>
    <p:sldId id="280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E7E7E7"/>
    <a:srgbClr val="CBCBCB"/>
    <a:srgbClr val="F7A900"/>
    <a:srgbClr val="54DDFF"/>
    <a:srgbClr val="FF9953"/>
    <a:srgbClr val="7FFF2A"/>
    <a:srgbClr val="6045A4"/>
    <a:srgbClr val="6F8E73"/>
    <a:srgbClr val="6A8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B7531-63DC-A340-BC00-D95414B74BC2}" v="1009" dt="2024-12-11T17:06:01.315"/>
    <p1510:client id="{A5A029C3-DDF4-6049-A0D3-3D7585CD9F03}" v="2540" dt="2024-12-11T19:08:06.181"/>
    <p1510:client id="{ACC7FDC2-5418-E744-B663-044D7EFFC3C4}" v="2326" dt="2024-12-11T19:49:39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8973"/>
  </p:normalViewPr>
  <p:slideViewPr>
    <p:cSldViewPr snapToGrid="0">
      <p:cViewPr varScale="1">
        <p:scale>
          <a:sx n="72" d="100"/>
          <a:sy n="72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94F6F-0C34-4979-81F7-BD055D08F97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74C5C-0279-4BE8-B5CE-75DAF57FE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Introduction</a:t>
          </a:r>
        </a:p>
      </dgm:t>
    </dgm:pt>
    <dgm:pt modelId="{BBF20BE8-3B78-4BB3-A5A0-13A59961EFDD}" type="parTrans" cxnId="{67325426-3CD0-4157-8476-92CB01C180BD}">
      <dgm:prSet/>
      <dgm:spPr/>
      <dgm:t>
        <a:bodyPr/>
        <a:lstStyle/>
        <a:p>
          <a:endParaRPr lang="en-US"/>
        </a:p>
      </dgm:t>
    </dgm:pt>
    <dgm:pt modelId="{427DEB43-5E87-4621-A863-E7A078CCC8C7}" type="sibTrans" cxnId="{67325426-3CD0-4157-8476-92CB01C180BD}">
      <dgm:prSet/>
      <dgm:spPr/>
      <dgm:t>
        <a:bodyPr/>
        <a:lstStyle/>
        <a:p>
          <a:endParaRPr lang="en-US"/>
        </a:p>
      </dgm:t>
    </dgm:pt>
    <dgm:pt modelId="{8C97E3CD-1BD6-449E-818E-D87F3C9D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Programming</a:t>
          </a:r>
        </a:p>
      </dgm:t>
    </dgm:pt>
    <dgm:pt modelId="{E740E21A-4124-463F-A548-F62AF7A7CE02}" type="parTrans" cxnId="{335E9E8E-2A7E-4C5E-9328-17F5E28889CE}">
      <dgm:prSet/>
      <dgm:spPr/>
      <dgm:t>
        <a:bodyPr/>
        <a:lstStyle/>
        <a:p>
          <a:endParaRPr lang="en-US"/>
        </a:p>
      </dgm:t>
    </dgm:pt>
    <dgm:pt modelId="{1F9D44F1-6480-4E84-9F5F-521DA76FAF1B}" type="sibTrans" cxnId="{335E9E8E-2A7E-4C5E-9328-17F5E28889CE}">
      <dgm:prSet/>
      <dgm:spPr/>
      <dgm:t>
        <a:bodyPr/>
        <a:lstStyle/>
        <a:p>
          <a:endParaRPr lang="en-US"/>
        </a:p>
      </dgm:t>
    </dgm:pt>
    <dgm:pt modelId="{C795FAB8-0CB6-4E74-9A40-C86A2D22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Integer Linear Programming</a:t>
          </a:r>
        </a:p>
      </dgm:t>
    </dgm:pt>
    <dgm:pt modelId="{99B8423D-FA41-4848-B2EA-F17BF7BC0A44}" type="parTrans" cxnId="{F6251B37-CD37-4577-9705-41655576DD96}">
      <dgm:prSet/>
      <dgm:spPr/>
      <dgm:t>
        <a:bodyPr/>
        <a:lstStyle/>
        <a:p>
          <a:endParaRPr lang="en-US"/>
        </a:p>
      </dgm:t>
    </dgm:pt>
    <dgm:pt modelId="{ED67A86A-D887-4AC4-BBE3-F9CF887878ED}" type="sibTrans" cxnId="{F6251B37-CD37-4577-9705-41655576DD96}">
      <dgm:prSet/>
      <dgm:spPr/>
      <dgm:t>
        <a:bodyPr/>
        <a:lstStyle/>
        <a:p>
          <a:endParaRPr lang="en-US"/>
        </a:p>
      </dgm:t>
    </dgm:pt>
    <dgm:pt modelId="{7F4A9332-3D29-4B54-BB64-1033B0D7F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Motivation</a:t>
          </a:r>
        </a:p>
      </dgm:t>
    </dgm:pt>
    <dgm:pt modelId="{31780A58-B06C-46D8-BFBF-77C8FCA809ED}" type="parTrans" cxnId="{7802450F-A512-452A-8499-86360D91E470}">
      <dgm:prSet/>
      <dgm:spPr/>
      <dgm:t>
        <a:bodyPr/>
        <a:lstStyle/>
        <a:p>
          <a:endParaRPr lang="en-US"/>
        </a:p>
      </dgm:t>
    </dgm:pt>
    <dgm:pt modelId="{B918DFF1-B793-4C7A-9093-826E1784BFDF}" type="sibTrans" cxnId="{7802450F-A512-452A-8499-86360D91E470}">
      <dgm:prSet/>
      <dgm:spPr/>
      <dgm:t>
        <a:bodyPr/>
        <a:lstStyle/>
        <a:p>
          <a:endParaRPr lang="en-US"/>
        </a:p>
      </dgm:t>
    </dgm:pt>
    <dgm:pt modelId="{F260658C-5F9F-43C5-8072-7B5CE506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</a:t>
          </a:r>
        </a:p>
      </dgm:t>
    </dgm:pt>
    <dgm:pt modelId="{11305F4D-073D-43F8-8E54-FAD76EF4A96F}" type="parTrans" cxnId="{C8A11509-5932-4DD9-9C9A-4DE021A275A5}">
      <dgm:prSet/>
      <dgm:spPr/>
      <dgm:t>
        <a:bodyPr/>
        <a:lstStyle/>
        <a:p>
          <a:endParaRPr lang="en-US"/>
        </a:p>
      </dgm:t>
    </dgm:pt>
    <dgm:pt modelId="{1699539D-9E6D-4093-B4F1-4C751ECF1301}" type="sibTrans" cxnId="{C8A11509-5932-4DD9-9C9A-4DE021A275A5}">
      <dgm:prSet/>
      <dgm:spPr/>
      <dgm:t>
        <a:bodyPr/>
        <a:lstStyle/>
        <a:p>
          <a:endParaRPr lang="en-US"/>
        </a:p>
      </dgm:t>
    </dgm:pt>
    <dgm:pt modelId="{E1B8AC34-3D8B-47E4-B339-97B603EA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World Applications</a:t>
          </a:r>
        </a:p>
      </dgm:t>
    </dgm:pt>
    <dgm:pt modelId="{AD065901-F707-41BA-A2C6-39DB39174399}" type="parTrans" cxnId="{6F622BCB-F560-445C-AD88-30B80D7B0F60}">
      <dgm:prSet/>
      <dgm:spPr/>
      <dgm:t>
        <a:bodyPr/>
        <a:lstStyle/>
        <a:p>
          <a:endParaRPr lang="en-US"/>
        </a:p>
      </dgm:t>
    </dgm:pt>
    <dgm:pt modelId="{7C36173C-A730-4ED7-9585-C29510D6C090}" type="sibTrans" cxnId="{6F622BCB-F560-445C-AD88-30B80D7B0F60}">
      <dgm:prSet/>
      <dgm:spPr/>
      <dgm:t>
        <a:bodyPr/>
        <a:lstStyle/>
        <a:p>
          <a:endParaRPr lang="en-US"/>
        </a:p>
      </dgm:t>
    </dgm:pt>
    <dgm:pt modelId="{AC88304C-6CFA-4267-B2E4-29B576B16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ILP is NP</a:t>
          </a:r>
        </a:p>
      </dgm:t>
    </dgm:pt>
    <dgm:pt modelId="{A102DAB1-2D8C-4778-83E2-67432841BB01}" type="parTrans" cxnId="{0A345059-67AD-407C-804C-8DBF6F5E9927}">
      <dgm:prSet/>
      <dgm:spPr/>
      <dgm:t>
        <a:bodyPr/>
        <a:lstStyle/>
        <a:p>
          <a:endParaRPr lang="en-US"/>
        </a:p>
      </dgm:t>
    </dgm:pt>
    <dgm:pt modelId="{45D153AE-3859-430C-9459-1BC953DDA1CE}" type="sibTrans" cxnId="{0A345059-67AD-407C-804C-8DBF6F5E9927}">
      <dgm:prSet/>
      <dgm:spPr/>
      <dgm:t>
        <a:bodyPr/>
        <a:lstStyle/>
        <a:p>
          <a:endParaRPr lang="en-US"/>
        </a:p>
      </dgm:t>
    </dgm:pt>
    <dgm:pt modelId="{89DC560C-63DD-4C77-836D-EA57ED8279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ILP is NP-Hard</a:t>
          </a:r>
        </a:p>
      </dgm:t>
    </dgm:pt>
    <dgm:pt modelId="{1CB2CBDE-4B27-4C21-B02B-2A2F10B5FF20}" type="parTrans" cxnId="{90B37773-2E2D-4C64-B07F-0B87C95D2A70}">
      <dgm:prSet/>
      <dgm:spPr/>
      <dgm:t>
        <a:bodyPr/>
        <a:lstStyle/>
        <a:p>
          <a:endParaRPr lang="en-US"/>
        </a:p>
      </dgm:t>
    </dgm:pt>
    <dgm:pt modelId="{1F9DF96E-E22A-40F9-BD72-44A4C6382A7B}" type="sibTrans" cxnId="{90B37773-2E2D-4C64-B07F-0B87C95D2A70}">
      <dgm:prSet/>
      <dgm:spPr/>
      <dgm:t>
        <a:bodyPr/>
        <a:lstStyle/>
        <a:p>
          <a:endParaRPr lang="en-US"/>
        </a:p>
      </dgm:t>
    </dgm:pt>
    <dgm:pt modelId="{51931A26-D8DB-5843-96FB-24CE08028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Reduction</a:t>
          </a:r>
        </a:p>
      </dgm:t>
    </dgm:pt>
    <dgm:pt modelId="{42E76467-3D08-3F4A-BF09-2EA4EC9FA892}" type="parTrans" cxnId="{0A892491-F427-4047-8542-56C851DC09F3}">
      <dgm:prSet/>
      <dgm:spPr/>
      <dgm:t>
        <a:bodyPr/>
        <a:lstStyle/>
        <a:p>
          <a:endParaRPr lang="en-US"/>
        </a:p>
      </dgm:t>
    </dgm:pt>
    <dgm:pt modelId="{64919315-B471-3A42-846C-4F0A2754BC1A}" type="sibTrans" cxnId="{0A892491-F427-4047-8542-56C851DC09F3}">
      <dgm:prSet/>
      <dgm:spPr/>
      <dgm:t>
        <a:bodyPr/>
        <a:lstStyle/>
        <a:p>
          <a:endParaRPr lang="en-US"/>
        </a:p>
      </dgm:t>
    </dgm:pt>
    <dgm:pt modelId="{DD31F038-122F-4949-921D-5D3511EA73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 Verifier</a:t>
          </a:r>
        </a:p>
      </dgm:t>
    </dgm:pt>
    <dgm:pt modelId="{FB89DBEF-CAB9-A642-AC3A-1C9B55E6F354}" type="parTrans" cxnId="{21279B67-1DCA-2542-9AEB-7017056CF2BC}">
      <dgm:prSet/>
      <dgm:spPr/>
      <dgm:t>
        <a:bodyPr/>
        <a:lstStyle/>
        <a:p>
          <a:endParaRPr lang="en-US"/>
        </a:p>
      </dgm:t>
    </dgm:pt>
    <dgm:pt modelId="{B76AB0F8-5A68-9642-B171-5A399DB4EC43}" type="sibTrans" cxnId="{21279B67-1DCA-2542-9AEB-7017056CF2BC}">
      <dgm:prSet/>
      <dgm:spPr/>
      <dgm:t>
        <a:bodyPr/>
        <a:lstStyle/>
        <a:p>
          <a:endParaRPr lang="en-US"/>
        </a:p>
      </dgm:t>
    </dgm:pt>
    <dgm:pt modelId="{C042F351-8E0B-4F70-8A92-DBC654B9A300}" type="pres">
      <dgm:prSet presAssocID="{4FC94F6F-0C34-4979-81F7-BD055D08F971}" presName="root" presStyleCnt="0">
        <dgm:presLayoutVars>
          <dgm:dir/>
          <dgm:resizeHandles val="exact"/>
        </dgm:presLayoutVars>
      </dgm:prSet>
      <dgm:spPr/>
    </dgm:pt>
    <dgm:pt modelId="{53FA894F-3469-44BD-B47C-58929CC26840}" type="pres">
      <dgm:prSet presAssocID="{08C74C5C-0279-4BE8-B5CE-75DAF57FE9FD}" presName="compNode" presStyleCnt="0"/>
      <dgm:spPr/>
    </dgm:pt>
    <dgm:pt modelId="{56B14959-86A7-4F1A-A7EA-BE76E961E56A}" type="pres">
      <dgm:prSet presAssocID="{08C74C5C-0279-4BE8-B5CE-75DAF57FE9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D145C-B0F5-4D8C-AAE7-22DF9674753C}" type="pres">
      <dgm:prSet presAssocID="{08C74C5C-0279-4BE8-B5CE-75DAF57FE9FD}" presName="iconSpace" presStyleCnt="0"/>
      <dgm:spPr/>
    </dgm:pt>
    <dgm:pt modelId="{266FF25B-24C4-4A0D-A098-56F75F8A0013}" type="pres">
      <dgm:prSet presAssocID="{08C74C5C-0279-4BE8-B5CE-75DAF57FE9FD}" presName="parTx" presStyleLbl="revTx" presStyleIdx="0" presStyleCnt="8">
        <dgm:presLayoutVars>
          <dgm:chMax val="0"/>
          <dgm:chPref val="0"/>
        </dgm:presLayoutVars>
      </dgm:prSet>
      <dgm:spPr/>
    </dgm:pt>
    <dgm:pt modelId="{04758221-16EA-4DDF-9100-58E992093997}" type="pres">
      <dgm:prSet presAssocID="{08C74C5C-0279-4BE8-B5CE-75DAF57FE9FD}" presName="txSpace" presStyleCnt="0"/>
      <dgm:spPr/>
    </dgm:pt>
    <dgm:pt modelId="{7FB888E8-E6B0-4D79-98EF-E42B60C70888}" type="pres">
      <dgm:prSet presAssocID="{08C74C5C-0279-4BE8-B5CE-75DAF57FE9FD}" presName="desTx" presStyleLbl="revTx" presStyleIdx="1" presStyleCnt="8" custScaleX="116901">
        <dgm:presLayoutVars/>
      </dgm:prSet>
      <dgm:spPr/>
    </dgm:pt>
    <dgm:pt modelId="{F514B466-920E-4D49-A105-E16D57CA3D20}" type="pres">
      <dgm:prSet presAssocID="{427DEB43-5E87-4621-A863-E7A078CCC8C7}" presName="sibTrans" presStyleCnt="0"/>
      <dgm:spPr/>
    </dgm:pt>
    <dgm:pt modelId="{DF98D21E-A26F-4F45-9C9D-DD4A39C0696F}" type="pres">
      <dgm:prSet presAssocID="{7F4A9332-3D29-4B54-BB64-1033B0D7FC90}" presName="compNode" presStyleCnt="0"/>
      <dgm:spPr/>
    </dgm:pt>
    <dgm:pt modelId="{3E5E75B8-599E-4538-B514-F6DA3018EA01}" type="pres">
      <dgm:prSet presAssocID="{7F4A9332-3D29-4B54-BB64-1033B0D7FC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0B58D2-70F1-4DA5-AC51-33D82D926255}" type="pres">
      <dgm:prSet presAssocID="{7F4A9332-3D29-4B54-BB64-1033B0D7FC90}" presName="iconSpace" presStyleCnt="0"/>
      <dgm:spPr/>
    </dgm:pt>
    <dgm:pt modelId="{94B5986A-7DD4-41F1-8C09-D7FB78AA36C4}" type="pres">
      <dgm:prSet presAssocID="{7F4A9332-3D29-4B54-BB64-1033B0D7FC90}" presName="parTx" presStyleLbl="revTx" presStyleIdx="2" presStyleCnt="8">
        <dgm:presLayoutVars>
          <dgm:chMax val="0"/>
          <dgm:chPref val="0"/>
        </dgm:presLayoutVars>
      </dgm:prSet>
      <dgm:spPr/>
    </dgm:pt>
    <dgm:pt modelId="{D685108E-76B9-4C02-AF45-1E4C07BB02CD}" type="pres">
      <dgm:prSet presAssocID="{7F4A9332-3D29-4B54-BB64-1033B0D7FC90}" presName="txSpace" presStyleCnt="0"/>
      <dgm:spPr/>
    </dgm:pt>
    <dgm:pt modelId="{8E73F71F-5BF1-4E1C-A882-82357475F0AF}" type="pres">
      <dgm:prSet presAssocID="{7F4A9332-3D29-4B54-BB64-1033B0D7FC90}" presName="desTx" presStyleLbl="revTx" presStyleIdx="3" presStyleCnt="8">
        <dgm:presLayoutVars/>
      </dgm:prSet>
      <dgm:spPr/>
    </dgm:pt>
    <dgm:pt modelId="{3238E2B8-B2F2-438C-A619-1DDC1E962EC3}" type="pres">
      <dgm:prSet presAssocID="{B918DFF1-B793-4C7A-9093-826E1784BFDF}" presName="sibTrans" presStyleCnt="0"/>
      <dgm:spPr/>
    </dgm:pt>
    <dgm:pt modelId="{D2338F13-B8E9-4859-8071-1398FD030D8A}" type="pres">
      <dgm:prSet presAssocID="{AC88304C-6CFA-4267-B2E4-29B576B160EC}" presName="compNode" presStyleCnt="0"/>
      <dgm:spPr/>
    </dgm:pt>
    <dgm:pt modelId="{7B007A06-D93E-43B4-A972-AEF1733AFB2C}" type="pres">
      <dgm:prSet presAssocID="{AC88304C-6CFA-4267-B2E4-29B576B160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514E2-064D-4ED3-B569-FF2F517B9E76}" type="pres">
      <dgm:prSet presAssocID="{AC88304C-6CFA-4267-B2E4-29B576B160EC}" presName="iconSpace" presStyleCnt="0"/>
      <dgm:spPr/>
    </dgm:pt>
    <dgm:pt modelId="{3B2BE7FE-1E64-4312-BEF5-77E4D33F6C17}" type="pres">
      <dgm:prSet presAssocID="{AC88304C-6CFA-4267-B2E4-29B576B160EC}" presName="parTx" presStyleLbl="revTx" presStyleIdx="4" presStyleCnt="8">
        <dgm:presLayoutVars>
          <dgm:chMax val="0"/>
          <dgm:chPref val="0"/>
        </dgm:presLayoutVars>
      </dgm:prSet>
      <dgm:spPr/>
    </dgm:pt>
    <dgm:pt modelId="{F7AD0BFB-CBFA-4F21-B844-3739B3570FCE}" type="pres">
      <dgm:prSet presAssocID="{AC88304C-6CFA-4267-B2E4-29B576B160EC}" presName="txSpace" presStyleCnt="0"/>
      <dgm:spPr/>
    </dgm:pt>
    <dgm:pt modelId="{64FD9B6B-6324-4451-AB6A-A0D71F536032}" type="pres">
      <dgm:prSet presAssocID="{AC88304C-6CFA-4267-B2E4-29B576B160EC}" presName="desTx" presStyleLbl="revTx" presStyleIdx="5" presStyleCnt="8">
        <dgm:presLayoutVars/>
      </dgm:prSet>
      <dgm:spPr/>
    </dgm:pt>
    <dgm:pt modelId="{36880EC6-A48C-5A44-8F12-287C6B95D805}" type="pres">
      <dgm:prSet presAssocID="{45D153AE-3859-430C-9459-1BC953DDA1CE}" presName="sibTrans" presStyleCnt="0"/>
      <dgm:spPr/>
    </dgm:pt>
    <dgm:pt modelId="{EFAB986D-182E-49C6-956A-0C68AE720CBD}" type="pres">
      <dgm:prSet presAssocID="{89DC560C-63DD-4C77-836D-EA57ED82798B}" presName="compNode" presStyleCnt="0"/>
      <dgm:spPr/>
    </dgm:pt>
    <dgm:pt modelId="{737442D7-5EA8-42E7-924A-55DC0C71EA45}" type="pres">
      <dgm:prSet presAssocID="{89DC560C-63DD-4C77-836D-EA57ED8279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5E51AEE-3064-42E0-957A-083F61D3A387}" type="pres">
      <dgm:prSet presAssocID="{89DC560C-63DD-4C77-836D-EA57ED82798B}" presName="iconSpace" presStyleCnt="0"/>
      <dgm:spPr/>
    </dgm:pt>
    <dgm:pt modelId="{A753A26A-8695-4615-908B-5A6BDE46298A}" type="pres">
      <dgm:prSet presAssocID="{89DC560C-63DD-4C77-836D-EA57ED82798B}" presName="parTx" presStyleLbl="revTx" presStyleIdx="6" presStyleCnt="8">
        <dgm:presLayoutVars>
          <dgm:chMax val="0"/>
          <dgm:chPref val="0"/>
        </dgm:presLayoutVars>
      </dgm:prSet>
      <dgm:spPr/>
    </dgm:pt>
    <dgm:pt modelId="{3AEBE8D7-AB5D-4F97-98F0-BCB17EA28432}" type="pres">
      <dgm:prSet presAssocID="{89DC560C-63DD-4C77-836D-EA57ED82798B}" presName="txSpace" presStyleCnt="0"/>
      <dgm:spPr/>
    </dgm:pt>
    <dgm:pt modelId="{E46D3AA3-1B4C-4A79-BE4F-E1F0C019C9B7}" type="pres">
      <dgm:prSet presAssocID="{89DC560C-63DD-4C77-836D-EA57ED82798B}" presName="desTx" presStyleLbl="revTx" presStyleIdx="7" presStyleCnt="8">
        <dgm:presLayoutVars/>
      </dgm:prSet>
      <dgm:spPr/>
    </dgm:pt>
  </dgm:ptLst>
  <dgm:cxnLst>
    <dgm:cxn modelId="{C8A11509-5932-4DD9-9C9A-4DE021A275A5}" srcId="{7F4A9332-3D29-4B54-BB64-1033B0D7FC90}" destId="{F260658C-5F9F-43C5-8072-7B5CE506CE33}" srcOrd="0" destOrd="0" parTransId="{11305F4D-073D-43F8-8E54-FAD76EF4A96F}" sibTransId="{1699539D-9E6D-4093-B4F1-4C751ECF1301}"/>
    <dgm:cxn modelId="{9AA79309-043D-3C43-899C-EB0D7AC11F67}" type="presOf" srcId="{E1B8AC34-3D8B-47E4-B339-97B603EACD86}" destId="{8E73F71F-5BF1-4E1C-A882-82357475F0AF}" srcOrd="0" destOrd="1" presId="urn:microsoft.com/office/officeart/2018/5/layout/CenteredIconLabelDescriptionList"/>
    <dgm:cxn modelId="{7802450F-A512-452A-8499-86360D91E470}" srcId="{4FC94F6F-0C34-4979-81F7-BD055D08F971}" destId="{7F4A9332-3D29-4B54-BB64-1033B0D7FC90}" srcOrd="1" destOrd="0" parTransId="{31780A58-B06C-46D8-BFBF-77C8FCA809ED}" sibTransId="{B918DFF1-B793-4C7A-9093-826E1784BFDF}"/>
    <dgm:cxn modelId="{67325426-3CD0-4157-8476-92CB01C180BD}" srcId="{4FC94F6F-0C34-4979-81F7-BD055D08F971}" destId="{08C74C5C-0279-4BE8-B5CE-75DAF57FE9FD}" srcOrd="0" destOrd="0" parTransId="{BBF20BE8-3B78-4BB3-A5A0-13A59961EFDD}" sibTransId="{427DEB43-5E87-4621-A863-E7A078CCC8C7}"/>
    <dgm:cxn modelId="{F6251B37-CD37-4577-9705-41655576DD96}" srcId="{08C74C5C-0279-4BE8-B5CE-75DAF57FE9FD}" destId="{C795FAB8-0CB6-4E74-9A40-C86A2D22669D}" srcOrd="1" destOrd="0" parTransId="{99B8423D-FA41-4848-B2EA-F17BF7BC0A44}" sibTransId="{ED67A86A-D887-4AC4-BBE3-F9CF887878ED}"/>
    <dgm:cxn modelId="{0A345059-67AD-407C-804C-8DBF6F5E9927}" srcId="{4FC94F6F-0C34-4979-81F7-BD055D08F971}" destId="{AC88304C-6CFA-4267-B2E4-29B576B160EC}" srcOrd="2" destOrd="0" parTransId="{A102DAB1-2D8C-4778-83E2-67432841BB01}" sibTransId="{45D153AE-3859-430C-9459-1BC953DDA1CE}"/>
    <dgm:cxn modelId="{21279B67-1DCA-2542-9AEB-7017056CF2BC}" srcId="{AC88304C-6CFA-4267-B2E4-29B576B160EC}" destId="{DD31F038-122F-4949-921D-5D3511EA739B}" srcOrd="0" destOrd="0" parTransId="{FB89DBEF-CAB9-A642-AC3A-1C9B55E6F354}" sibTransId="{B76AB0F8-5A68-9642-B171-5A399DB4EC43}"/>
    <dgm:cxn modelId="{90B37773-2E2D-4C64-B07F-0B87C95D2A70}" srcId="{4FC94F6F-0C34-4979-81F7-BD055D08F971}" destId="{89DC560C-63DD-4C77-836D-EA57ED82798B}" srcOrd="3" destOrd="0" parTransId="{1CB2CBDE-4B27-4C21-B02B-2A2F10B5FF20}" sibTransId="{1F9DF96E-E22A-40F9-BD72-44A4C6382A7B}"/>
    <dgm:cxn modelId="{335E9E8E-2A7E-4C5E-9328-17F5E28889CE}" srcId="{08C74C5C-0279-4BE8-B5CE-75DAF57FE9FD}" destId="{8C97E3CD-1BD6-449E-818E-D87F3C9D1ABD}" srcOrd="0" destOrd="0" parTransId="{E740E21A-4124-463F-A548-F62AF7A7CE02}" sibTransId="{1F9D44F1-6480-4E84-9F5F-521DA76FAF1B}"/>
    <dgm:cxn modelId="{56207690-532B-7141-A5B5-9A7E1127A329}" type="presOf" srcId="{AC88304C-6CFA-4267-B2E4-29B576B160EC}" destId="{3B2BE7FE-1E64-4312-BEF5-77E4D33F6C17}" srcOrd="0" destOrd="0" presId="urn:microsoft.com/office/officeart/2018/5/layout/CenteredIconLabelDescriptionList"/>
    <dgm:cxn modelId="{BB98B390-3BA1-44D5-9729-3981006CF2D2}" type="presOf" srcId="{4FC94F6F-0C34-4979-81F7-BD055D08F971}" destId="{C042F351-8E0B-4F70-8A92-DBC654B9A300}" srcOrd="0" destOrd="0" presId="urn:microsoft.com/office/officeart/2018/5/layout/CenteredIconLabelDescriptionList"/>
    <dgm:cxn modelId="{0A892491-F427-4047-8542-56C851DC09F3}" srcId="{89DC560C-63DD-4C77-836D-EA57ED82798B}" destId="{51931A26-D8DB-5843-96FB-24CE080284B8}" srcOrd="0" destOrd="0" parTransId="{42E76467-3D08-3F4A-BF09-2EA4EC9FA892}" sibTransId="{64919315-B471-3A42-846C-4F0A2754BC1A}"/>
    <dgm:cxn modelId="{CAE54998-75C4-C342-89D3-03299B4BF16B}" type="presOf" srcId="{DD31F038-122F-4949-921D-5D3511EA739B}" destId="{64FD9B6B-6324-4451-AB6A-A0D71F536032}" srcOrd="0" destOrd="0" presId="urn:microsoft.com/office/officeart/2018/5/layout/CenteredIconLabelDescriptionList"/>
    <dgm:cxn modelId="{7650019D-5FFC-9C48-A6D7-DA03B2E27A0D}" type="presOf" srcId="{89DC560C-63DD-4C77-836D-EA57ED82798B}" destId="{A753A26A-8695-4615-908B-5A6BDE46298A}" srcOrd="0" destOrd="0" presId="urn:microsoft.com/office/officeart/2018/5/layout/CenteredIconLabelDescriptionList"/>
    <dgm:cxn modelId="{6D9F519F-6F8E-A542-A075-C4AF3EEEF9E8}" type="presOf" srcId="{7F4A9332-3D29-4B54-BB64-1033B0D7FC90}" destId="{94B5986A-7DD4-41F1-8C09-D7FB78AA36C4}" srcOrd="0" destOrd="0" presId="urn:microsoft.com/office/officeart/2018/5/layout/CenteredIconLabelDescriptionList"/>
    <dgm:cxn modelId="{44D216A2-E3DB-C742-98F9-DCA74EE3B668}" type="presOf" srcId="{08C74C5C-0279-4BE8-B5CE-75DAF57FE9FD}" destId="{266FF25B-24C4-4A0D-A098-56F75F8A0013}" srcOrd="0" destOrd="0" presId="urn:microsoft.com/office/officeart/2018/5/layout/CenteredIconLabelDescriptionList"/>
    <dgm:cxn modelId="{CC72ECAA-8BAE-CF46-8DC9-3C28072875DB}" type="presOf" srcId="{C795FAB8-0CB6-4E74-9A40-C86A2D22669D}" destId="{7FB888E8-E6B0-4D79-98EF-E42B60C70888}" srcOrd="0" destOrd="1" presId="urn:microsoft.com/office/officeart/2018/5/layout/CenteredIconLabelDescriptionList"/>
    <dgm:cxn modelId="{6F622BCB-F560-445C-AD88-30B80D7B0F60}" srcId="{7F4A9332-3D29-4B54-BB64-1033B0D7FC90}" destId="{E1B8AC34-3D8B-47E4-B339-97B603EACD86}" srcOrd="1" destOrd="0" parTransId="{AD065901-F707-41BA-A2C6-39DB39174399}" sibTransId="{7C36173C-A730-4ED7-9585-C29510D6C090}"/>
    <dgm:cxn modelId="{B9FCDDE6-F933-5645-8708-CBEE885FD8B9}" type="presOf" srcId="{F260658C-5F9F-43C5-8072-7B5CE506CE33}" destId="{8E73F71F-5BF1-4E1C-A882-82357475F0AF}" srcOrd="0" destOrd="0" presId="urn:microsoft.com/office/officeart/2018/5/layout/CenteredIconLabelDescriptionList"/>
    <dgm:cxn modelId="{58B5E5F0-B28E-9046-B417-3DECFFE7B765}" type="presOf" srcId="{51931A26-D8DB-5843-96FB-24CE080284B8}" destId="{E46D3AA3-1B4C-4A79-BE4F-E1F0C019C9B7}" srcOrd="0" destOrd="0" presId="urn:microsoft.com/office/officeart/2018/5/layout/CenteredIconLabelDescriptionList"/>
    <dgm:cxn modelId="{868D13F3-1F93-3544-A361-903A81DEDC1E}" type="presOf" srcId="{8C97E3CD-1BD6-449E-818E-D87F3C9D1ABD}" destId="{7FB888E8-E6B0-4D79-98EF-E42B60C70888}" srcOrd="0" destOrd="0" presId="urn:microsoft.com/office/officeart/2018/5/layout/CenteredIconLabelDescriptionList"/>
    <dgm:cxn modelId="{2889C706-FC59-7342-AD21-2CEED504BCC0}" type="presParOf" srcId="{C042F351-8E0B-4F70-8A92-DBC654B9A300}" destId="{53FA894F-3469-44BD-B47C-58929CC26840}" srcOrd="0" destOrd="0" presId="urn:microsoft.com/office/officeart/2018/5/layout/CenteredIconLabelDescriptionList"/>
    <dgm:cxn modelId="{A7996E37-AC33-9A43-94EA-10DD48C78918}" type="presParOf" srcId="{53FA894F-3469-44BD-B47C-58929CC26840}" destId="{56B14959-86A7-4F1A-A7EA-BE76E961E56A}" srcOrd="0" destOrd="0" presId="urn:microsoft.com/office/officeart/2018/5/layout/CenteredIconLabelDescriptionList"/>
    <dgm:cxn modelId="{8DA804B9-404C-1441-9EC1-DA18EAA1FB12}" type="presParOf" srcId="{53FA894F-3469-44BD-B47C-58929CC26840}" destId="{6A1D145C-B0F5-4D8C-AAE7-22DF9674753C}" srcOrd="1" destOrd="0" presId="urn:microsoft.com/office/officeart/2018/5/layout/CenteredIconLabelDescriptionList"/>
    <dgm:cxn modelId="{210E8826-200F-544A-BB6F-F416F7562C36}" type="presParOf" srcId="{53FA894F-3469-44BD-B47C-58929CC26840}" destId="{266FF25B-24C4-4A0D-A098-56F75F8A0013}" srcOrd="2" destOrd="0" presId="urn:microsoft.com/office/officeart/2018/5/layout/CenteredIconLabelDescriptionList"/>
    <dgm:cxn modelId="{193D3B68-7989-4B46-92B2-50BC99F0A864}" type="presParOf" srcId="{53FA894F-3469-44BD-B47C-58929CC26840}" destId="{04758221-16EA-4DDF-9100-58E992093997}" srcOrd="3" destOrd="0" presId="urn:microsoft.com/office/officeart/2018/5/layout/CenteredIconLabelDescriptionList"/>
    <dgm:cxn modelId="{76CAE630-D780-1245-9AF1-ED454602062F}" type="presParOf" srcId="{53FA894F-3469-44BD-B47C-58929CC26840}" destId="{7FB888E8-E6B0-4D79-98EF-E42B60C70888}" srcOrd="4" destOrd="0" presId="urn:microsoft.com/office/officeart/2018/5/layout/CenteredIconLabelDescriptionList"/>
    <dgm:cxn modelId="{9B50C5F2-D3E3-5446-B1B0-A66D93242A9A}" type="presParOf" srcId="{C042F351-8E0B-4F70-8A92-DBC654B9A300}" destId="{F514B466-920E-4D49-A105-E16D57CA3D20}" srcOrd="1" destOrd="0" presId="urn:microsoft.com/office/officeart/2018/5/layout/CenteredIconLabelDescriptionList"/>
    <dgm:cxn modelId="{33A6F029-52DE-3545-8A10-F0EA4CB8BB28}" type="presParOf" srcId="{C042F351-8E0B-4F70-8A92-DBC654B9A300}" destId="{DF98D21E-A26F-4F45-9C9D-DD4A39C0696F}" srcOrd="2" destOrd="0" presId="urn:microsoft.com/office/officeart/2018/5/layout/CenteredIconLabelDescriptionList"/>
    <dgm:cxn modelId="{255000B1-B964-5545-AE9A-8DC8C2AB675D}" type="presParOf" srcId="{DF98D21E-A26F-4F45-9C9D-DD4A39C0696F}" destId="{3E5E75B8-599E-4538-B514-F6DA3018EA01}" srcOrd="0" destOrd="0" presId="urn:microsoft.com/office/officeart/2018/5/layout/CenteredIconLabelDescriptionList"/>
    <dgm:cxn modelId="{572D7EB6-D579-824A-856A-5C4B9BB272A4}" type="presParOf" srcId="{DF98D21E-A26F-4F45-9C9D-DD4A39C0696F}" destId="{020B58D2-70F1-4DA5-AC51-33D82D926255}" srcOrd="1" destOrd="0" presId="urn:microsoft.com/office/officeart/2018/5/layout/CenteredIconLabelDescriptionList"/>
    <dgm:cxn modelId="{52816217-E8AB-C941-BDE7-9523DB291F3D}" type="presParOf" srcId="{DF98D21E-A26F-4F45-9C9D-DD4A39C0696F}" destId="{94B5986A-7DD4-41F1-8C09-D7FB78AA36C4}" srcOrd="2" destOrd="0" presId="urn:microsoft.com/office/officeart/2018/5/layout/CenteredIconLabelDescriptionList"/>
    <dgm:cxn modelId="{1ADA7DF4-7C9C-694D-8DE7-CE2074555C3F}" type="presParOf" srcId="{DF98D21E-A26F-4F45-9C9D-DD4A39C0696F}" destId="{D685108E-76B9-4C02-AF45-1E4C07BB02CD}" srcOrd="3" destOrd="0" presId="urn:microsoft.com/office/officeart/2018/5/layout/CenteredIconLabelDescriptionList"/>
    <dgm:cxn modelId="{E60BFC11-D5BB-E04E-8391-B253F0A4E937}" type="presParOf" srcId="{DF98D21E-A26F-4F45-9C9D-DD4A39C0696F}" destId="{8E73F71F-5BF1-4E1C-A882-82357475F0AF}" srcOrd="4" destOrd="0" presId="urn:microsoft.com/office/officeart/2018/5/layout/CenteredIconLabelDescriptionList"/>
    <dgm:cxn modelId="{4C9F0181-857A-2A4E-AFCA-088528F8C01B}" type="presParOf" srcId="{C042F351-8E0B-4F70-8A92-DBC654B9A300}" destId="{3238E2B8-B2F2-438C-A619-1DDC1E962EC3}" srcOrd="3" destOrd="0" presId="urn:microsoft.com/office/officeart/2018/5/layout/CenteredIconLabelDescriptionList"/>
    <dgm:cxn modelId="{86FCD16C-2FF6-674D-9D35-EF8386233C3E}" type="presParOf" srcId="{C042F351-8E0B-4F70-8A92-DBC654B9A300}" destId="{D2338F13-B8E9-4859-8071-1398FD030D8A}" srcOrd="4" destOrd="0" presId="urn:microsoft.com/office/officeart/2018/5/layout/CenteredIconLabelDescriptionList"/>
    <dgm:cxn modelId="{BE5C2CE1-06EE-2443-9F19-FFFB3346C1F5}" type="presParOf" srcId="{D2338F13-B8E9-4859-8071-1398FD030D8A}" destId="{7B007A06-D93E-43B4-A972-AEF1733AFB2C}" srcOrd="0" destOrd="0" presId="urn:microsoft.com/office/officeart/2018/5/layout/CenteredIconLabelDescriptionList"/>
    <dgm:cxn modelId="{BD1312BA-35C6-F34A-9D1C-C7186C6CEFB8}" type="presParOf" srcId="{D2338F13-B8E9-4859-8071-1398FD030D8A}" destId="{6BC514E2-064D-4ED3-B569-FF2F517B9E76}" srcOrd="1" destOrd="0" presId="urn:microsoft.com/office/officeart/2018/5/layout/CenteredIconLabelDescriptionList"/>
    <dgm:cxn modelId="{8CEB84D0-9413-954E-9427-5ED453AF0A88}" type="presParOf" srcId="{D2338F13-B8E9-4859-8071-1398FD030D8A}" destId="{3B2BE7FE-1E64-4312-BEF5-77E4D33F6C17}" srcOrd="2" destOrd="0" presId="urn:microsoft.com/office/officeart/2018/5/layout/CenteredIconLabelDescriptionList"/>
    <dgm:cxn modelId="{0F9DC0CF-DC47-9D44-8505-910C51337F80}" type="presParOf" srcId="{D2338F13-B8E9-4859-8071-1398FD030D8A}" destId="{F7AD0BFB-CBFA-4F21-B844-3739B3570FCE}" srcOrd="3" destOrd="0" presId="urn:microsoft.com/office/officeart/2018/5/layout/CenteredIconLabelDescriptionList"/>
    <dgm:cxn modelId="{3A171FA4-9E66-4A4A-A853-D9D49DF0497F}" type="presParOf" srcId="{D2338F13-B8E9-4859-8071-1398FD030D8A}" destId="{64FD9B6B-6324-4451-AB6A-A0D71F536032}" srcOrd="4" destOrd="0" presId="urn:microsoft.com/office/officeart/2018/5/layout/CenteredIconLabelDescriptionList"/>
    <dgm:cxn modelId="{FE8ACE7A-6B2E-544F-B2B7-A7788415FEF7}" type="presParOf" srcId="{C042F351-8E0B-4F70-8A92-DBC654B9A300}" destId="{36880EC6-A48C-5A44-8F12-287C6B95D805}" srcOrd="5" destOrd="0" presId="urn:microsoft.com/office/officeart/2018/5/layout/CenteredIconLabelDescriptionList"/>
    <dgm:cxn modelId="{31DF33C0-8769-7B4F-AF40-4B6B456E79E5}" type="presParOf" srcId="{C042F351-8E0B-4F70-8A92-DBC654B9A300}" destId="{EFAB986D-182E-49C6-956A-0C68AE720CBD}" srcOrd="6" destOrd="0" presId="urn:microsoft.com/office/officeart/2018/5/layout/CenteredIconLabelDescriptionList"/>
    <dgm:cxn modelId="{AB1EB18A-369E-D043-B983-5DE0EF77B2CA}" type="presParOf" srcId="{EFAB986D-182E-49C6-956A-0C68AE720CBD}" destId="{737442D7-5EA8-42E7-924A-55DC0C71EA45}" srcOrd="0" destOrd="0" presId="urn:microsoft.com/office/officeart/2018/5/layout/CenteredIconLabelDescriptionList"/>
    <dgm:cxn modelId="{1C4EF669-6FF8-6643-A366-0C7096706F87}" type="presParOf" srcId="{EFAB986D-182E-49C6-956A-0C68AE720CBD}" destId="{85E51AEE-3064-42E0-957A-083F61D3A387}" srcOrd="1" destOrd="0" presId="urn:microsoft.com/office/officeart/2018/5/layout/CenteredIconLabelDescriptionList"/>
    <dgm:cxn modelId="{1EA09B33-D4F7-3B4F-896C-EE7D9238775F}" type="presParOf" srcId="{EFAB986D-182E-49C6-956A-0C68AE720CBD}" destId="{A753A26A-8695-4615-908B-5A6BDE46298A}" srcOrd="2" destOrd="0" presId="urn:microsoft.com/office/officeart/2018/5/layout/CenteredIconLabelDescriptionList"/>
    <dgm:cxn modelId="{84E5493D-D06F-ED49-85C7-FBE6E3443DC6}" type="presParOf" srcId="{EFAB986D-182E-49C6-956A-0C68AE720CBD}" destId="{3AEBE8D7-AB5D-4F97-98F0-BCB17EA28432}" srcOrd="3" destOrd="0" presId="urn:microsoft.com/office/officeart/2018/5/layout/CenteredIconLabelDescriptionList"/>
    <dgm:cxn modelId="{870B4E19-F915-014A-ACA6-D94878BC3672}" type="presParOf" srcId="{EFAB986D-182E-49C6-956A-0C68AE720CBD}" destId="{E46D3AA3-1B4C-4A79-BE4F-E1F0C019C9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C94F6F-0C34-4979-81F7-BD055D08F97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74C5C-0279-4BE8-B5CE-75DAF57FE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Introduction</a:t>
          </a:r>
        </a:p>
      </dgm:t>
    </dgm:pt>
    <dgm:pt modelId="{BBF20BE8-3B78-4BB3-A5A0-13A59961EFDD}" type="parTrans" cxnId="{67325426-3CD0-4157-8476-92CB01C180BD}">
      <dgm:prSet/>
      <dgm:spPr/>
      <dgm:t>
        <a:bodyPr/>
        <a:lstStyle/>
        <a:p>
          <a:endParaRPr lang="en-US"/>
        </a:p>
      </dgm:t>
    </dgm:pt>
    <dgm:pt modelId="{427DEB43-5E87-4621-A863-E7A078CCC8C7}" type="sibTrans" cxnId="{67325426-3CD0-4157-8476-92CB01C180BD}">
      <dgm:prSet/>
      <dgm:spPr/>
      <dgm:t>
        <a:bodyPr/>
        <a:lstStyle/>
        <a:p>
          <a:endParaRPr lang="en-US"/>
        </a:p>
      </dgm:t>
    </dgm:pt>
    <dgm:pt modelId="{8C97E3CD-1BD6-449E-818E-D87F3C9D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Programming</a:t>
          </a:r>
        </a:p>
      </dgm:t>
    </dgm:pt>
    <dgm:pt modelId="{E740E21A-4124-463F-A548-F62AF7A7CE02}" type="parTrans" cxnId="{335E9E8E-2A7E-4C5E-9328-17F5E28889CE}">
      <dgm:prSet/>
      <dgm:spPr/>
      <dgm:t>
        <a:bodyPr/>
        <a:lstStyle/>
        <a:p>
          <a:endParaRPr lang="en-US"/>
        </a:p>
      </dgm:t>
    </dgm:pt>
    <dgm:pt modelId="{1F9D44F1-6480-4E84-9F5F-521DA76FAF1B}" type="sibTrans" cxnId="{335E9E8E-2A7E-4C5E-9328-17F5E28889CE}">
      <dgm:prSet/>
      <dgm:spPr/>
      <dgm:t>
        <a:bodyPr/>
        <a:lstStyle/>
        <a:p>
          <a:endParaRPr lang="en-US"/>
        </a:p>
      </dgm:t>
    </dgm:pt>
    <dgm:pt modelId="{C795FAB8-0CB6-4E74-9A40-C86A2D22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Integer Linear Programming</a:t>
          </a:r>
        </a:p>
      </dgm:t>
    </dgm:pt>
    <dgm:pt modelId="{99B8423D-FA41-4848-B2EA-F17BF7BC0A44}" type="parTrans" cxnId="{F6251B37-CD37-4577-9705-41655576DD96}">
      <dgm:prSet/>
      <dgm:spPr/>
      <dgm:t>
        <a:bodyPr/>
        <a:lstStyle/>
        <a:p>
          <a:endParaRPr lang="en-US"/>
        </a:p>
      </dgm:t>
    </dgm:pt>
    <dgm:pt modelId="{ED67A86A-D887-4AC4-BBE3-F9CF887878ED}" type="sibTrans" cxnId="{F6251B37-CD37-4577-9705-41655576DD96}">
      <dgm:prSet/>
      <dgm:spPr/>
      <dgm:t>
        <a:bodyPr/>
        <a:lstStyle/>
        <a:p>
          <a:endParaRPr lang="en-US"/>
        </a:p>
      </dgm:t>
    </dgm:pt>
    <dgm:pt modelId="{7F4A9332-3D29-4B54-BB64-1033B0D7F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gm:t>
    </dgm:pt>
    <dgm:pt modelId="{31780A58-B06C-46D8-BFBF-77C8FCA809ED}" type="parTrans" cxnId="{7802450F-A512-452A-8499-86360D91E470}">
      <dgm:prSet/>
      <dgm:spPr/>
      <dgm:t>
        <a:bodyPr/>
        <a:lstStyle/>
        <a:p>
          <a:endParaRPr lang="en-US"/>
        </a:p>
      </dgm:t>
    </dgm:pt>
    <dgm:pt modelId="{B918DFF1-B793-4C7A-9093-826E1784BFDF}" type="sibTrans" cxnId="{7802450F-A512-452A-8499-86360D91E470}">
      <dgm:prSet/>
      <dgm:spPr/>
      <dgm:t>
        <a:bodyPr/>
        <a:lstStyle/>
        <a:p>
          <a:endParaRPr lang="en-US"/>
        </a:p>
      </dgm:t>
    </dgm:pt>
    <dgm:pt modelId="{F260658C-5F9F-43C5-8072-7B5CE506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</dgm:t>
    </dgm:pt>
    <dgm:pt modelId="{11305F4D-073D-43F8-8E54-FAD76EF4A96F}" type="parTrans" cxnId="{C8A11509-5932-4DD9-9C9A-4DE021A275A5}">
      <dgm:prSet/>
      <dgm:spPr/>
      <dgm:t>
        <a:bodyPr/>
        <a:lstStyle/>
        <a:p>
          <a:endParaRPr lang="en-US"/>
        </a:p>
      </dgm:t>
    </dgm:pt>
    <dgm:pt modelId="{1699539D-9E6D-4093-B4F1-4C751ECF1301}" type="sibTrans" cxnId="{C8A11509-5932-4DD9-9C9A-4DE021A275A5}">
      <dgm:prSet/>
      <dgm:spPr/>
      <dgm:t>
        <a:bodyPr/>
        <a:lstStyle/>
        <a:p>
          <a:endParaRPr lang="en-US"/>
        </a:p>
      </dgm:t>
    </dgm:pt>
    <dgm:pt modelId="{E1B8AC34-3D8B-47E4-B339-97B603EA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gm:t>
    </dgm:pt>
    <dgm:pt modelId="{AD065901-F707-41BA-A2C6-39DB39174399}" type="parTrans" cxnId="{6F622BCB-F560-445C-AD88-30B80D7B0F60}">
      <dgm:prSet/>
      <dgm:spPr/>
      <dgm:t>
        <a:bodyPr/>
        <a:lstStyle/>
        <a:p>
          <a:endParaRPr lang="en-US"/>
        </a:p>
      </dgm:t>
    </dgm:pt>
    <dgm:pt modelId="{7C36173C-A730-4ED7-9585-C29510D6C090}" type="sibTrans" cxnId="{6F622BCB-F560-445C-AD88-30B80D7B0F60}">
      <dgm:prSet/>
      <dgm:spPr/>
      <dgm:t>
        <a:bodyPr/>
        <a:lstStyle/>
        <a:p>
          <a:endParaRPr lang="en-US"/>
        </a:p>
      </dgm:t>
    </dgm:pt>
    <dgm:pt modelId="{AC88304C-6CFA-4267-B2E4-29B576B16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gm:t>
    </dgm:pt>
    <dgm:pt modelId="{A102DAB1-2D8C-4778-83E2-67432841BB01}" type="parTrans" cxnId="{0A345059-67AD-407C-804C-8DBF6F5E9927}">
      <dgm:prSet/>
      <dgm:spPr/>
      <dgm:t>
        <a:bodyPr/>
        <a:lstStyle/>
        <a:p>
          <a:endParaRPr lang="en-US"/>
        </a:p>
      </dgm:t>
    </dgm:pt>
    <dgm:pt modelId="{45D153AE-3859-430C-9459-1BC953DDA1CE}" type="sibTrans" cxnId="{0A345059-67AD-407C-804C-8DBF6F5E9927}">
      <dgm:prSet/>
      <dgm:spPr/>
      <dgm:t>
        <a:bodyPr/>
        <a:lstStyle/>
        <a:p>
          <a:endParaRPr lang="en-US"/>
        </a:p>
      </dgm:t>
    </dgm:pt>
    <dgm:pt modelId="{89DC560C-63DD-4C77-836D-EA57ED8279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gm:t>
    </dgm:pt>
    <dgm:pt modelId="{1CB2CBDE-4B27-4C21-B02B-2A2F10B5FF20}" type="parTrans" cxnId="{90B37773-2E2D-4C64-B07F-0B87C95D2A70}">
      <dgm:prSet/>
      <dgm:spPr/>
      <dgm:t>
        <a:bodyPr/>
        <a:lstStyle/>
        <a:p>
          <a:endParaRPr lang="en-US"/>
        </a:p>
      </dgm:t>
    </dgm:pt>
    <dgm:pt modelId="{1F9DF96E-E22A-40F9-BD72-44A4C6382A7B}" type="sibTrans" cxnId="{90B37773-2E2D-4C64-B07F-0B87C95D2A70}">
      <dgm:prSet/>
      <dgm:spPr/>
      <dgm:t>
        <a:bodyPr/>
        <a:lstStyle/>
        <a:p>
          <a:endParaRPr lang="en-US"/>
        </a:p>
      </dgm:t>
    </dgm:pt>
    <dgm:pt modelId="{A5119F18-A065-A644-A4BE-4F17F0AFB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gm:t>
    </dgm:pt>
    <dgm:pt modelId="{FF95664A-8C0F-8A4A-9C4D-B845C98078FB}" type="parTrans" cxnId="{4364C928-8984-7046-B78A-36A7C8C1D7BE}">
      <dgm:prSet/>
      <dgm:spPr/>
      <dgm:t>
        <a:bodyPr/>
        <a:lstStyle/>
        <a:p>
          <a:endParaRPr lang="en-US"/>
        </a:p>
      </dgm:t>
    </dgm:pt>
    <dgm:pt modelId="{AA3FBDBC-A259-5648-A567-EC813F3DA5DB}" type="sibTrans" cxnId="{4364C928-8984-7046-B78A-36A7C8C1D7BE}">
      <dgm:prSet/>
      <dgm:spPr/>
      <dgm:t>
        <a:bodyPr/>
        <a:lstStyle/>
        <a:p>
          <a:endParaRPr lang="en-US"/>
        </a:p>
      </dgm:t>
    </dgm:pt>
    <dgm:pt modelId="{73B9CAE1-E7F3-3C48-99E1-24684512D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gm:t>
    </dgm:pt>
    <dgm:pt modelId="{ED205E79-F1D7-4646-BE91-A2527D92D975}" type="parTrans" cxnId="{B434F50E-60A3-FA45-9D39-20ED29674C48}">
      <dgm:prSet/>
      <dgm:spPr/>
      <dgm:t>
        <a:bodyPr/>
        <a:lstStyle/>
        <a:p>
          <a:endParaRPr lang="en-US"/>
        </a:p>
      </dgm:t>
    </dgm:pt>
    <dgm:pt modelId="{39BAF72D-04F5-B84A-A0DB-761D54C9BE6A}" type="sibTrans" cxnId="{B434F50E-60A3-FA45-9D39-20ED29674C48}">
      <dgm:prSet/>
      <dgm:spPr/>
      <dgm:t>
        <a:bodyPr/>
        <a:lstStyle/>
        <a:p>
          <a:endParaRPr lang="en-US"/>
        </a:p>
      </dgm:t>
    </dgm:pt>
    <dgm:pt modelId="{C042F351-8E0B-4F70-8A92-DBC654B9A300}" type="pres">
      <dgm:prSet presAssocID="{4FC94F6F-0C34-4979-81F7-BD055D08F971}" presName="root" presStyleCnt="0">
        <dgm:presLayoutVars>
          <dgm:dir/>
          <dgm:resizeHandles val="exact"/>
        </dgm:presLayoutVars>
      </dgm:prSet>
      <dgm:spPr/>
    </dgm:pt>
    <dgm:pt modelId="{53FA894F-3469-44BD-B47C-58929CC26840}" type="pres">
      <dgm:prSet presAssocID="{08C74C5C-0279-4BE8-B5CE-75DAF57FE9FD}" presName="compNode" presStyleCnt="0"/>
      <dgm:spPr/>
    </dgm:pt>
    <dgm:pt modelId="{56B14959-86A7-4F1A-A7EA-BE76E961E56A}" type="pres">
      <dgm:prSet presAssocID="{08C74C5C-0279-4BE8-B5CE-75DAF57FE9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D145C-B0F5-4D8C-AAE7-22DF9674753C}" type="pres">
      <dgm:prSet presAssocID="{08C74C5C-0279-4BE8-B5CE-75DAF57FE9FD}" presName="iconSpace" presStyleCnt="0"/>
      <dgm:spPr/>
    </dgm:pt>
    <dgm:pt modelId="{266FF25B-24C4-4A0D-A098-56F75F8A0013}" type="pres">
      <dgm:prSet presAssocID="{08C74C5C-0279-4BE8-B5CE-75DAF57FE9FD}" presName="parTx" presStyleLbl="revTx" presStyleIdx="0" presStyleCnt="8">
        <dgm:presLayoutVars>
          <dgm:chMax val="0"/>
          <dgm:chPref val="0"/>
        </dgm:presLayoutVars>
      </dgm:prSet>
      <dgm:spPr/>
    </dgm:pt>
    <dgm:pt modelId="{04758221-16EA-4DDF-9100-58E992093997}" type="pres">
      <dgm:prSet presAssocID="{08C74C5C-0279-4BE8-B5CE-75DAF57FE9FD}" presName="txSpace" presStyleCnt="0"/>
      <dgm:spPr/>
    </dgm:pt>
    <dgm:pt modelId="{7FB888E8-E6B0-4D79-98EF-E42B60C70888}" type="pres">
      <dgm:prSet presAssocID="{08C74C5C-0279-4BE8-B5CE-75DAF57FE9FD}" presName="desTx" presStyleLbl="revTx" presStyleIdx="1" presStyleCnt="8" custScaleX="116901">
        <dgm:presLayoutVars/>
      </dgm:prSet>
      <dgm:spPr/>
    </dgm:pt>
    <dgm:pt modelId="{F514B466-920E-4D49-A105-E16D57CA3D20}" type="pres">
      <dgm:prSet presAssocID="{427DEB43-5E87-4621-A863-E7A078CCC8C7}" presName="sibTrans" presStyleCnt="0"/>
      <dgm:spPr/>
    </dgm:pt>
    <dgm:pt modelId="{DF98D21E-A26F-4F45-9C9D-DD4A39C0696F}" type="pres">
      <dgm:prSet presAssocID="{7F4A9332-3D29-4B54-BB64-1033B0D7FC90}" presName="compNode" presStyleCnt="0"/>
      <dgm:spPr/>
    </dgm:pt>
    <dgm:pt modelId="{3E5E75B8-599E-4538-B514-F6DA3018EA01}" type="pres">
      <dgm:prSet presAssocID="{7F4A9332-3D29-4B54-BB64-1033B0D7FC90}" presName="iconRect" presStyleLbl="node1" presStyleIdx="1" presStyleCnt="4"/>
      <dgm:spPr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0B58D2-70F1-4DA5-AC51-33D82D926255}" type="pres">
      <dgm:prSet presAssocID="{7F4A9332-3D29-4B54-BB64-1033B0D7FC90}" presName="iconSpace" presStyleCnt="0"/>
      <dgm:spPr/>
    </dgm:pt>
    <dgm:pt modelId="{94B5986A-7DD4-41F1-8C09-D7FB78AA36C4}" type="pres">
      <dgm:prSet presAssocID="{7F4A9332-3D29-4B54-BB64-1033B0D7FC90}" presName="parTx" presStyleLbl="revTx" presStyleIdx="2" presStyleCnt="8">
        <dgm:presLayoutVars>
          <dgm:chMax val="0"/>
          <dgm:chPref val="0"/>
        </dgm:presLayoutVars>
      </dgm:prSet>
      <dgm:spPr/>
    </dgm:pt>
    <dgm:pt modelId="{D685108E-76B9-4C02-AF45-1E4C07BB02CD}" type="pres">
      <dgm:prSet presAssocID="{7F4A9332-3D29-4B54-BB64-1033B0D7FC90}" presName="txSpace" presStyleCnt="0"/>
      <dgm:spPr/>
    </dgm:pt>
    <dgm:pt modelId="{8E73F71F-5BF1-4E1C-A882-82357475F0AF}" type="pres">
      <dgm:prSet presAssocID="{7F4A9332-3D29-4B54-BB64-1033B0D7FC90}" presName="desTx" presStyleLbl="revTx" presStyleIdx="3" presStyleCnt="8">
        <dgm:presLayoutVars/>
      </dgm:prSet>
      <dgm:spPr/>
    </dgm:pt>
    <dgm:pt modelId="{3238E2B8-B2F2-438C-A619-1DDC1E962EC3}" type="pres">
      <dgm:prSet presAssocID="{B918DFF1-B793-4C7A-9093-826E1784BFDF}" presName="sibTrans" presStyleCnt="0"/>
      <dgm:spPr/>
    </dgm:pt>
    <dgm:pt modelId="{D2338F13-B8E9-4859-8071-1398FD030D8A}" type="pres">
      <dgm:prSet presAssocID="{AC88304C-6CFA-4267-B2E4-29B576B160EC}" presName="compNode" presStyleCnt="0"/>
      <dgm:spPr/>
    </dgm:pt>
    <dgm:pt modelId="{7B007A06-D93E-43B4-A972-AEF1733AFB2C}" type="pres">
      <dgm:prSet presAssocID="{AC88304C-6CFA-4267-B2E4-29B576B160EC}" presName="iconRect" presStyleLbl="node1" presStyleIdx="2" presStyleCnt="4"/>
      <dgm:spPr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514E2-064D-4ED3-B569-FF2F517B9E76}" type="pres">
      <dgm:prSet presAssocID="{AC88304C-6CFA-4267-B2E4-29B576B160EC}" presName="iconSpace" presStyleCnt="0"/>
      <dgm:spPr/>
    </dgm:pt>
    <dgm:pt modelId="{3B2BE7FE-1E64-4312-BEF5-77E4D33F6C17}" type="pres">
      <dgm:prSet presAssocID="{AC88304C-6CFA-4267-B2E4-29B576B160EC}" presName="parTx" presStyleLbl="revTx" presStyleIdx="4" presStyleCnt="8">
        <dgm:presLayoutVars>
          <dgm:chMax val="0"/>
          <dgm:chPref val="0"/>
        </dgm:presLayoutVars>
      </dgm:prSet>
      <dgm:spPr/>
    </dgm:pt>
    <dgm:pt modelId="{F7AD0BFB-CBFA-4F21-B844-3739B3570FCE}" type="pres">
      <dgm:prSet presAssocID="{AC88304C-6CFA-4267-B2E4-29B576B160EC}" presName="txSpace" presStyleCnt="0"/>
      <dgm:spPr/>
    </dgm:pt>
    <dgm:pt modelId="{64FD9B6B-6324-4451-AB6A-A0D71F536032}" type="pres">
      <dgm:prSet presAssocID="{AC88304C-6CFA-4267-B2E4-29B576B160EC}" presName="desTx" presStyleLbl="revTx" presStyleIdx="5" presStyleCnt="8">
        <dgm:presLayoutVars/>
      </dgm:prSet>
      <dgm:spPr/>
    </dgm:pt>
    <dgm:pt modelId="{5DA00049-2586-4BCE-B0D6-76207AF855E2}" type="pres">
      <dgm:prSet presAssocID="{45D153AE-3859-430C-9459-1BC953DDA1CE}" presName="sibTrans" presStyleCnt="0"/>
      <dgm:spPr/>
    </dgm:pt>
    <dgm:pt modelId="{EFAB986D-182E-49C6-956A-0C68AE720CBD}" type="pres">
      <dgm:prSet presAssocID="{89DC560C-63DD-4C77-836D-EA57ED82798B}" presName="compNode" presStyleCnt="0"/>
      <dgm:spPr/>
    </dgm:pt>
    <dgm:pt modelId="{737442D7-5EA8-42E7-924A-55DC0C71EA45}" type="pres">
      <dgm:prSet presAssocID="{89DC560C-63DD-4C77-836D-EA57ED82798B}" presName="iconRect" presStyleLbl="node1" presStyleIdx="3" presStyleCnt="4"/>
      <dgm:spPr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5E51AEE-3064-42E0-957A-083F61D3A387}" type="pres">
      <dgm:prSet presAssocID="{89DC560C-63DD-4C77-836D-EA57ED82798B}" presName="iconSpace" presStyleCnt="0"/>
      <dgm:spPr/>
    </dgm:pt>
    <dgm:pt modelId="{A753A26A-8695-4615-908B-5A6BDE46298A}" type="pres">
      <dgm:prSet presAssocID="{89DC560C-63DD-4C77-836D-EA57ED82798B}" presName="parTx" presStyleLbl="revTx" presStyleIdx="6" presStyleCnt="8">
        <dgm:presLayoutVars>
          <dgm:chMax val="0"/>
          <dgm:chPref val="0"/>
        </dgm:presLayoutVars>
      </dgm:prSet>
      <dgm:spPr/>
    </dgm:pt>
    <dgm:pt modelId="{3AEBE8D7-AB5D-4F97-98F0-BCB17EA28432}" type="pres">
      <dgm:prSet presAssocID="{89DC560C-63DD-4C77-836D-EA57ED82798B}" presName="txSpace" presStyleCnt="0"/>
      <dgm:spPr/>
    </dgm:pt>
    <dgm:pt modelId="{E46D3AA3-1B4C-4A79-BE4F-E1F0C019C9B7}" type="pres">
      <dgm:prSet presAssocID="{89DC560C-63DD-4C77-836D-EA57ED82798B}" presName="desTx" presStyleLbl="revTx" presStyleIdx="7" presStyleCnt="8">
        <dgm:presLayoutVars/>
      </dgm:prSet>
      <dgm:spPr/>
    </dgm:pt>
  </dgm:ptLst>
  <dgm:cxnLst>
    <dgm:cxn modelId="{C8A11509-5932-4DD9-9C9A-4DE021A275A5}" srcId="{7F4A9332-3D29-4B54-BB64-1033B0D7FC90}" destId="{F260658C-5F9F-43C5-8072-7B5CE506CE33}" srcOrd="0" destOrd="0" parTransId="{11305F4D-073D-43F8-8E54-FAD76EF4A96F}" sibTransId="{1699539D-9E6D-4093-B4F1-4C751ECF1301}"/>
    <dgm:cxn modelId="{B434F50E-60A3-FA45-9D39-20ED29674C48}" srcId="{89DC560C-63DD-4C77-836D-EA57ED82798B}" destId="{73B9CAE1-E7F3-3C48-99E1-24684512D8D5}" srcOrd="0" destOrd="0" parTransId="{ED205E79-F1D7-4646-BE91-A2527D92D975}" sibTransId="{39BAF72D-04F5-B84A-A0DB-761D54C9BE6A}"/>
    <dgm:cxn modelId="{7802450F-A512-452A-8499-86360D91E470}" srcId="{4FC94F6F-0C34-4979-81F7-BD055D08F971}" destId="{7F4A9332-3D29-4B54-BB64-1033B0D7FC90}" srcOrd="1" destOrd="0" parTransId="{31780A58-B06C-46D8-BFBF-77C8FCA809ED}" sibTransId="{B918DFF1-B793-4C7A-9093-826E1784BFDF}"/>
    <dgm:cxn modelId="{EC25D81B-72E9-0F42-B3AB-44559B95C9D0}" type="presOf" srcId="{73B9CAE1-E7F3-3C48-99E1-24684512D8D5}" destId="{E46D3AA3-1B4C-4A79-BE4F-E1F0C019C9B7}" srcOrd="0" destOrd="0" presId="urn:microsoft.com/office/officeart/2018/5/layout/CenteredIconLabelDescriptionList"/>
    <dgm:cxn modelId="{67325426-3CD0-4157-8476-92CB01C180BD}" srcId="{4FC94F6F-0C34-4979-81F7-BD055D08F971}" destId="{08C74C5C-0279-4BE8-B5CE-75DAF57FE9FD}" srcOrd="0" destOrd="0" parTransId="{BBF20BE8-3B78-4BB3-A5A0-13A59961EFDD}" sibTransId="{427DEB43-5E87-4621-A863-E7A078CCC8C7}"/>
    <dgm:cxn modelId="{4364C928-8984-7046-B78A-36A7C8C1D7BE}" srcId="{AC88304C-6CFA-4267-B2E4-29B576B160EC}" destId="{A5119F18-A065-A644-A4BE-4F17F0AFBD85}" srcOrd="0" destOrd="0" parTransId="{FF95664A-8C0F-8A4A-9C4D-B845C98078FB}" sibTransId="{AA3FBDBC-A259-5648-A567-EC813F3DA5DB}"/>
    <dgm:cxn modelId="{B592D32E-D18D-4C78-A325-7BF5AB5035D3}" type="presOf" srcId="{7F4A9332-3D29-4B54-BB64-1033B0D7FC90}" destId="{94B5986A-7DD4-41F1-8C09-D7FB78AA36C4}" srcOrd="0" destOrd="0" presId="urn:microsoft.com/office/officeart/2018/5/layout/CenteredIconLabelDescriptionList"/>
    <dgm:cxn modelId="{F6251B37-CD37-4577-9705-41655576DD96}" srcId="{08C74C5C-0279-4BE8-B5CE-75DAF57FE9FD}" destId="{C795FAB8-0CB6-4E74-9A40-C86A2D22669D}" srcOrd="1" destOrd="0" parTransId="{99B8423D-FA41-4848-B2EA-F17BF7BC0A44}" sibTransId="{ED67A86A-D887-4AC4-BBE3-F9CF887878ED}"/>
    <dgm:cxn modelId="{81BE2952-3FE8-4CF8-A87B-BCCAE2C331EE}" type="presOf" srcId="{AC88304C-6CFA-4267-B2E4-29B576B160EC}" destId="{3B2BE7FE-1E64-4312-BEF5-77E4D33F6C17}" srcOrd="0" destOrd="0" presId="urn:microsoft.com/office/officeart/2018/5/layout/CenteredIconLabelDescriptionList"/>
    <dgm:cxn modelId="{0A345059-67AD-407C-804C-8DBF6F5E9927}" srcId="{4FC94F6F-0C34-4979-81F7-BD055D08F971}" destId="{AC88304C-6CFA-4267-B2E4-29B576B160EC}" srcOrd="2" destOrd="0" parTransId="{A102DAB1-2D8C-4778-83E2-67432841BB01}" sibTransId="{45D153AE-3859-430C-9459-1BC953DDA1CE}"/>
    <dgm:cxn modelId="{1D9C2770-1FAE-4241-A755-ADFF99B026F9}" type="presOf" srcId="{A5119F18-A065-A644-A4BE-4F17F0AFBD85}" destId="{64FD9B6B-6324-4451-AB6A-A0D71F536032}" srcOrd="0" destOrd="0" presId="urn:microsoft.com/office/officeart/2018/5/layout/CenteredIconLabelDescriptionList"/>
    <dgm:cxn modelId="{90B37773-2E2D-4C64-B07F-0B87C95D2A70}" srcId="{4FC94F6F-0C34-4979-81F7-BD055D08F971}" destId="{89DC560C-63DD-4C77-836D-EA57ED82798B}" srcOrd="3" destOrd="0" parTransId="{1CB2CBDE-4B27-4C21-B02B-2A2F10B5FF20}" sibTransId="{1F9DF96E-E22A-40F9-BD72-44A4C6382A7B}"/>
    <dgm:cxn modelId="{335E9E8E-2A7E-4C5E-9328-17F5E28889CE}" srcId="{08C74C5C-0279-4BE8-B5CE-75DAF57FE9FD}" destId="{8C97E3CD-1BD6-449E-818E-D87F3C9D1ABD}" srcOrd="0" destOrd="0" parTransId="{E740E21A-4124-463F-A548-F62AF7A7CE02}" sibTransId="{1F9D44F1-6480-4E84-9F5F-521DA76FAF1B}"/>
    <dgm:cxn modelId="{BB98B390-3BA1-44D5-9729-3981006CF2D2}" type="presOf" srcId="{4FC94F6F-0C34-4979-81F7-BD055D08F971}" destId="{C042F351-8E0B-4F70-8A92-DBC654B9A300}" srcOrd="0" destOrd="0" presId="urn:microsoft.com/office/officeart/2018/5/layout/CenteredIconLabelDescriptionList"/>
    <dgm:cxn modelId="{34283BA3-D6A9-4EB7-8E10-282C49A01DF2}" type="presOf" srcId="{8C97E3CD-1BD6-449E-818E-D87F3C9D1ABD}" destId="{7FB888E8-E6B0-4D79-98EF-E42B60C70888}" srcOrd="0" destOrd="0" presId="urn:microsoft.com/office/officeart/2018/5/layout/CenteredIconLabelDescriptionList"/>
    <dgm:cxn modelId="{91C107A7-4DB9-4F0C-923D-7F078C266D30}" type="presOf" srcId="{C795FAB8-0CB6-4E74-9A40-C86A2D22669D}" destId="{7FB888E8-E6B0-4D79-98EF-E42B60C70888}" srcOrd="0" destOrd="1" presId="urn:microsoft.com/office/officeart/2018/5/layout/CenteredIconLabelDescriptionList"/>
    <dgm:cxn modelId="{097441AC-05AD-4E3B-BA82-2F8505FB797D}" type="presOf" srcId="{E1B8AC34-3D8B-47E4-B339-97B603EACD86}" destId="{8E73F71F-5BF1-4E1C-A882-82357475F0AF}" srcOrd="0" destOrd="1" presId="urn:microsoft.com/office/officeart/2018/5/layout/CenteredIconLabelDescriptionList"/>
    <dgm:cxn modelId="{4DE9BDC8-EEEB-431E-B546-2794F20311C1}" type="presOf" srcId="{89DC560C-63DD-4C77-836D-EA57ED82798B}" destId="{A753A26A-8695-4615-908B-5A6BDE46298A}" srcOrd="0" destOrd="0" presId="urn:microsoft.com/office/officeart/2018/5/layout/CenteredIconLabelDescriptionList"/>
    <dgm:cxn modelId="{6F622BCB-F560-445C-AD88-30B80D7B0F60}" srcId="{7F4A9332-3D29-4B54-BB64-1033B0D7FC90}" destId="{E1B8AC34-3D8B-47E4-B339-97B603EACD86}" srcOrd="1" destOrd="0" parTransId="{AD065901-F707-41BA-A2C6-39DB39174399}" sibTransId="{7C36173C-A730-4ED7-9585-C29510D6C090}"/>
    <dgm:cxn modelId="{E58D3FF9-5409-4A69-B43B-A4851E207CFB}" type="presOf" srcId="{08C74C5C-0279-4BE8-B5CE-75DAF57FE9FD}" destId="{266FF25B-24C4-4A0D-A098-56F75F8A0013}" srcOrd="0" destOrd="0" presId="urn:microsoft.com/office/officeart/2018/5/layout/CenteredIconLabelDescriptionList"/>
    <dgm:cxn modelId="{363B44FC-31F9-478D-B1B7-84BB986655BD}" type="presOf" srcId="{F260658C-5F9F-43C5-8072-7B5CE506CE33}" destId="{8E73F71F-5BF1-4E1C-A882-82357475F0AF}" srcOrd="0" destOrd="0" presId="urn:microsoft.com/office/officeart/2018/5/layout/CenteredIconLabelDescriptionList"/>
    <dgm:cxn modelId="{F0E29D10-627D-47C2-B24F-59BE7F97CB69}" type="presParOf" srcId="{C042F351-8E0B-4F70-8A92-DBC654B9A300}" destId="{53FA894F-3469-44BD-B47C-58929CC26840}" srcOrd="0" destOrd="0" presId="urn:microsoft.com/office/officeart/2018/5/layout/CenteredIconLabelDescriptionList"/>
    <dgm:cxn modelId="{379689BB-379D-42D9-9622-FC9D90D9466B}" type="presParOf" srcId="{53FA894F-3469-44BD-B47C-58929CC26840}" destId="{56B14959-86A7-4F1A-A7EA-BE76E961E56A}" srcOrd="0" destOrd="0" presId="urn:microsoft.com/office/officeart/2018/5/layout/CenteredIconLabelDescriptionList"/>
    <dgm:cxn modelId="{B66641E7-3B71-4EF2-9398-F91C9E43D518}" type="presParOf" srcId="{53FA894F-3469-44BD-B47C-58929CC26840}" destId="{6A1D145C-B0F5-4D8C-AAE7-22DF9674753C}" srcOrd="1" destOrd="0" presId="urn:microsoft.com/office/officeart/2018/5/layout/CenteredIconLabelDescriptionList"/>
    <dgm:cxn modelId="{484B75EA-704F-4D4B-8D96-05F206035424}" type="presParOf" srcId="{53FA894F-3469-44BD-B47C-58929CC26840}" destId="{266FF25B-24C4-4A0D-A098-56F75F8A0013}" srcOrd="2" destOrd="0" presId="urn:microsoft.com/office/officeart/2018/5/layout/CenteredIconLabelDescriptionList"/>
    <dgm:cxn modelId="{065DD49A-C1B6-49E0-973B-94AE0464C2CA}" type="presParOf" srcId="{53FA894F-3469-44BD-B47C-58929CC26840}" destId="{04758221-16EA-4DDF-9100-58E992093997}" srcOrd="3" destOrd="0" presId="urn:microsoft.com/office/officeart/2018/5/layout/CenteredIconLabelDescriptionList"/>
    <dgm:cxn modelId="{8C15CF23-8659-4B65-BF11-5494EC48716A}" type="presParOf" srcId="{53FA894F-3469-44BD-B47C-58929CC26840}" destId="{7FB888E8-E6B0-4D79-98EF-E42B60C70888}" srcOrd="4" destOrd="0" presId="urn:microsoft.com/office/officeart/2018/5/layout/CenteredIconLabelDescriptionList"/>
    <dgm:cxn modelId="{77EC3FAB-FBBC-4172-92D8-54B72D7B05E8}" type="presParOf" srcId="{C042F351-8E0B-4F70-8A92-DBC654B9A300}" destId="{F514B466-920E-4D49-A105-E16D57CA3D20}" srcOrd="1" destOrd="0" presId="urn:microsoft.com/office/officeart/2018/5/layout/CenteredIconLabelDescriptionList"/>
    <dgm:cxn modelId="{9BE83518-DC0D-4C7B-B862-8BB04B976BD4}" type="presParOf" srcId="{C042F351-8E0B-4F70-8A92-DBC654B9A300}" destId="{DF98D21E-A26F-4F45-9C9D-DD4A39C0696F}" srcOrd="2" destOrd="0" presId="urn:microsoft.com/office/officeart/2018/5/layout/CenteredIconLabelDescriptionList"/>
    <dgm:cxn modelId="{4CA69441-F2D9-4DEF-937B-937F8490C05A}" type="presParOf" srcId="{DF98D21E-A26F-4F45-9C9D-DD4A39C0696F}" destId="{3E5E75B8-599E-4538-B514-F6DA3018EA01}" srcOrd="0" destOrd="0" presId="urn:microsoft.com/office/officeart/2018/5/layout/CenteredIconLabelDescriptionList"/>
    <dgm:cxn modelId="{A024A7EC-2FE9-4F07-B202-220ED7341EF0}" type="presParOf" srcId="{DF98D21E-A26F-4F45-9C9D-DD4A39C0696F}" destId="{020B58D2-70F1-4DA5-AC51-33D82D926255}" srcOrd="1" destOrd="0" presId="urn:microsoft.com/office/officeart/2018/5/layout/CenteredIconLabelDescriptionList"/>
    <dgm:cxn modelId="{23D211FE-4B2E-409D-8643-7021C5CB1723}" type="presParOf" srcId="{DF98D21E-A26F-4F45-9C9D-DD4A39C0696F}" destId="{94B5986A-7DD4-41F1-8C09-D7FB78AA36C4}" srcOrd="2" destOrd="0" presId="urn:microsoft.com/office/officeart/2018/5/layout/CenteredIconLabelDescriptionList"/>
    <dgm:cxn modelId="{08232EB7-4AB9-4A93-8FBC-C4AE08E50D6F}" type="presParOf" srcId="{DF98D21E-A26F-4F45-9C9D-DD4A39C0696F}" destId="{D685108E-76B9-4C02-AF45-1E4C07BB02CD}" srcOrd="3" destOrd="0" presId="urn:microsoft.com/office/officeart/2018/5/layout/CenteredIconLabelDescriptionList"/>
    <dgm:cxn modelId="{BD867DDD-1CC0-472D-8130-B2CE2B629405}" type="presParOf" srcId="{DF98D21E-A26F-4F45-9C9D-DD4A39C0696F}" destId="{8E73F71F-5BF1-4E1C-A882-82357475F0AF}" srcOrd="4" destOrd="0" presId="urn:microsoft.com/office/officeart/2018/5/layout/CenteredIconLabelDescriptionList"/>
    <dgm:cxn modelId="{5A43F59D-91BE-48E5-BEF0-2F3CAA0702EC}" type="presParOf" srcId="{C042F351-8E0B-4F70-8A92-DBC654B9A300}" destId="{3238E2B8-B2F2-438C-A619-1DDC1E962EC3}" srcOrd="3" destOrd="0" presId="urn:microsoft.com/office/officeart/2018/5/layout/CenteredIconLabelDescriptionList"/>
    <dgm:cxn modelId="{05BD9C1A-BD71-4EA2-B98A-A38A302F3A49}" type="presParOf" srcId="{C042F351-8E0B-4F70-8A92-DBC654B9A300}" destId="{D2338F13-B8E9-4859-8071-1398FD030D8A}" srcOrd="4" destOrd="0" presId="urn:microsoft.com/office/officeart/2018/5/layout/CenteredIconLabelDescriptionList"/>
    <dgm:cxn modelId="{B4E1B6B2-3548-4D72-BD9B-180F9C562713}" type="presParOf" srcId="{D2338F13-B8E9-4859-8071-1398FD030D8A}" destId="{7B007A06-D93E-43B4-A972-AEF1733AFB2C}" srcOrd="0" destOrd="0" presId="urn:microsoft.com/office/officeart/2018/5/layout/CenteredIconLabelDescriptionList"/>
    <dgm:cxn modelId="{70ED33C7-E37E-432A-B536-092260E3FA36}" type="presParOf" srcId="{D2338F13-B8E9-4859-8071-1398FD030D8A}" destId="{6BC514E2-064D-4ED3-B569-FF2F517B9E76}" srcOrd="1" destOrd="0" presId="urn:microsoft.com/office/officeart/2018/5/layout/CenteredIconLabelDescriptionList"/>
    <dgm:cxn modelId="{9407CE95-0005-4FB8-8F37-7C65343ABFE9}" type="presParOf" srcId="{D2338F13-B8E9-4859-8071-1398FD030D8A}" destId="{3B2BE7FE-1E64-4312-BEF5-77E4D33F6C17}" srcOrd="2" destOrd="0" presId="urn:microsoft.com/office/officeart/2018/5/layout/CenteredIconLabelDescriptionList"/>
    <dgm:cxn modelId="{A5CA3737-8009-42ED-8BD4-B1A7F2D79898}" type="presParOf" srcId="{D2338F13-B8E9-4859-8071-1398FD030D8A}" destId="{F7AD0BFB-CBFA-4F21-B844-3739B3570FCE}" srcOrd="3" destOrd="0" presId="urn:microsoft.com/office/officeart/2018/5/layout/CenteredIconLabelDescriptionList"/>
    <dgm:cxn modelId="{1BB57B23-3068-4445-BDFF-4F0452989F3E}" type="presParOf" srcId="{D2338F13-B8E9-4859-8071-1398FD030D8A}" destId="{64FD9B6B-6324-4451-AB6A-A0D71F536032}" srcOrd="4" destOrd="0" presId="urn:microsoft.com/office/officeart/2018/5/layout/CenteredIconLabelDescriptionList"/>
    <dgm:cxn modelId="{56391BB4-CDDE-41A5-B91E-7E12E90A545D}" type="presParOf" srcId="{C042F351-8E0B-4F70-8A92-DBC654B9A300}" destId="{5DA00049-2586-4BCE-B0D6-76207AF855E2}" srcOrd="5" destOrd="0" presId="urn:microsoft.com/office/officeart/2018/5/layout/CenteredIconLabelDescriptionList"/>
    <dgm:cxn modelId="{4EE3AA34-96C0-4CA5-8C4E-F61CDFC9B4AA}" type="presParOf" srcId="{C042F351-8E0B-4F70-8A92-DBC654B9A300}" destId="{EFAB986D-182E-49C6-956A-0C68AE720CBD}" srcOrd="6" destOrd="0" presId="urn:microsoft.com/office/officeart/2018/5/layout/CenteredIconLabelDescriptionList"/>
    <dgm:cxn modelId="{F603E266-A94D-437A-900B-2CC918DE88C2}" type="presParOf" srcId="{EFAB986D-182E-49C6-956A-0C68AE720CBD}" destId="{737442D7-5EA8-42E7-924A-55DC0C71EA45}" srcOrd="0" destOrd="0" presId="urn:microsoft.com/office/officeart/2018/5/layout/CenteredIconLabelDescriptionList"/>
    <dgm:cxn modelId="{DB09C610-36D6-44AB-92DD-AD600E2E4F6E}" type="presParOf" srcId="{EFAB986D-182E-49C6-956A-0C68AE720CBD}" destId="{85E51AEE-3064-42E0-957A-083F61D3A387}" srcOrd="1" destOrd="0" presId="urn:microsoft.com/office/officeart/2018/5/layout/CenteredIconLabelDescriptionList"/>
    <dgm:cxn modelId="{81BFF04B-7BF4-45F0-A695-616A4F7B7972}" type="presParOf" srcId="{EFAB986D-182E-49C6-956A-0C68AE720CBD}" destId="{A753A26A-8695-4615-908B-5A6BDE46298A}" srcOrd="2" destOrd="0" presId="urn:microsoft.com/office/officeart/2018/5/layout/CenteredIconLabelDescriptionList"/>
    <dgm:cxn modelId="{1C26B33D-EFF0-4662-A6C0-8AD4DF639EB1}" type="presParOf" srcId="{EFAB986D-182E-49C6-956A-0C68AE720CBD}" destId="{3AEBE8D7-AB5D-4F97-98F0-BCB17EA28432}" srcOrd="3" destOrd="0" presId="urn:microsoft.com/office/officeart/2018/5/layout/CenteredIconLabelDescriptionList"/>
    <dgm:cxn modelId="{AE957E5A-8E10-483B-A5FD-E0ABE0EC8F35}" type="presParOf" srcId="{EFAB986D-182E-49C6-956A-0C68AE720CBD}" destId="{E46D3AA3-1B4C-4A79-BE4F-E1F0C019C9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94F6F-0C34-4979-81F7-BD055D08F97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74C5C-0279-4BE8-B5CE-75DAF57FE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gm:t>
    </dgm:pt>
    <dgm:pt modelId="{BBF20BE8-3B78-4BB3-A5A0-13A59961EFDD}" type="parTrans" cxnId="{67325426-3CD0-4157-8476-92CB01C180BD}">
      <dgm:prSet/>
      <dgm:spPr/>
      <dgm:t>
        <a:bodyPr/>
        <a:lstStyle/>
        <a:p>
          <a:endParaRPr lang="en-US"/>
        </a:p>
      </dgm:t>
    </dgm:pt>
    <dgm:pt modelId="{427DEB43-5E87-4621-A863-E7A078CCC8C7}" type="sibTrans" cxnId="{67325426-3CD0-4157-8476-92CB01C180BD}">
      <dgm:prSet/>
      <dgm:spPr/>
      <dgm:t>
        <a:bodyPr/>
        <a:lstStyle/>
        <a:p>
          <a:endParaRPr lang="en-US"/>
        </a:p>
      </dgm:t>
    </dgm:pt>
    <dgm:pt modelId="{8C97E3CD-1BD6-449E-818E-D87F3C9D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</dgm:t>
    </dgm:pt>
    <dgm:pt modelId="{E740E21A-4124-463F-A548-F62AF7A7CE02}" type="parTrans" cxnId="{335E9E8E-2A7E-4C5E-9328-17F5E28889CE}">
      <dgm:prSet/>
      <dgm:spPr/>
      <dgm:t>
        <a:bodyPr/>
        <a:lstStyle/>
        <a:p>
          <a:endParaRPr lang="en-US"/>
        </a:p>
      </dgm:t>
    </dgm:pt>
    <dgm:pt modelId="{1F9D44F1-6480-4E84-9F5F-521DA76FAF1B}" type="sibTrans" cxnId="{335E9E8E-2A7E-4C5E-9328-17F5E28889CE}">
      <dgm:prSet/>
      <dgm:spPr/>
      <dgm:t>
        <a:bodyPr/>
        <a:lstStyle/>
        <a:p>
          <a:endParaRPr lang="en-US"/>
        </a:p>
      </dgm:t>
    </dgm:pt>
    <dgm:pt modelId="{C795FAB8-0CB6-4E74-9A40-C86A2D22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gm:t>
    </dgm:pt>
    <dgm:pt modelId="{99B8423D-FA41-4848-B2EA-F17BF7BC0A44}" type="parTrans" cxnId="{F6251B37-CD37-4577-9705-41655576DD96}">
      <dgm:prSet/>
      <dgm:spPr/>
      <dgm:t>
        <a:bodyPr/>
        <a:lstStyle/>
        <a:p>
          <a:endParaRPr lang="en-US"/>
        </a:p>
      </dgm:t>
    </dgm:pt>
    <dgm:pt modelId="{ED67A86A-D887-4AC4-BBE3-F9CF887878ED}" type="sibTrans" cxnId="{F6251B37-CD37-4577-9705-41655576DD96}">
      <dgm:prSet/>
      <dgm:spPr/>
      <dgm:t>
        <a:bodyPr/>
        <a:lstStyle/>
        <a:p>
          <a:endParaRPr lang="en-US"/>
        </a:p>
      </dgm:t>
    </dgm:pt>
    <dgm:pt modelId="{7F4A9332-3D29-4B54-BB64-1033B0D7F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Motivation</a:t>
          </a:r>
        </a:p>
      </dgm:t>
    </dgm:pt>
    <dgm:pt modelId="{31780A58-B06C-46D8-BFBF-77C8FCA809ED}" type="parTrans" cxnId="{7802450F-A512-452A-8499-86360D91E470}">
      <dgm:prSet/>
      <dgm:spPr/>
      <dgm:t>
        <a:bodyPr/>
        <a:lstStyle/>
        <a:p>
          <a:endParaRPr lang="en-US"/>
        </a:p>
      </dgm:t>
    </dgm:pt>
    <dgm:pt modelId="{B918DFF1-B793-4C7A-9093-826E1784BFDF}" type="sibTrans" cxnId="{7802450F-A512-452A-8499-86360D91E470}">
      <dgm:prSet/>
      <dgm:spPr/>
      <dgm:t>
        <a:bodyPr/>
        <a:lstStyle/>
        <a:p>
          <a:endParaRPr lang="en-US"/>
        </a:p>
      </dgm:t>
    </dgm:pt>
    <dgm:pt modelId="{F260658C-5F9F-43C5-8072-7B5CE506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Idea</a:t>
          </a:r>
        </a:p>
      </dgm:t>
    </dgm:pt>
    <dgm:pt modelId="{11305F4D-073D-43F8-8E54-FAD76EF4A96F}" type="parTrans" cxnId="{C8A11509-5932-4DD9-9C9A-4DE021A275A5}">
      <dgm:prSet/>
      <dgm:spPr/>
      <dgm:t>
        <a:bodyPr/>
        <a:lstStyle/>
        <a:p>
          <a:endParaRPr lang="en-US"/>
        </a:p>
      </dgm:t>
    </dgm:pt>
    <dgm:pt modelId="{1699539D-9E6D-4093-B4F1-4C751ECF1301}" type="sibTrans" cxnId="{C8A11509-5932-4DD9-9C9A-4DE021A275A5}">
      <dgm:prSet/>
      <dgm:spPr/>
      <dgm:t>
        <a:bodyPr/>
        <a:lstStyle/>
        <a:p>
          <a:endParaRPr lang="en-US"/>
        </a:p>
      </dgm:t>
    </dgm:pt>
    <dgm:pt modelId="{E1B8AC34-3D8B-47E4-B339-97B603EA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Real World Applications</a:t>
          </a:r>
        </a:p>
      </dgm:t>
    </dgm:pt>
    <dgm:pt modelId="{AD065901-F707-41BA-A2C6-39DB39174399}" type="parTrans" cxnId="{6F622BCB-F560-445C-AD88-30B80D7B0F60}">
      <dgm:prSet/>
      <dgm:spPr/>
      <dgm:t>
        <a:bodyPr/>
        <a:lstStyle/>
        <a:p>
          <a:endParaRPr lang="en-US"/>
        </a:p>
      </dgm:t>
    </dgm:pt>
    <dgm:pt modelId="{7C36173C-A730-4ED7-9585-C29510D6C090}" type="sibTrans" cxnId="{6F622BCB-F560-445C-AD88-30B80D7B0F60}">
      <dgm:prSet/>
      <dgm:spPr/>
      <dgm:t>
        <a:bodyPr/>
        <a:lstStyle/>
        <a:p>
          <a:endParaRPr lang="en-US"/>
        </a:p>
      </dgm:t>
    </dgm:pt>
    <dgm:pt modelId="{AC88304C-6CFA-4267-B2E4-29B576B16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gm:t>
    </dgm:pt>
    <dgm:pt modelId="{A102DAB1-2D8C-4778-83E2-67432841BB01}" type="parTrans" cxnId="{0A345059-67AD-407C-804C-8DBF6F5E9927}">
      <dgm:prSet/>
      <dgm:spPr/>
      <dgm:t>
        <a:bodyPr/>
        <a:lstStyle/>
        <a:p>
          <a:endParaRPr lang="en-US"/>
        </a:p>
      </dgm:t>
    </dgm:pt>
    <dgm:pt modelId="{45D153AE-3859-430C-9459-1BC953DDA1CE}" type="sibTrans" cxnId="{0A345059-67AD-407C-804C-8DBF6F5E9927}">
      <dgm:prSet/>
      <dgm:spPr/>
      <dgm:t>
        <a:bodyPr/>
        <a:lstStyle/>
        <a:p>
          <a:endParaRPr lang="en-US"/>
        </a:p>
      </dgm:t>
    </dgm:pt>
    <dgm:pt modelId="{89DC560C-63DD-4C77-836D-EA57ED8279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gm:t>
    </dgm:pt>
    <dgm:pt modelId="{1CB2CBDE-4B27-4C21-B02B-2A2F10B5FF20}" type="parTrans" cxnId="{90B37773-2E2D-4C64-B07F-0B87C95D2A70}">
      <dgm:prSet/>
      <dgm:spPr/>
      <dgm:t>
        <a:bodyPr/>
        <a:lstStyle/>
        <a:p>
          <a:endParaRPr lang="en-US"/>
        </a:p>
      </dgm:t>
    </dgm:pt>
    <dgm:pt modelId="{1F9DF96E-E22A-40F9-BD72-44A4C6382A7B}" type="sibTrans" cxnId="{90B37773-2E2D-4C64-B07F-0B87C95D2A70}">
      <dgm:prSet/>
      <dgm:spPr/>
      <dgm:t>
        <a:bodyPr/>
        <a:lstStyle/>
        <a:p>
          <a:endParaRPr lang="en-US"/>
        </a:p>
      </dgm:t>
    </dgm:pt>
    <dgm:pt modelId="{613FF549-BE1B-A646-AB2B-90A2C1742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gm:t>
    </dgm:pt>
    <dgm:pt modelId="{8336B08A-3007-6640-9357-C51E0F9FB12C}" type="parTrans" cxnId="{08F86153-C03B-3748-BD62-EAE3E7E62678}">
      <dgm:prSet/>
      <dgm:spPr/>
      <dgm:t>
        <a:bodyPr/>
        <a:lstStyle/>
        <a:p>
          <a:endParaRPr lang="en-US"/>
        </a:p>
      </dgm:t>
    </dgm:pt>
    <dgm:pt modelId="{5C0B73CD-BE35-1A41-8FAF-A2FABA23EB01}" type="sibTrans" cxnId="{08F86153-C03B-3748-BD62-EAE3E7E62678}">
      <dgm:prSet/>
      <dgm:spPr/>
      <dgm:t>
        <a:bodyPr/>
        <a:lstStyle/>
        <a:p>
          <a:endParaRPr lang="en-US"/>
        </a:p>
      </dgm:t>
    </dgm:pt>
    <dgm:pt modelId="{3550840F-F7B6-9347-9A51-91CADF2137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gm:t>
    </dgm:pt>
    <dgm:pt modelId="{256B15E1-EF7C-4A4B-AA35-CAD15424E09F}" type="parTrans" cxnId="{F643E545-DF92-844A-A16E-016C88FBE028}">
      <dgm:prSet/>
      <dgm:spPr/>
      <dgm:t>
        <a:bodyPr/>
        <a:lstStyle/>
        <a:p>
          <a:endParaRPr lang="en-US"/>
        </a:p>
      </dgm:t>
    </dgm:pt>
    <dgm:pt modelId="{F238B86B-8185-FE4A-AA6D-2106C6503628}" type="sibTrans" cxnId="{F643E545-DF92-844A-A16E-016C88FBE028}">
      <dgm:prSet/>
      <dgm:spPr/>
      <dgm:t>
        <a:bodyPr/>
        <a:lstStyle/>
        <a:p>
          <a:endParaRPr lang="en-US"/>
        </a:p>
      </dgm:t>
    </dgm:pt>
    <dgm:pt modelId="{C042F351-8E0B-4F70-8A92-DBC654B9A300}" type="pres">
      <dgm:prSet presAssocID="{4FC94F6F-0C34-4979-81F7-BD055D08F971}" presName="root" presStyleCnt="0">
        <dgm:presLayoutVars>
          <dgm:dir/>
          <dgm:resizeHandles val="exact"/>
        </dgm:presLayoutVars>
      </dgm:prSet>
      <dgm:spPr/>
    </dgm:pt>
    <dgm:pt modelId="{53FA894F-3469-44BD-B47C-58929CC26840}" type="pres">
      <dgm:prSet presAssocID="{08C74C5C-0279-4BE8-B5CE-75DAF57FE9FD}" presName="compNode" presStyleCnt="0"/>
      <dgm:spPr/>
    </dgm:pt>
    <dgm:pt modelId="{56B14959-86A7-4F1A-A7EA-BE76E961E56A}" type="pres">
      <dgm:prSet presAssocID="{08C74C5C-0279-4BE8-B5CE-75DAF57FE9FD}" presName="iconRect" presStyleLbl="node1" presStyleIdx="0" presStyleCnt="4"/>
      <dgm:spPr>
        <a:blipFill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D145C-B0F5-4D8C-AAE7-22DF9674753C}" type="pres">
      <dgm:prSet presAssocID="{08C74C5C-0279-4BE8-B5CE-75DAF57FE9FD}" presName="iconSpace" presStyleCnt="0"/>
      <dgm:spPr/>
    </dgm:pt>
    <dgm:pt modelId="{266FF25B-24C4-4A0D-A098-56F75F8A0013}" type="pres">
      <dgm:prSet presAssocID="{08C74C5C-0279-4BE8-B5CE-75DAF57FE9FD}" presName="parTx" presStyleLbl="revTx" presStyleIdx="0" presStyleCnt="8">
        <dgm:presLayoutVars>
          <dgm:chMax val="0"/>
          <dgm:chPref val="0"/>
        </dgm:presLayoutVars>
      </dgm:prSet>
      <dgm:spPr/>
    </dgm:pt>
    <dgm:pt modelId="{04758221-16EA-4DDF-9100-58E992093997}" type="pres">
      <dgm:prSet presAssocID="{08C74C5C-0279-4BE8-B5CE-75DAF57FE9FD}" presName="txSpace" presStyleCnt="0"/>
      <dgm:spPr/>
    </dgm:pt>
    <dgm:pt modelId="{7FB888E8-E6B0-4D79-98EF-E42B60C70888}" type="pres">
      <dgm:prSet presAssocID="{08C74C5C-0279-4BE8-B5CE-75DAF57FE9FD}" presName="desTx" presStyleLbl="revTx" presStyleIdx="1" presStyleCnt="8" custScaleX="116901">
        <dgm:presLayoutVars/>
      </dgm:prSet>
      <dgm:spPr/>
    </dgm:pt>
    <dgm:pt modelId="{F514B466-920E-4D49-A105-E16D57CA3D20}" type="pres">
      <dgm:prSet presAssocID="{427DEB43-5E87-4621-A863-E7A078CCC8C7}" presName="sibTrans" presStyleCnt="0"/>
      <dgm:spPr/>
    </dgm:pt>
    <dgm:pt modelId="{DF98D21E-A26F-4F45-9C9D-DD4A39C0696F}" type="pres">
      <dgm:prSet presAssocID="{7F4A9332-3D29-4B54-BB64-1033B0D7FC90}" presName="compNode" presStyleCnt="0"/>
      <dgm:spPr/>
    </dgm:pt>
    <dgm:pt modelId="{3E5E75B8-599E-4538-B514-F6DA3018EA01}" type="pres">
      <dgm:prSet presAssocID="{7F4A9332-3D29-4B54-BB64-1033B0D7FC90}" presName="iconRect" presStyleLbl="node1" presStyleIdx="1" presStyleCnt="4"/>
      <dgm:spPr>
        <a:blipFill>
          <a:blip xmlns:r="http://schemas.openxmlformats.org/officeDocument/2006/relationships"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0B58D2-70F1-4DA5-AC51-33D82D926255}" type="pres">
      <dgm:prSet presAssocID="{7F4A9332-3D29-4B54-BB64-1033B0D7FC90}" presName="iconSpace" presStyleCnt="0"/>
      <dgm:spPr/>
    </dgm:pt>
    <dgm:pt modelId="{94B5986A-7DD4-41F1-8C09-D7FB78AA36C4}" type="pres">
      <dgm:prSet presAssocID="{7F4A9332-3D29-4B54-BB64-1033B0D7FC90}" presName="parTx" presStyleLbl="revTx" presStyleIdx="2" presStyleCnt="8">
        <dgm:presLayoutVars>
          <dgm:chMax val="0"/>
          <dgm:chPref val="0"/>
        </dgm:presLayoutVars>
      </dgm:prSet>
      <dgm:spPr/>
    </dgm:pt>
    <dgm:pt modelId="{D685108E-76B9-4C02-AF45-1E4C07BB02CD}" type="pres">
      <dgm:prSet presAssocID="{7F4A9332-3D29-4B54-BB64-1033B0D7FC90}" presName="txSpace" presStyleCnt="0"/>
      <dgm:spPr/>
    </dgm:pt>
    <dgm:pt modelId="{8E73F71F-5BF1-4E1C-A882-82357475F0AF}" type="pres">
      <dgm:prSet presAssocID="{7F4A9332-3D29-4B54-BB64-1033B0D7FC90}" presName="desTx" presStyleLbl="revTx" presStyleIdx="3" presStyleCnt="8">
        <dgm:presLayoutVars/>
      </dgm:prSet>
      <dgm:spPr/>
    </dgm:pt>
    <dgm:pt modelId="{3238E2B8-B2F2-438C-A619-1DDC1E962EC3}" type="pres">
      <dgm:prSet presAssocID="{B918DFF1-B793-4C7A-9093-826E1784BFDF}" presName="sibTrans" presStyleCnt="0"/>
      <dgm:spPr/>
    </dgm:pt>
    <dgm:pt modelId="{D2338F13-B8E9-4859-8071-1398FD030D8A}" type="pres">
      <dgm:prSet presAssocID="{AC88304C-6CFA-4267-B2E4-29B576B160EC}" presName="compNode" presStyleCnt="0"/>
      <dgm:spPr/>
    </dgm:pt>
    <dgm:pt modelId="{7B007A06-D93E-43B4-A972-AEF1733AFB2C}" type="pres">
      <dgm:prSet presAssocID="{AC88304C-6CFA-4267-B2E4-29B576B160EC}" presName="iconRect" presStyleLbl="node1" presStyleIdx="2" presStyleCnt="4"/>
      <dgm:spPr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514E2-064D-4ED3-B569-FF2F517B9E76}" type="pres">
      <dgm:prSet presAssocID="{AC88304C-6CFA-4267-B2E4-29B576B160EC}" presName="iconSpace" presStyleCnt="0"/>
      <dgm:spPr/>
    </dgm:pt>
    <dgm:pt modelId="{3B2BE7FE-1E64-4312-BEF5-77E4D33F6C17}" type="pres">
      <dgm:prSet presAssocID="{AC88304C-6CFA-4267-B2E4-29B576B160EC}" presName="parTx" presStyleLbl="revTx" presStyleIdx="4" presStyleCnt="8">
        <dgm:presLayoutVars>
          <dgm:chMax val="0"/>
          <dgm:chPref val="0"/>
        </dgm:presLayoutVars>
      </dgm:prSet>
      <dgm:spPr/>
    </dgm:pt>
    <dgm:pt modelId="{F7AD0BFB-CBFA-4F21-B844-3739B3570FCE}" type="pres">
      <dgm:prSet presAssocID="{AC88304C-6CFA-4267-B2E4-29B576B160EC}" presName="txSpace" presStyleCnt="0"/>
      <dgm:spPr/>
    </dgm:pt>
    <dgm:pt modelId="{64FD9B6B-6324-4451-AB6A-A0D71F536032}" type="pres">
      <dgm:prSet presAssocID="{AC88304C-6CFA-4267-B2E4-29B576B160EC}" presName="desTx" presStyleLbl="revTx" presStyleIdx="5" presStyleCnt="8">
        <dgm:presLayoutVars/>
      </dgm:prSet>
      <dgm:spPr/>
    </dgm:pt>
    <dgm:pt modelId="{5DA00049-2586-4BCE-B0D6-76207AF855E2}" type="pres">
      <dgm:prSet presAssocID="{45D153AE-3859-430C-9459-1BC953DDA1CE}" presName="sibTrans" presStyleCnt="0"/>
      <dgm:spPr/>
    </dgm:pt>
    <dgm:pt modelId="{EFAB986D-182E-49C6-956A-0C68AE720CBD}" type="pres">
      <dgm:prSet presAssocID="{89DC560C-63DD-4C77-836D-EA57ED82798B}" presName="compNode" presStyleCnt="0"/>
      <dgm:spPr/>
    </dgm:pt>
    <dgm:pt modelId="{737442D7-5EA8-42E7-924A-55DC0C71EA45}" type="pres">
      <dgm:prSet presAssocID="{89DC560C-63DD-4C77-836D-EA57ED82798B}" presName="iconRect" presStyleLbl="node1" presStyleIdx="3" presStyleCnt="4"/>
      <dgm:spPr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5E51AEE-3064-42E0-957A-083F61D3A387}" type="pres">
      <dgm:prSet presAssocID="{89DC560C-63DD-4C77-836D-EA57ED82798B}" presName="iconSpace" presStyleCnt="0"/>
      <dgm:spPr/>
    </dgm:pt>
    <dgm:pt modelId="{A753A26A-8695-4615-908B-5A6BDE46298A}" type="pres">
      <dgm:prSet presAssocID="{89DC560C-63DD-4C77-836D-EA57ED82798B}" presName="parTx" presStyleLbl="revTx" presStyleIdx="6" presStyleCnt="8">
        <dgm:presLayoutVars>
          <dgm:chMax val="0"/>
          <dgm:chPref val="0"/>
        </dgm:presLayoutVars>
      </dgm:prSet>
      <dgm:spPr/>
    </dgm:pt>
    <dgm:pt modelId="{3AEBE8D7-AB5D-4F97-98F0-BCB17EA28432}" type="pres">
      <dgm:prSet presAssocID="{89DC560C-63DD-4C77-836D-EA57ED82798B}" presName="txSpace" presStyleCnt="0"/>
      <dgm:spPr/>
    </dgm:pt>
    <dgm:pt modelId="{E46D3AA3-1B4C-4A79-BE4F-E1F0C019C9B7}" type="pres">
      <dgm:prSet presAssocID="{89DC560C-63DD-4C77-836D-EA57ED82798B}" presName="desTx" presStyleLbl="revTx" presStyleIdx="7" presStyleCnt="8">
        <dgm:presLayoutVars/>
      </dgm:prSet>
      <dgm:spPr/>
    </dgm:pt>
  </dgm:ptLst>
  <dgm:cxnLst>
    <dgm:cxn modelId="{C8A11509-5932-4DD9-9C9A-4DE021A275A5}" srcId="{7F4A9332-3D29-4B54-BB64-1033B0D7FC90}" destId="{F260658C-5F9F-43C5-8072-7B5CE506CE33}" srcOrd="0" destOrd="0" parTransId="{11305F4D-073D-43F8-8E54-FAD76EF4A96F}" sibTransId="{1699539D-9E6D-4093-B4F1-4C751ECF1301}"/>
    <dgm:cxn modelId="{7802450F-A512-452A-8499-86360D91E470}" srcId="{4FC94F6F-0C34-4979-81F7-BD055D08F971}" destId="{7F4A9332-3D29-4B54-BB64-1033B0D7FC90}" srcOrd="1" destOrd="0" parTransId="{31780A58-B06C-46D8-BFBF-77C8FCA809ED}" sibTransId="{B918DFF1-B793-4C7A-9093-826E1784BFDF}"/>
    <dgm:cxn modelId="{67325426-3CD0-4157-8476-92CB01C180BD}" srcId="{4FC94F6F-0C34-4979-81F7-BD055D08F971}" destId="{08C74C5C-0279-4BE8-B5CE-75DAF57FE9FD}" srcOrd="0" destOrd="0" parTransId="{BBF20BE8-3B78-4BB3-A5A0-13A59961EFDD}" sibTransId="{427DEB43-5E87-4621-A863-E7A078CCC8C7}"/>
    <dgm:cxn modelId="{B592D32E-D18D-4C78-A325-7BF5AB5035D3}" type="presOf" srcId="{7F4A9332-3D29-4B54-BB64-1033B0D7FC90}" destId="{94B5986A-7DD4-41F1-8C09-D7FB78AA36C4}" srcOrd="0" destOrd="0" presId="urn:microsoft.com/office/officeart/2018/5/layout/CenteredIconLabelDescriptionList"/>
    <dgm:cxn modelId="{F6251B37-CD37-4577-9705-41655576DD96}" srcId="{08C74C5C-0279-4BE8-B5CE-75DAF57FE9FD}" destId="{C795FAB8-0CB6-4E74-9A40-C86A2D22669D}" srcOrd="1" destOrd="0" parTransId="{99B8423D-FA41-4848-B2EA-F17BF7BC0A44}" sibTransId="{ED67A86A-D887-4AC4-BBE3-F9CF887878ED}"/>
    <dgm:cxn modelId="{F643E545-DF92-844A-A16E-016C88FBE028}" srcId="{89DC560C-63DD-4C77-836D-EA57ED82798B}" destId="{3550840F-F7B6-9347-9A51-91CADF213774}" srcOrd="0" destOrd="0" parTransId="{256B15E1-EF7C-4A4B-AA35-CAD15424E09F}" sibTransId="{F238B86B-8185-FE4A-AA6D-2106C6503628}"/>
    <dgm:cxn modelId="{81BE2952-3FE8-4CF8-A87B-BCCAE2C331EE}" type="presOf" srcId="{AC88304C-6CFA-4267-B2E4-29B576B160EC}" destId="{3B2BE7FE-1E64-4312-BEF5-77E4D33F6C17}" srcOrd="0" destOrd="0" presId="urn:microsoft.com/office/officeart/2018/5/layout/CenteredIconLabelDescriptionList"/>
    <dgm:cxn modelId="{08F86153-C03B-3748-BD62-EAE3E7E62678}" srcId="{AC88304C-6CFA-4267-B2E4-29B576B160EC}" destId="{613FF549-BE1B-A646-AB2B-90A2C1742279}" srcOrd="0" destOrd="0" parTransId="{8336B08A-3007-6640-9357-C51E0F9FB12C}" sibTransId="{5C0B73CD-BE35-1A41-8FAF-A2FABA23EB01}"/>
    <dgm:cxn modelId="{0A345059-67AD-407C-804C-8DBF6F5E9927}" srcId="{4FC94F6F-0C34-4979-81F7-BD055D08F971}" destId="{AC88304C-6CFA-4267-B2E4-29B576B160EC}" srcOrd="2" destOrd="0" parTransId="{A102DAB1-2D8C-4778-83E2-67432841BB01}" sibTransId="{45D153AE-3859-430C-9459-1BC953DDA1CE}"/>
    <dgm:cxn modelId="{90B37773-2E2D-4C64-B07F-0B87C95D2A70}" srcId="{4FC94F6F-0C34-4979-81F7-BD055D08F971}" destId="{89DC560C-63DD-4C77-836D-EA57ED82798B}" srcOrd="3" destOrd="0" parTransId="{1CB2CBDE-4B27-4C21-B02B-2A2F10B5FF20}" sibTransId="{1F9DF96E-E22A-40F9-BD72-44A4C6382A7B}"/>
    <dgm:cxn modelId="{E8906274-AF7D-9D47-895D-6E471F306929}" type="presOf" srcId="{613FF549-BE1B-A646-AB2B-90A2C1742279}" destId="{64FD9B6B-6324-4451-AB6A-A0D71F536032}" srcOrd="0" destOrd="0" presId="urn:microsoft.com/office/officeart/2018/5/layout/CenteredIconLabelDescriptionList"/>
    <dgm:cxn modelId="{335E9E8E-2A7E-4C5E-9328-17F5E28889CE}" srcId="{08C74C5C-0279-4BE8-B5CE-75DAF57FE9FD}" destId="{8C97E3CD-1BD6-449E-818E-D87F3C9D1ABD}" srcOrd="0" destOrd="0" parTransId="{E740E21A-4124-463F-A548-F62AF7A7CE02}" sibTransId="{1F9D44F1-6480-4E84-9F5F-521DA76FAF1B}"/>
    <dgm:cxn modelId="{BB98B390-3BA1-44D5-9729-3981006CF2D2}" type="presOf" srcId="{4FC94F6F-0C34-4979-81F7-BD055D08F971}" destId="{C042F351-8E0B-4F70-8A92-DBC654B9A300}" srcOrd="0" destOrd="0" presId="urn:microsoft.com/office/officeart/2018/5/layout/CenteredIconLabelDescriptionList"/>
    <dgm:cxn modelId="{F0C2BBA1-658F-3740-820F-3DCAAA4DE3FC}" type="presOf" srcId="{3550840F-F7B6-9347-9A51-91CADF213774}" destId="{E46D3AA3-1B4C-4A79-BE4F-E1F0C019C9B7}" srcOrd="0" destOrd="0" presId="urn:microsoft.com/office/officeart/2018/5/layout/CenteredIconLabelDescriptionList"/>
    <dgm:cxn modelId="{34283BA3-D6A9-4EB7-8E10-282C49A01DF2}" type="presOf" srcId="{8C97E3CD-1BD6-449E-818E-D87F3C9D1ABD}" destId="{7FB888E8-E6B0-4D79-98EF-E42B60C70888}" srcOrd="0" destOrd="0" presId="urn:microsoft.com/office/officeart/2018/5/layout/CenteredIconLabelDescriptionList"/>
    <dgm:cxn modelId="{91C107A7-4DB9-4F0C-923D-7F078C266D30}" type="presOf" srcId="{C795FAB8-0CB6-4E74-9A40-C86A2D22669D}" destId="{7FB888E8-E6B0-4D79-98EF-E42B60C70888}" srcOrd="0" destOrd="1" presId="urn:microsoft.com/office/officeart/2018/5/layout/CenteredIconLabelDescriptionList"/>
    <dgm:cxn modelId="{097441AC-05AD-4E3B-BA82-2F8505FB797D}" type="presOf" srcId="{E1B8AC34-3D8B-47E4-B339-97B603EACD86}" destId="{8E73F71F-5BF1-4E1C-A882-82357475F0AF}" srcOrd="0" destOrd="1" presId="urn:microsoft.com/office/officeart/2018/5/layout/CenteredIconLabelDescriptionList"/>
    <dgm:cxn modelId="{4DE9BDC8-EEEB-431E-B546-2794F20311C1}" type="presOf" srcId="{89DC560C-63DD-4C77-836D-EA57ED82798B}" destId="{A753A26A-8695-4615-908B-5A6BDE46298A}" srcOrd="0" destOrd="0" presId="urn:microsoft.com/office/officeart/2018/5/layout/CenteredIconLabelDescriptionList"/>
    <dgm:cxn modelId="{6F622BCB-F560-445C-AD88-30B80D7B0F60}" srcId="{7F4A9332-3D29-4B54-BB64-1033B0D7FC90}" destId="{E1B8AC34-3D8B-47E4-B339-97B603EACD86}" srcOrd="1" destOrd="0" parTransId="{AD065901-F707-41BA-A2C6-39DB39174399}" sibTransId="{7C36173C-A730-4ED7-9585-C29510D6C090}"/>
    <dgm:cxn modelId="{E58D3FF9-5409-4A69-B43B-A4851E207CFB}" type="presOf" srcId="{08C74C5C-0279-4BE8-B5CE-75DAF57FE9FD}" destId="{266FF25B-24C4-4A0D-A098-56F75F8A0013}" srcOrd="0" destOrd="0" presId="urn:microsoft.com/office/officeart/2018/5/layout/CenteredIconLabelDescriptionList"/>
    <dgm:cxn modelId="{363B44FC-31F9-478D-B1B7-84BB986655BD}" type="presOf" srcId="{F260658C-5F9F-43C5-8072-7B5CE506CE33}" destId="{8E73F71F-5BF1-4E1C-A882-82357475F0AF}" srcOrd="0" destOrd="0" presId="urn:microsoft.com/office/officeart/2018/5/layout/CenteredIconLabelDescriptionList"/>
    <dgm:cxn modelId="{F0E29D10-627D-47C2-B24F-59BE7F97CB69}" type="presParOf" srcId="{C042F351-8E0B-4F70-8A92-DBC654B9A300}" destId="{53FA894F-3469-44BD-B47C-58929CC26840}" srcOrd="0" destOrd="0" presId="urn:microsoft.com/office/officeart/2018/5/layout/CenteredIconLabelDescriptionList"/>
    <dgm:cxn modelId="{379689BB-379D-42D9-9622-FC9D90D9466B}" type="presParOf" srcId="{53FA894F-3469-44BD-B47C-58929CC26840}" destId="{56B14959-86A7-4F1A-A7EA-BE76E961E56A}" srcOrd="0" destOrd="0" presId="urn:microsoft.com/office/officeart/2018/5/layout/CenteredIconLabelDescriptionList"/>
    <dgm:cxn modelId="{B66641E7-3B71-4EF2-9398-F91C9E43D518}" type="presParOf" srcId="{53FA894F-3469-44BD-B47C-58929CC26840}" destId="{6A1D145C-B0F5-4D8C-AAE7-22DF9674753C}" srcOrd="1" destOrd="0" presId="urn:microsoft.com/office/officeart/2018/5/layout/CenteredIconLabelDescriptionList"/>
    <dgm:cxn modelId="{484B75EA-704F-4D4B-8D96-05F206035424}" type="presParOf" srcId="{53FA894F-3469-44BD-B47C-58929CC26840}" destId="{266FF25B-24C4-4A0D-A098-56F75F8A0013}" srcOrd="2" destOrd="0" presId="urn:microsoft.com/office/officeart/2018/5/layout/CenteredIconLabelDescriptionList"/>
    <dgm:cxn modelId="{065DD49A-C1B6-49E0-973B-94AE0464C2CA}" type="presParOf" srcId="{53FA894F-3469-44BD-B47C-58929CC26840}" destId="{04758221-16EA-4DDF-9100-58E992093997}" srcOrd="3" destOrd="0" presId="urn:microsoft.com/office/officeart/2018/5/layout/CenteredIconLabelDescriptionList"/>
    <dgm:cxn modelId="{8C15CF23-8659-4B65-BF11-5494EC48716A}" type="presParOf" srcId="{53FA894F-3469-44BD-B47C-58929CC26840}" destId="{7FB888E8-E6B0-4D79-98EF-E42B60C70888}" srcOrd="4" destOrd="0" presId="urn:microsoft.com/office/officeart/2018/5/layout/CenteredIconLabelDescriptionList"/>
    <dgm:cxn modelId="{77EC3FAB-FBBC-4172-92D8-54B72D7B05E8}" type="presParOf" srcId="{C042F351-8E0B-4F70-8A92-DBC654B9A300}" destId="{F514B466-920E-4D49-A105-E16D57CA3D20}" srcOrd="1" destOrd="0" presId="urn:microsoft.com/office/officeart/2018/5/layout/CenteredIconLabelDescriptionList"/>
    <dgm:cxn modelId="{9BE83518-DC0D-4C7B-B862-8BB04B976BD4}" type="presParOf" srcId="{C042F351-8E0B-4F70-8A92-DBC654B9A300}" destId="{DF98D21E-A26F-4F45-9C9D-DD4A39C0696F}" srcOrd="2" destOrd="0" presId="urn:microsoft.com/office/officeart/2018/5/layout/CenteredIconLabelDescriptionList"/>
    <dgm:cxn modelId="{4CA69441-F2D9-4DEF-937B-937F8490C05A}" type="presParOf" srcId="{DF98D21E-A26F-4F45-9C9D-DD4A39C0696F}" destId="{3E5E75B8-599E-4538-B514-F6DA3018EA01}" srcOrd="0" destOrd="0" presId="urn:microsoft.com/office/officeart/2018/5/layout/CenteredIconLabelDescriptionList"/>
    <dgm:cxn modelId="{A024A7EC-2FE9-4F07-B202-220ED7341EF0}" type="presParOf" srcId="{DF98D21E-A26F-4F45-9C9D-DD4A39C0696F}" destId="{020B58D2-70F1-4DA5-AC51-33D82D926255}" srcOrd="1" destOrd="0" presId="urn:microsoft.com/office/officeart/2018/5/layout/CenteredIconLabelDescriptionList"/>
    <dgm:cxn modelId="{23D211FE-4B2E-409D-8643-7021C5CB1723}" type="presParOf" srcId="{DF98D21E-A26F-4F45-9C9D-DD4A39C0696F}" destId="{94B5986A-7DD4-41F1-8C09-D7FB78AA36C4}" srcOrd="2" destOrd="0" presId="urn:microsoft.com/office/officeart/2018/5/layout/CenteredIconLabelDescriptionList"/>
    <dgm:cxn modelId="{08232EB7-4AB9-4A93-8FBC-C4AE08E50D6F}" type="presParOf" srcId="{DF98D21E-A26F-4F45-9C9D-DD4A39C0696F}" destId="{D685108E-76B9-4C02-AF45-1E4C07BB02CD}" srcOrd="3" destOrd="0" presId="urn:microsoft.com/office/officeart/2018/5/layout/CenteredIconLabelDescriptionList"/>
    <dgm:cxn modelId="{BD867DDD-1CC0-472D-8130-B2CE2B629405}" type="presParOf" srcId="{DF98D21E-A26F-4F45-9C9D-DD4A39C0696F}" destId="{8E73F71F-5BF1-4E1C-A882-82357475F0AF}" srcOrd="4" destOrd="0" presId="urn:microsoft.com/office/officeart/2018/5/layout/CenteredIconLabelDescriptionList"/>
    <dgm:cxn modelId="{5A43F59D-91BE-48E5-BEF0-2F3CAA0702EC}" type="presParOf" srcId="{C042F351-8E0B-4F70-8A92-DBC654B9A300}" destId="{3238E2B8-B2F2-438C-A619-1DDC1E962EC3}" srcOrd="3" destOrd="0" presId="urn:microsoft.com/office/officeart/2018/5/layout/CenteredIconLabelDescriptionList"/>
    <dgm:cxn modelId="{05BD9C1A-BD71-4EA2-B98A-A38A302F3A49}" type="presParOf" srcId="{C042F351-8E0B-4F70-8A92-DBC654B9A300}" destId="{D2338F13-B8E9-4859-8071-1398FD030D8A}" srcOrd="4" destOrd="0" presId="urn:microsoft.com/office/officeart/2018/5/layout/CenteredIconLabelDescriptionList"/>
    <dgm:cxn modelId="{B4E1B6B2-3548-4D72-BD9B-180F9C562713}" type="presParOf" srcId="{D2338F13-B8E9-4859-8071-1398FD030D8A}" destId="{7B007A06-D93E-43B4-A972-AEF1733AFB2C}" srcOrd="0" destOrd="0" presId="urn:microsoft.com/office/officeart/2018/5/layout/CenteredIconLabelDescriptionList"/>
    <dgm:cxn modelId="{70ED33C7-E37E-432A-B536-092260E3FA36}" type="presParOf" srcId="{D2338F13-B8E9-4859-8071-1398FD030D8A}" destId="{6BC514E2-064D-4ED3-B569-FF2F517B9E76}" srcOrd="1" destOrd="0" presId="urn:microsoft.com/office/officeart/2018/5/layout/CenteredIconLabelDescriptionList"/>
    <dgm:cxn modelId="{9407CE95-0005-4FB8-8F37-7C65343ABFE9}" type="presParOf" srcId="{D2338F13-B8E9-4859-8071-1398FD030D8A}" destId="{3B2BE7FE-1E64-4312-BEF5-77E4D33F6C17}" srcOrd="2" destOrd="0" presId="urn:microsoft.com/office/officeart/2018/5/layout/CenteredIconLabelDescriptionList"/>
    <dgm:cxn modelId="{A5CA3737-8009-42ED-8BD4-B1A7F2D79898}" type="presParOf" srcId="{D2338F13-B8E9-4859-8071-1398FD030D8A}" destId="{F7AD0BFB-CBFA-4F21-B844-3739B3570FCE}" srcOrd="3" destOrd="0" presId="urn:microsoft.com/office/officeart/2018/5/layout/CenteredIconLabelDescriptionList"/>
    <dgm:cxn modelId="{1BB57B23-3068-4445-BDFF-4F0452989F3E}" type="presParOf" srcId="{D2338F13-B8E9-4859-8071-1398FD030D8A}" destId="{64FD9B6B-6324-4451-AB6A-A0D71F536032}" srcOrd="4" destOrd="0" presId="urn:microsoft.com/office/officeart/2018/5/layout/CenteredIconLabelDescriptionList"/>
    <dgm:cxn modelId="{56391BB4-CDDE-41A5-B91E-7E12E90A545D}" type="presParOf" srcId="{C042F351-8E0B-4F70-8A92-DBC654B9A300}" destId="{5DA00049-2586-4BCE-B0D6-76207AF855E2}" srcOrd="5" destOrd="0" presId="urn:microsoft.com/office/officeart/2018/5/layout/CenteredIconLabelDescriptionList"/>
    <dgm:cxn modelId="{4EE3AA34-96C0-4CA5-8C4E-F61CDFC9B4AA}" type="presParOf" srcId="{C042F351-8E0B-4F70-8A92-DBC654B9A300}" destId="{EFAB986D-182E-49C6-956A-0C68AE720CBD}" srcOrd="6" destOrd="0" presId="urn:microsoft.com/office/officeart/2018/5/layout/CenteredIconLabelDescriptionList"/>
    <dgm:cxn modelId="{F603E266-A94D-437A-900B-2CC918DE88C2}" type="presParOf" srcId="{EFAB986D-182E-49C6-956A-0C68AE720CBD}" destId="{737442D7-5EA8-42E7-924A-55DC0C71EA45}" srcOrd="0" destOrd="0" presId="urn:microsoft.com/office/officeart/2018/5/layout/CenteredIconLabelDescriptionList"/>
    <dgm:cxn modelId="{DB09C610-36D6-44AB-92DD-AD600E2E4F6E}" type="presParOf" srcId="{EFAB986D-182E-49C6-956A-0C68AE720CBD}" destId="{85E51AEE-3064-42E0-957A-083F61D3A387}" srcOrd="1" destOrd="0" presId="urn:microsoft.com/office/officeart/2018/5/layout/CenteredIconLabelDescriptionList"/>
    <dgm:cxn modelId="{81BFF04B-7BF4-45F0-A695-616A4F7B7972}" type="presParOf" srcId="{EFAB986D-182E-49C6-956A-0C68AE720CBD}" destId="{A753A26A-8695-4615-908B-5A6BDE46298A}" srcOrd="2" destOrd="0" presId="urn:microsoft.com/office/officeart/2018/5/layout/CenteredIconLabelDescriptionList"/>
    <dgm:cxn modelId="{1C26B33D-EFF0-4662-A6C0-8AD4DF639EB1}" type="presParOf" srcId="{EFAB986D-182E-49C6-956A-0C68AE720CBD}" destId="{3AEBE8D7-AB5D-4F97-98F0-BCB17EA28432}" srcOrd="3" destOrd="0" presId="urn:microsoft.com/office/officeart/2018/5/layout/CenteredIconLabelDescriptionList"/>
    <dgm:cxn modelId="{AE957E5A-8E10-483B-A5FD-E0ABE0EC8F35}" type="presParOf" srcId="{EFAB986D-182E-49C6-956A-0C68AE720CBD}" destId="{E46D3AA3-1B4C-4A79-BE4F-E1F0C019C9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3EC15-43A5-4189-B20C-029BFD3A708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47507-33B4-4517-ABB1-FEB5064E13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Economics</a:t>
          </a:r>
        </a:p>
      </dgm:t>
    </dgm:pt>
    <dgm:pt modelId="{F3B9298E-BF94-4A3D-A48D-E498067CE65C}" type="parTrans" cxnId="{68673DFF-7BAD-4C2D-B14D-284E01117127}">
      <dgm:prSet/>
      <dgm:spPr/>
      <dgm:t>
        <a:bodyPr/>
        <a:lstStyle/>
        <a:p>
          <a:endParaRPr lang="en-US"/>
        </a:p>
      </dgm:t>
    </dgm:pt>
    <dgm:pt modelId="{C8848611-0F83-4E21-8656-291ECD0D2392}" type="sibTrans" cxnId="{68673DFF-7BAD-4C2D-B14D-284E01117127}">
      <dgm:prSet/>
      <dgm:spPr/>
      <dgm:t>
        <a:bodyPr/>
        <a:lstStyle/>
        <a:p>
          <a:endParaRPr lang="en-US"/>
        </a:p>
      </dgm:t>
    </dgm:pt>
    <dgm:pt modelId="{5D34B7CF-E37C-4630-BFBF-A1DA2BDEB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Manufacturing</a:t>
          </a:r>
        </a:p>
      </dgm:t>
    </dgm:pt>
    <dgm:pt modelId="{FB97C622-9A0A-48B2-8EEE-2D553A8CC879}" type="parTrans" cxnId="{A3E18635-A3ED-409A-BD35-07DB98D936E5}">
      <dgm:prSet/>
      <dgm:spPr/>
      <dgm:t>
        <a:bodyPr/>
        <a:lstStyle/>
        <a:p>
          <a:endParaRPr lang="en-US"/>
        </a:p>
      </dgm:t>
    </dgm:pt>
    <dgm:pt modelId="{00D85590-E6F9-4BC9-B621-3F4735B0ACCD}" type="sibTrans" cxnId="{A3E18635-A3ED-409A-BD35-07DB98D936E5}">
      <dgm:prSet/>
      <dgm:spPr/>
      <dgm:t>
        <a:bodyPr/>
        <a:lstStyle/>
        <a:p>
          <a:endParaRPr lang="en-US"/>
        </a:p>
      </dgm:t>
    </dgm:pt>
    <dgm:pt modelId="{5E8CBD21-4C14-4F88-9EEC-6D5676146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Transportation</a:t>
          </a:r>
        </a:p>
      </dgm:t>
    </dgm:pt>
    <dgm:pt modelId="{9C3F4B15-9A4B-44C7-AAA6-11828B16575B}" type="parTrans" cxnId="{1CAF59E4-B1AF-4BBB-BF0B-990DFFF69D2D}">
      <dgm:prSet/>
      <dgm:spPr/>
      <dgm:t>
        <a:bodyPr/>
        <a:lstStyle/>
        <a:p>
          <a:endParaRPr lang="en-US"/>
        </a:p>
      </dgm:t>
    </dgm:pt>
    <dgm:pt modelId="{7F62EF1C-036D-42E8-A132-3DDFBE6DE26F}" type="sibTrans" cxnId="{1CAF59E4-B1AF-4BBB-BF0B-990DFFF69D2D}">
      <dgm:prSet/>
      <dgm:spPr/>
      <dgm:t>
        <a:bodyPr/>
        <a:lstStyle/>
        <a:p>
          <a:endParaRPr lang="en-US"/>
        </a:p>
      </dgm:t>
    </dgm:pt>
    <dgm:pt modelId="{0D26CFC8-05FB-49EC-AD1F-5FE337BE2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</a:t>
          </a:r>
        </a:p>
      </dgm:t>
    </dgm:pt>
    <dgm:pt modelId="{A1FC72F7-BC83-4E10-8A2E-1D142F0E5B05}" type="parTrans" cxnId="{5D2A818B-7753-4ABD-ACE5-F373ADF6142C}">
      <dgm:prSet/>
      <dgm:spPr/>
      <dgm:t>
        <a:bodyPr/>
        <a:lstStyle/>
        <a:p>
          <a:endParaRPr lang="en-US"/>
        </a:p>
      </dgm:t>
    </dgm:pt>
    <dgm:pt modelId="{56E81920-1C79-4665-9A8B-3EA829BD3C07}" type="sibTrans" cxnId="{5D2A818B-7753-4ABD-ACE5-F373ADF6142C}">
      <dgm:prSet/>
      <dgm:spPr/>
      <dgm:t>
        <a:bodyPr/>
        <a:lstStyle/>
        <a:p>
          <a:endParaRPr lang="en-US"/>
        </a:p>
      </dgm:t>
    </dgm:pt>
    <dgm:pt modelId="{2276AB49-689A-4D20-929C-CF6A37260FE6}" type="pres">
      <dgm:prSet presAssocID="{8643EC15-43A5-4189-B20C-029BFD3A7088}" presName="root" presStyleCnt="0">
        <dgm:presLayoutVars>
          <dgm:dir/>
          <dgm:resizeHandles val="exact"/>
        </dgm:presLayoutVars>
      </dgm:prSet>
      <dgm:spPr/>
    </dgm:pt>
    <dgm:pt modelId="{A72509A3-98DF-4768-9E85-DB97071EF036}" type="pres">
      <dgm:prSet presAssocID="{2B147507-33B4-4517-ABB1-FEB5064E137D}" presName="compNode" presStyleCnt="0"/>
      <dgm:spPr/>
    </dgm:pt>
    <dgm:pt modelId="{F7DC52D0-542A-4553-A57A-A442C9D9E473}" type="pres">
      <dgm:prSet presAssocID="{2B147507-33B4-4517-ABB1-FEB5064E13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0CBD7F4-E8B0-4BAF-9E93-46AD990EF994}" type="pres">
      <dgm:prSet presAssocID="{2B147507-33B4-4517-ABB1-FEB5064E137D}" presName="spaceRect" presStyleCnt="0"/>
      <dgm:spPr/>
    </dgm:pt>
    <dgm:pt modelId="{2764D8D4-0E98-482D-86CC-B0C300CC97B2}" type="pres">
      <dgm:prSet presAssocID="{2B147507-33B4-4517-ABB1-FEB5064E137D}" presName="textRect" presStyleLbl="revTx" presStyleIdx="0" presStyleCnt="4">
        <dgm:presLayoutVars>
          <dgm:chMax val="1"/>
          <dgm:chPref val="1"/>
        </dgm:presLayoutVars>
      </dgm:prSet>
      <dgm:spPr/>
    </dgm:pt>
    <dgm:pt modelId="{A6526256-5F63-4666-8BF8-96F1E0D23275}" type="pres">
      <dgm:prSet presAssocID="{C8848611-0F83-4E21-8656-291ECD0D2392}" presName="sibTrans" presStyleCnt="0"/>
      <dgm:spPr/>
    </dgm:pt>
    <dgm:pt modelId="{F7EAE326-56E6-4AAE-9E33-4FEDAD26DB5B}" type="pres">
      <dgm:prSet presAssocID="{5D34B7CF-E37C-4630-BFBF-A1DA2BDEBE42}" presName="compNode" presStyleCnt="0"/>
      <dgm:spPr/>
    </dgm:pt>
    <dgm:pt modelId="{8EB233E1-E9D9-42F8-9C24-2210AED426D4}" type="pres">
      <dgm:prSet presAssocID="{5D34B7CF-E37C-4630-BFBF-A1DA2BDEBE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D55BF5-3B64-4CBC-9B9C-45AFE5486E0B}" type="pres">
      <dgm:prSet presAssocID="{5D34B7CF-E37C-4630-BFBF-A1DA2BDEBE42}" presName="spaceRect" presStyleCnt="0"/>
      <dgm:spPr/>
    </dgm:pt>
    <dgm:pt modelId="{E48C3A0C-2FF2-4D39-ABA8-557E102DA9ED}" type="pres">
      <dgm:prSet presAssocID="{5D34B7CF-E37C-4630-BFBF-A1DA2BDEBE42}" presName="textRect" presStyleLbl="revTx" presStyleIdx="1" presStyleCnt="4">
        <dgm:presLayoutVars>
          <dgm:chMax val="1"/>
          <dgm:chPref val="1"/>
        </dgm:presLayoutVars>
      </dgm:prSet>
      <dgm:spPr/>
    </dgm:pt>
    <dgm:pt modelId="{E9099EEE-2768-48B2-B8B3-1FA7C20D6351}" type="pres">
      <dgm:prSet presAssocID="{00D85590-E6F9-4BC9-B621-3F4735B0ACCD}" presName="sibTrans" presStyleCnt="0"/>
      <dgm:spPr/>
    </dgm:pt>
    <dgm:pt modelId="{4E7A91FE-339E-4687-BD24-FC318A841AFF}" type="pres">
      <dgm:prSet presAssocID="{5E8CBD21-4C14-4F88-9EEC-6D5676146BC8}" presName="compNode" presStyleCnt="0"/>
      <dgm:spPr/>
    </dgm:pt>
    <dgm:pt modelId="{6402BD84-5B82-4833-B0EC-F81D31E5B339}" type="pres">
      <dgm:prSet presAssocID="{5E8CBD21-4C14-4F88-9EEC-6D5676146B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52AC72D0-5E5D-4C48-B184-C49F86E1A90E}" type="pres">
      <dgm:prSet presAssocID="{5E8CBD21-4C14-4F88-9EEC-6D5676146BC8}" presName="spaceRect" presStyleCnt="0"/>
      <dgm:spPr/>
    </dgm:pt>
    <dgm:pt modelId="{0EDE1208-36E5-4C16-9608-0DB9F3B2409E}" type="pres">
      <dgm:prSet presAssocID="{5E8CBD21-4C14-4F88-9EEC-6D5676146BC8}" presName="textRect" presStyleLbl="revTx" presStyleIdx="2" presStyleCnt="4">
        <dgm:presLayoutVars>
          <dgm:chMax val="1"/>
          <dgm:chPref val="1"/>
        </dgm:presLayoutVars>
      </dgm:prSet>
      <dgm:spPr/>
    </dgm:pt>
    <dgm:pt modelId="{9AA57F9E-D696-4CC0-A6B4-30AD89BA4DA5}" type="pres">
      <dgm:prSet presAssocID="{7F62EF1C-036D-42E8-A132-3DDFBE6DE26F}" presName="sibTrans" presStyleCnt="0"/>
      <dgm:spPr/>
    </dgm:pt>
    <dgm:pt modelId="{E2B73C31-8BD9-482C-A3A3-C10C817AFFA6}" type="pres">
      <dgm:prSet presAssocID="{0D26CFC8-05FB-49EC-AD1F-5FE337BE2D6F}" presName="compNode" presStyleCnt="0"/>
      <dgm:spPr/>
    </dgm:pt>
    <dgm:pt modelId="{6249E534-060C-4067-8CD2-A90589981988}" type="pres">
      <dgm:prSet presAssocID="{0D26CFC8-05FB-49EC-AD1F-5FE337BE2D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3430426A-20EA-4878-8691-15070AD66762}" type="pres">
      <dgm:prSet presAssocID="{0D26CFC8-05FB-49EC-AD1F-5FE337BE2D6F}" presName="spaceRect" presStyleCnt="0"/>
      <dgm:spPr/>
    </dgm:pt>
    <dgm:pt modelId="{E9D53EE3-0C05-4B24-A5FD-477285BAAF3A}" type="pres">
      <dgm:prSet presAssocID="{0D26CFC8-05FB-49EC-AD1F-5FE337BE2D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E18635-A3ED-409A-BD35-07DB98D936E5}" srcId="{8643EC15-43A5-4189-B20C-029BFD3A7088}" destId="{5D34B7CF-E37C-4630-BFBF-A1DA2BDEBE42}" srcOrd="1" destOrd="0" parTransId="{FB97C622-9A0A-48B2-8EEE-2D553A8CC879}" sibTransId="{00D85590-E6F9-4BC9-B621-3F4735B0ACCD}"/>
    <dgm:cxn modelId="{F146DC38-2104-4DFA-96F3-BD11A6399030}" type="presOf" srcId="{0D26CFC8-05FB-49EC-AD1F-5FE337BE2D6F}" destId="{E9D53EE3-0C05-4B24-A5FD-477285BAAF3A}" srcOrd="0" destOrd="0" presId="urn:microsoft.com/office/officeart/2018/2/layout/IconLabelList"/>
    <dgm:cxn modelId="{5B80E53F-9C34-4CA8-AE37-55D8F436C5BE}" type="presOf" srcId="{8643EC15-43A5-4189-B20C-029BFD3A7088}" destId="{2276AB49-689A-4D20-929C-CF6A37260FE6}" srcOrd="0" destOrd="0" presId="urn:microsoft.com/office/officeart/2018/2/layout/IconLabelList"/>
    <dgm:cxn modelId="{8E58C254-1F3F-44AE-87DA-0A13504B41E1}" type="presOf" srcId="{5E8CBD21-4C14-4F88-9EEC-6D5676146BC8}" destId="{0EDE1208-36E5-4C16-9608-0DB9F3B2409E}" srcOrd="0" destOrd="0" presId="urn:microsoft.com/office/officeart/2018/2/layout/IconLabelList"/>
    <dgm:cxn modelId="{5D2A818B-7753-4ABD-ACE5-F373ADF6142C}" srcId="{8643EC15-43A5-4189-B20C-029BFD3A7088}" destId="{0D26CFC8-05FB-49EC-AD1F-5FE337BE2D6F}" srcOrd="3" destOrd="0" parTransId="{A1FC72F7-BC83-4E10-8A2E-1D142F0E5B05}" sibTransId="{56E81920-1C79-4665-9A8B-3EA829BD3C07}"/>
    <dgm:cxn modelId="{26304F94-A7CC-408C-B1F7-D40EB4802F95}" type="presOf" srcId="{5D34B7CF-E37C-4630-BFBF-A1DA2BDEBE42}" destId="{E48C3A0C-2FF2-4D39-ABA8-557E102DA9ED}" srcOrd="0" destOrd="0" presId="urn:microsoft.com/office/officeart/2018/2/layout/IconLabelList"/>
    <dgm:cxn modelId="{39524DCD-A54F-42DD-B317-EAA0D88ADD66}" type="presOf" srcId="{2B147507-33B4-4517-ABB1-FEB5064E137D}" destId="{2764D8D4-0E98-482D-86CC-B0C300CC97B2}" srcOrd="0" destOrd="0" presId="urn:microsoft.com/office/officeart/2018/2/layout/IconLabelList"/>
    <dgm:cxn modelId="{1CAF59E4-B1AF-4BBB-BF0B-990DFFF69D2D}" srcId="{8643EC15-43A5-4189-B20C-029BFD3A7088}" destId="{5E8CBD21-4C14-4F88-9EEC-6D5676146BC8}" srcOrd="2" destOrd="0" parTransId="{9C3F4B15-9A4B-44C7-AAA6-11828B16575B}" sibTransId="{7F62EF1C-036D-42E8-A132-3DDFBE6DE26F}"/>
    <dgm:cxn modelId="{68673DFF-7BAD-4C2D-B14D-284E01117127}" srcId="{8643EC15-43A5-4189-B20C-029BFD3A7088}" destId="{2B147507-33B4-4517-ABB1-FEB5064E137D}" srcOrd="0" destOrd="0" parTransId="{F3B9298E-BF94-4A3D-A48D-E498067CE65C}" sibTransId="{C8848611-0F83-4E21-8656-291ECD0D2392}"/>
    <dgm:cxn modelId="{96485D89-7691-4309-A068-C59FCB97543D}" type="presParOf" srcId="{2276AB49-689A-4D20-929C-CF6A37260FE6}" destId="{A72509A3-98DF-4768-9E85-DB97071EF036}" srcOrd="0" destOrd="0" presId="urn:microsoft.com/office/officeart/2018/2/layout/IconLabelList"/>
    <dgm:cxn modelId="{FDC2171C-D201-4BEC-8A43-7C06501B898B}" type="presParOf" srcId="{A72509A3-98DF-4768-9E85-DB97071EF036}" destId="{F7DC52D0-542A-4553-A57A-A442C9D9E473}" srcOrd="0" destOrd="0" presId="urn:microsoft.com/office/officeart/2018/2/layout/IconLabelList"/>
    <dgm:cxn modelId="{FE878C1B-713D-4206-8807-2D2CCFD38F90}" type="presParOf" srcId="{A72509A3-98DF-4768-9E85-DB97071EF036}" destId="{E0CBD7F4-E8B0-4BAF-9E93-46AD990EF994}" srcOrd="1" destOrd="0" presId="urn:microsoft.com/office/officeart/2018/2/layout/IconLabelList"/>
    <dgm:cxn modelId="{FB6EC9CD-FE17-4C18-859E-8588DE3897CD}" type="presParOf" srcId="{A72509A3-98DF-4768-9E85-DB97071EF036}" destId="{2764D8D4-0E98-482D-86CC-B0C300CC97B2}" srcOrd="2" destOrd="0" presId="urn:microsoft.com/office/officeart/2018/2/layout/IconLabelList"/>
    <dgm:cxn modelId="{96D749BC-21EC-45D5-AE7B-7028D1943AC2}" type="presParOf" srcId="{2276AB49-689A-4D20-929C-CF6A37260FE6}" destId="{A6526256-5F63-4666-8BF8-96F1E0D23275}" srcOrd="1" destOrd="0" presId="urn:microsoft.com/office/officeart/2018/2/layout/IconLabelList"/>
    <dgm:cxn modelId="{F5754FD5-C9C8-40C2-A46D-1767F956AB48}" type="presParOf" srcId="{2276AB49-689A-4D20-929C-CF6A37260FE6}" destId="{F7EAE326-56E6-4AAE-9E33-4FEDAD26DB5B}" srcOrd="2" destOrd="0" presId="urn:microsoft.com/office/officeart/2018/2/layout/IconLabelList"/>
    <dgm:cxn modelId="{ECAB30D8-FA93-4DD6-B78C-23366E51C227}" type="presParOf" srcId="{F7EAE326-56E6-4AAE-9E33-4FEDAD26DB5B}" destId="{8EB233E1-E9D9-42F8-9C24-2210AED426D4}" srcOrd="0" destOrd="0" presId="urn:microsoft.com/office/officeart/2018/2/layout/IconLabelList"/>
    <dgm:cxn modelId="{E13D9A47-CF58-4D60-AA7E-FFEE76DB066B}" type="presParOf" srcId="{F7EAE326-56E6-4AAE-9E33-4FEDAD26DB5B}" destId="{4FD55BF5-3B64-4CBC-9B9C-45AFE5486E0B}" srcOrd="1" destOrd="0" presId="urn:microsoft.com/office/officeart/2018/2/layout/IconLabelList"/>
    <dgm:cxn modelId="{453B1083-3945-47A6-B03C-507FE8C3E36C}" type="presParOf" srcId="{F7EAE326-56E6-4AAE-9E33-4FEDAD26DB5B}" destId="{E48C3A0C-2FF2-4D39-ABA8-557E102DA9ED}" srcOrd="2" destOrd="0" presId="urn:microsoft.com/office/officeart/2018/2/layout/IconLabelList"/>
    <dgm:cxn modelId="{8ACF0C22-669C-4D21-A1E4-FA92D9C78FFE}" type="presParOf" srcId="{2276AB49-689A-4D20-929C-CF6A37260FE6}" destId="{E9099EEE-2768-48B2-B8B3-1FA7C20D6351}" srcOrd="3" destOrd="0" presId="urn:microsoft.com/office/officeart/2018/2/layout/IconLabelList"/>
    <dgm:cxn modelId="{24A6D392-7FB8-434F-9914-1CD71EF45B26}" type="presParOf" srcId="{2276AB49-689A-4D20-929C-CF6A37260FE6}" destId="{4E7A91FE-339E-4687-BD24-FC318A841AFF}" srcOrd="4" destOrd="0" presId="urn:microsoft.com/office/officeart/2018/2/layout/IconLabelList"/>
    <dgm:cxn modelId="{9695FCB2-A59F-4376-88AD-3209D0EF6AE7}" type="presParOf" srcId="{4E7A91FE-339E-4687-BD24-FC318A841AFF}" destId="{6402BD84-5B82-4833-B0EC-F81D31E5B339}" srcOrd="0" destOrd="0" presId="urn:microsoft.com/office/officeart/2018/2/layout/IconLabelList"/>
    <dgm:cxn modelId="{6F6113A2-DACB-4C84-B3A0-C832B16A4F8F}" type="presParOf" srcId="{4E7A91FE-339E-4687-BD24-FC318A841AFF}" destId="{52AC72D0-5E5D-4C48-B184-C49F86E1A90E}" srcOrd="1" destOrd="0" presId="urn:microsoft.com/office/officeart/2018/2/layout/IconLabelList"/>
    <dgm:cxn modelId="{3C4B14C2-A3E6-4758-B4D3-87CC6FF7683C}" type="presParOf" srcId="{4E7A91FE-339E-4687-BD24-FC318A841AFF}" destId="{0EDE1208-36E5-4C16-9608-0DB9F3B2409E}" srcOrd="2" destOrd="0" presId="urn:microsoft.com/office/officeart/2018/2/layout/IconLabelList"/>
    <dgm:cxn modelId="{1E1B321D-0AD7-4CBD-82B0-FC82C0C5247F}" type="presParOf" srcId="{2276AB49-689A-4D20-929C-CF6A37260FE6}" destId="{9AA57F9E-D696-4CC0-A6B4-30AD89BA4DA5}" srcOrd="5" destOrd="0" presId="urn:microsoft.com/office/officeart/2018/2/layout/IconLabelList"/>
    <dgm:cxn modelId="{6A726D65-39DE-4ABB-BCFE-C9DBC12767D4}" type="presParOf" srcId="{2276AB49-689A-4D20-929C-CF6A37260FE6}" destId="{E2B73C31-8BD9-482C-A3A3-C10C817AFFA6}" srcOrd="6" destOrd="0" presId="urn:microsoft.com/office/officeart/2018/2/layout/IconLabelList"/>
    <dgm:cxn modelId="{A67919A5-C594-4AB4-9043-37C0AE37E65C}" type="presParOf" srcId="{E2B73C31-8BD9-482C-A3A3-C10C817AFFA6}" destId="{6249E534-060C-4067-8CD2-A90589981988}" srcOrd="0" destOrd="0" presId="urn:microsoft.com/office/officeart/2018/2/layout/IconLabelList"/>
    <dgm:cxn modelId="{AF5C4083-E0EB-4F4E-9D1D-D5A3780BAB32}" type="presParOf" srcId="{E2B73C31-8BD9-482C-A3A3-C10C817AFFA6}" destId="{3430426A-20EA-4878-8691-15070AD66762}" srcOrd="1" destOrd="0" presId="urn:microsoft.com/office/officeart/2018/2/layout/IconLabelList"/>
    <dgm:cxn modelId="{C9ABB28A-ACC7-4637-91AA-57E7F31A0C02}" type="presParOf" srcId="{E2B73C31-8BD9-482C-A3A3-C10C817AFFA6}" destId="{E9D53EE3-0C05-4B24-A5FD-477285BAAF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C94F6F-0C34-4979-81F7-BD055D08F97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74C5C-0279-4BE8-B5CE-75DAF57FE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gm:t>
    </dgm:pt>
    <dgm:pt modelId="{BBF20BE8-3B78-4BB3-A5A0-13A59961EFDD}" type="parTrans" cxnId="{67325426-3CD0-4157-8476-92CB01C180BD}">
      <dgm:prSet/>
      <dgm:spPr/>
      <dgm:t>
        <a:bodyPr/>
        <a:lstStyle/>
        <a:p>
          <a:endParaRPr lang="en-US"/>
        </a:p>
      </dgm:t>
    </dgm:pt>
    <dgm:pt modelId="{427DEB43-5E87-4621-A863-E7A078CCC8C7}" type="sibTrans" cxnId="{67325426-3CD0-4157-8476-92CB01C180BD}">
      <dgm:prSet/>
      <dgm:spPr/>
      <dgm:t>
        <a:bodyPr/>
        <a:lstStyle/>
        <a:p>
          <a:endParaRPr lang="en-US"/>
        </a:p>
      </dgm:t>
    </dgm:pt>
    <dgm:pt modelId="{8C97E3CD-1BD6-449E-818E-D87F3C9D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</dgm:t>
    </dgm:pt>
    <dgm:pt modelId="{E740E21A-4124-463F-A548-F62AF7A7CE02}" type="parTrans" cxnId="{335E9E8E-2A7E-4C5E-9328-17F5E28889CE}">
      <dgm:prSet/>
      <dgm:spPr/>
      <dgm:t>
        <a:bodyPr/>
        <a:lstStyle/>
        <a:p>
          <a:endParaRPr lang="en-US"/>
        </a:p>
      </dgm:t>
    </dgm:pt>
    <dgm:pt modelId="{1F9D44F1-6480-4E84-9F5F-521DA76FAF1B}" type="sibTrans" cxnId="{335E9E8E-2A7E-4C5E-9328-17F5E28889CE}">
      <dgm:prSet/>
      <dgm:spPr/>
      <dgm:t>
        <a:bodyPr/>
        <a:lstStyle/>
        <a:p>
          <a:endParaRPr lang="en-US"/>
        </a:p>
      </dgm:t>
    </dgm:pt>
    <dgm:pt modelId="{C795FAB8-0CB6-4E74-9A40-C86A2D22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gm:t>
    </dgm:pt>
    <dgm:pt modelId="{99B8423D-FA41-4848-B2EA-F17BF7BC0A44}" type="parTrans" cxnId="{F6251B37-CD37-4577-9705-41655576DD96}">
      <dgm:prSet/>
      <dgm:spPr/>
      <dgm:t>
        <a:bodyPr/>
        <a:lstStyle/>
        <a:p>
          <a:endParaRPr lang="en-US"/>
        </a:p>
      </dgm:t>
    </dgm:pt>
    <dgm:pt modelId="{ED67A86A-D887-4AC4-BBE3-F9CF887878ED}" type="sibTrans" cxnId="{F6251B37-CD37-4577-9705-41655576DD96}">
      <dgm:prSet/>
      <dgm:spPr/>
      <dgm:t>
        <a:bodyPr/>
        <a:lstStyle/>
        <a:p>
          <a:endParaRPr lang="en-US"/>
        </a:p>
      </dgm:t>
    </dgm:pt>
    <dgm:pt modelId="{7F4A9332-3D29-4B54-BB64-1033B0D7F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gm:t>
    </dgm:pt>
    <dgm:pt modelId="{31780A58-B06C-46D8-BFBF-77C8FCA809ED}" type="parTrans" cxnId="{7802450F-A512-452A-8499-86360D91E470}">
      <dgm:prSet/>
      <dgm:spPr/>
      <dgm:t>
        <a:bodyPr/>
        <a:lstStyle/>
        <a:p>
          <a:endParaRPr lang="en-US"/>
        </a:p>
      </dgm:t>
    </dgm:pt>
    <dgm:pt modelId="{B918DFF1-B793-4C7A-9093-826E1784BFDF}" type="sibTrans" cxnId="{7802450F-A512-452A-8499-86360D91E470}">
      <dgm:prSet/>
      <dgm:spPr/>
      <dgm:t>
        <a:bodyPr/>
        <a:lstStyle/>
        <a:p>
          <a:endParaRPr lang="en-US"/>
        </a:p>
      </dgm:t>
    </dgm:pt>
    <dgm:pt modelId="{F260658C-5F9F-43C5-8072-7B5CE506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</dgm:t>
    </dgm:pt>
    <dgm:pt modelId="{11305F4D-073D-43F8-8E54-FAD76EF4A96F}" type="parTrans" cxnId="{C8A11509-5932-4DD9-9C9A-4DE021A275A5}">
      <dgm:prSet/>
      <dgm:spPr/>
      <dgm:t>
        <a:bodyPr/>
        <a:lstStyle/>
        <a:p>
          <a:endParaRPr lang="en-US"/>
        </a:p>
      </dgm:t>
    </dgm:pt>
    <dgm:pt modelId="{1699539D-9E6D-4093-B4F1-4C751ECF1301}" type="sibTrans" cxnId="{C8A11509-5932-4DD9-9C9A-4DE021A275A5}">
      <dgm:prSet/>
      <dgm:spPr/>
      <dgm:t>
        <a:bodyPr/>
        <a:lstStyle/>
        <a:p>
          <a:endParaRPr lang="en-US"/>
        </a:p>
      </dgm:t>
    </dgm:pt>
    <dgm:pt modelId="{E1B8AC34-3D8B-47E4-B339-97B603EA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gm:t>
    </dgm:pt>
    <dgm:pt modelId="{AD065901-F707-41BA-A2C6-39DB39174399}" type="parTrans" cxnId="{6F622BCB-F560-445C-AD88-30B80D7B0F60}">
      <dgm:prSet/>
      <dgm:spPr/>
      <dgm:t>
        <a:bodyPr/>
        <a:lstStyle/>
        <a:p>
          <a:endParaRPr lang="en-US"/>
        </a:p>
      </dgm:t>
    </dgm:pt>
    <dgm:pt modelId="{7C36173C-A730-4ED7-9585-C29510D6C090}" type="sibTrans" cxnId="{6F622BCB-F560-445C-AD88-30B80D7B0F60}">
      <dgm:prSet/>
      <dgm:spPr/>
      <dgm:t>
        <a:bodyPr/>
        <a:lstStyle/>
        <a:p>
          <a:endParaRPr lang="en-US"/>
        </a:p>
      </dgm:t>
    </dgm:pt>
    <dgm:pt modelId="{AC88304C-6CFA-4267-B2E4-29B576B16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ILP is NP</a:t>
          </a:r>
        </a:p>
      </dgm:t>
    </dgm:pt>
    <dgm:pt modelId="{A102DAB1-2D8C-4778-83E2-67432841BB01}" type="parTrans" cxnId="{0A345059-67AD-407C-804C-8DBF6F5E9927}">
      <dgm:prSet/>
      <dgm:spPr/>
      <dgm:t>
        <a:bodyPr/>
        <a:lstStyle/>
        <a:p>
          <a:endParaRPr lang="en-US"/>
        </a:p>
      </dgm:t>
    </dgm:pt>
    <dgm:pt modelId="{45D153AE-3859-430C-9459-1BC953DDA1CE}" type="sibTrans" cxnId="{0A345059-67AD-407C-804C-8DBF6F5E9927}">
      <dgm:prSet/>
      <dgm:spPr/>
      <dgm:t>
        <a:bodyPr/>
        <a:lstStyle/>
        <a:p>
          <a:endParaRPr lang="en-US"/>
        </a:p>
      </dgm:t>
    </dgm:pt>
    <dgm:pt modelId="{89DC560C-63DD-4C77-836D-EA57ED8279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gm:t>
    </dgm:pt>
    <dgm:pt modelId="{1CB2CBDE-4B27-4C21-B02B-2A2F10B5FF20}" type="parTrans" cxnId="{90B37773-2E2D-4C64-B07F-0B87C95D2A70}">
      <dgm:prSet/>
      <dgm:spPr/>
      <dgm:t>
        <a:bodyPr/>
        <a:lstStyle/>
        <a:p>
          <a:endParaRPr lang="en-US"/>
        </a:p>
      </dgm:t>
    </dgm:pt>
    <dgm:pt modelId="{1F9DF96E-E22A-40F9-BD72-44A4C6382A7B}" type="sibTrans" cxnId="{90B37773-2E2D-4C64-B07F-0B87C95D2A70}">
      <dgm:prSet/>
      <dgm:spPr/>
      <dgm:t>
        <a:bodyPr/>
        <a:lstStyle/>
        <a:p>
          <a:endParaRPr lang="en-US"/>
        </a:p>
      </dgm:t>
    </dgm:pt>
    <dgm:pt modelId="{3EDCC6E6-F695-F64F-A0EA-84C93A824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Solution Verifier</a:t>
          </a:r>
        </a:p>
      </dgm:t>
    </dgm:pt>
    <dgm:pt modelId="{EDE4B321-9698-5042-95F6-5F0B08FDD3BA}" type="parTrans" cxnId="{DED68E1E-7BCB-3D4C-B066-32B2E0918D50}">
      <dgm:prSet/>
      <dgm:spPr/>
      <dgm:t>
        <a:bodyPr/>
        <a:lstStyle/>
        <a:p>
          <a:endParaRPr lang="en-US"/>
        </a:p>
      </dgm:t>
    </dgm:pt>
    <dgm:pt modelId="{AF5E49DF-4721-0044-A63A-0BC26C7B03E4}" type="sibTrans" cxnId="{DED68E1E-7BCB-3D4C-B066-32B2E0918D50}">
      <dgm:prSet/>
      <dgm:spPr/>
      <dgm:t>
        <a:bodyPr/>
        <a:lstStyle/>
        <a:p>
          <a:endParaRPr lang="en-US"/>
        </a:p>
      </dgm:t>
    </dgm:pt>
    <dgm:pt modelId="{5D8D0E96-3DAD-5E45-99B0-D29FD42CD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gm:t>
    </dgm:pt>
    <dgm:pt modelId="{61F3788E-40F9-6A4C-9AB8-ACB4385F605F}" type="parTrans" cxnId="{DD73F430-A691-EB49-85DF-58E40A14D929}">
      <dgm:prSet/>
      <dgm:spPr/>
      <dgm:t>
        <a:bodyPr/>
        <a:lstStyle/>
        <a:p>
          <a:endParaRPr lang="en-US"/>
        </a:p>
      </dgm:t>
    </dgm:pt>
    <dgm:pt modelId="{FE06DB8A-CE77-6F47-9435-CD0BA035F572}" type="sibTrans" cxnId="{DD73F430-A691-EB49-85DF-58E40A14D929}">
      <dgm:prSet/>
      <dgm:spPr/>
      <dgm:t>
        <a:bodyPr/>
        <a:lstStyle/>
        <a:p>
          <a:endParaRPr lang="en-US"/>
        </a:p>
      </dgm:t>
    </dgm:pt>
    <dgm:pt modelId="{C042F351-8E0B-4F70-8A92-DBC654B9A300}" type="pres">
      <dgm:prSet presAssocID="{4FC94F6F-0C34-4979-81F7-BD055D08F971}" presName="root" presStyleCnt="0">
        <dgm:presLayoutVars>
          <dgm:dir/>
          <dgm:resizeHandles val="exact"/>
        </dgm:presLayoutVars>
      </dgm:prSet>
      <dgm:spPr/>
    </dgm:pt>
    <dgm:pt modelId="{53FA894F-3469-44BD-B47C-58929CC26840}" type="pres">
      <dgm:prSet presAssocID="{08C74C5C-0279-4BE8-B5CE-75DAF57FE9FD}" presName="compNode" presStyleCnt="0"/>
      <dgm:spPr/>
    </dgm:pt>
    <dgm:pt modelId="{56B14959-86A7-4F1A-A7EA-BE76E961E56A}" type="pres">
      <dgm:prSet presAssocID="{08C74C5C-0279-4BE8-B5CE-75DAF57FE9FD}" presName="iconRect" presStyleLbl="node1" presStyleIdx="0" presStyleCnt="4"/>
      <dgm:spPr>
        <a:blipFill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D145C-B0F5-4D8C-AAE7-22DF9674753C}" type="pres">
      <dgm:prSet presAssocID="{08C74C5C-0279-4BE8-B5CE-75DAF57FE9FD}" presName="iconSpace" presStyleCnt="0"/>
      <dgm:spPr/>
    </dgm:pt>
    <dgm:pt modelId="{266FF25B-24C4-4A0D-A098-56F75F8A0013}" type="pres">
      <dgm:prSet presAssocID="{08C74C5C-0279-4BE8-B5CE-75DAF57FE9FD}" presName="parTx" presStyleLbl="revTx" presStyleIdx="0" presStyleCnt="8">
        <dgm:presLayoutVars>
          <dgm:chMax val="0"/>
          <dgm:chPref val="0"/>
        </dgm:presLayoutVars>
      </dgm:prSet>
      <dgm:spPr/>
    </dgm:pt>
    <dgm:pt modelId="{04758221-16EA-4DDF-9100-58E992093997}" type="pres">
      <dgm:prSet presAssocID="{08C74C5C-0279-4BE8-B5CE-75DAF57FE9FD}" presName="txSpace" presStyleCnt="0"/>
      <dgm:spPr/>
    </dgm:pt>
    <dgm:pt modelId="{7FB888E8-E6B0-4D79-98EF-E42B60C70888}" type="pres">
      <dgm:prSet presAssocID="{08C74C5C-0279-4BE8-B5CE-75DAF57FE9FD}" presName="desTx" presStyleLbl="revTx" presStyleIdx="1" presStyleCnt="8" custScaleX="116901">
        <dgm:presLayoutVars/>
      </dgm:prSet>
      <dgm:spPr/>
    </dgm:pt>
    <dgm:pt modelId="{F514B466-920E-4D49-A105-E16D57CA3D20}" type="pres">
      <dgm:prSet presAssocID="{427DEB43-5E87-4621-A863-E7A078CCC8C7}" presName="sibTrans" presStyleCnt="0"/>
      <dgm:spPr/>
    </dgm:pt>
    <dgm:pt modelId="{DF98D21E-A26F-4F45-9C9D-DD4A39C0696F}" type="pres">
      <dgm:prSet presAssocID="{7F4A9332-3D29-4B54-BB64-1033B0D7FC90}" presName="compNode" presStyleCnt="0"/>
      <dgm:spPr/>
    </dgm:pt>
    <dgm:pt modelId="{3E5E75B8-599E-4538-B514-F6DA3018EA01}" type="pres">
      <dgm:prSet presAssocID="{7F4A9332-3D29-4B54-BB64-1033B0D7FC90}" presName="iconRect" presStyleLbl="node1" presStyleIdx="1" presStyleCnt="4"/>
      <dgm:spPr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0B58D2-70F1-4DA5-AC51-33D82D926255}" type="pres">
      <dgm:prSet presAssocID="{7F4A9332-3D29-4B54-BB64-1033B0D7FC90}" presName="iconSpace" presStyleCnt="0"/>
      <dgm:spPr/>
    </dgm:pt>
    <dgm:pt modelId="{94B5986A-7DD4-41F1-8C09-D7FB78AA36C4}" type="pres">
      <dgm:prSet presAssocID="{7F4A9332-3D29-4B54-BB64-1033B0D7FC90}" presName="parTx" presStyleLbl="revTx" presStyleIdx="2" presStyleCnt="8">
        <dgm:presLayoutVars>
          <dgm:chMax val="0"/>
          <dgm:chPref val="0"/>
        </dgm:presLayoutVars>
      </dgm:prSet>
      <dgm:spPr/>
    </dgm:pt>
    <dgm:pt modelId="{D685108E-76B9-4C02-AF45-1E4C07BB02CD}" type="pres">
      <dgm:prSet presAssocID="{7F4A9332-3D29-4B54-BB64-1033B0D7FC90}" presName="txSpace" presStyleCnt="0"/>
      <dgm:spPr/>
    </dgm:pt>
    <dgm:pt modelId="{8E73F71F-5BF1-4E1C-A882-82357475F0AF}" type="pres">
      <dgm:prSet presAssocID="{7F4A9332-3D29-4B54-BB64-1033B0D7FC90}" presName="desTx" presStyleLbl="revTx" presStyleIdx="3" presStyleCnt="8">
        <dgm:presLayoutVars/>
      </dgm:prSet>
      <dgm:spPr/>
    </dgm:pt>
    <dgm:pt modelId="{3238E2B8-B2F2-438C-A619-1DDC1E962EC3}" type="pres">
      <dgm:prSet presAssocID="{B918DFF1-B793-4C7A-9093-826E1784BFDF}" presName="sibTrans" presStyleCnt="0"/>
      <dgm:spPr/>
    </dgm:pt>
    <dgm:pt modelId="{D2338F13-B8E9-4859-8071-1398FD030D8A}" type="pres">
      <dgm:prSet presAssocID="{AC88304C-6CFA-4267-B2E4-29B576B160EC}" presName="compNode" presStyleCnt="0"/>
      <dgm:spPr/>
    </dgm:pt>
    <dgm:pt modelId="{7B007A06-D93E-43B4-A972-AEF1733AFB2C}" type="pres">
      <dgm:prSet presAssocID="{AC88304C-6CFA-4267-B2E4-29B576B160EC}" presName="iconRect" presStyleLbl="node1" presStyleIdx="2" presStyleCnt="4"/>
      <dgm:spPr>
        <a:blipFill>
          <a:blip xmlns:r="http://schemas.openxmlformats.org/officeDocument/2006/relationships"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514E2-064D-4ED3-B569-FF2F517B9E76}" type="pres">
      <dgm:prSet presAssocID="{AC88304C-6CFA-4267-B2E4-29B576B160EC}" presName="iconSpace" presStyleCnt="0"/>
      <dgm:spPr/>
    </dgm:pt>
    <dgm:pt modelId="{3B2BE7FE-1E64-4312-BEF5-77E4D33F6C17}" type="pres">
      <dgm:prSet presAssocID="{AC88304C-6CFA-4267-B2E4-29B576B160EC}" presName="parTx" presStyleLbl="revTx" presStyleIdx="4" presStyleCnt="8">
        <dgm:presLayoutVars>
          <dgm:chMax val="0"/>
          <dgm:chPref val="0"/>
        </dgm:presLayoutVars>
      </dgm:prSet>
      <dgm:spPr/>
    </dgm:pt>
    <dgm:pt modelId="{F7AD0BFB-CBFA-4F21-B844-3739B3570FCE}" type="pres">
      <dgm:prSet presAssocID="{AC88304C-6CFA-4267-B2E4-29B576B160EC}" presName="txSpace" presStyleCnt="0"/>
      <dgm:spPr/>
    </dgm:pt>
    <dgm:pt modelId="{64FD9B6B-6324-4451-AB6A-A0D71F536032}" type="pres">
      <dgm:prSet presAssocID="{AC88304C-6CFA-4267-B2E4-29B576B160EC}" presName="desTx" presStyleLbl="revTx" presStyleIdx="5" presStyleCnt="8">
        <dgm:presLayoutVars/>
      </dgm:prSet>
      <dgm:spPr/>
    </dgm:pt>
    <dgm:pt modelId="{5DA00049-2586-4BCE-B0D6-76207AF855E2}" type="pres">
      <dgm:prSet presAssocID="{45D153AE-3859-430C-9459-1BC953DDA1CE}" presName="sibTrans" presStyleCnt="0"/>
      <dgm:spPr/>
    </dgm:pt>
    <dgm:pt modelId="{EFAB986D-182E-49C6-956A-0C68AE720CBD}" type="pres">
      <dgm:prSet presAssocID="{89DC560C-63DD-4C77-836D-EA57ED82798B}" presName="compNode" presStyleCnt="0"/>
      <dgm:spPr/>
    </dgm:pt>
    <dgm:pt modelId="{737442D7-5EA8-42E7-924A-55DC0C71EA45}" type="pres">
      <dgm:prSet presAssocID="{89DC560C-63DD-4C77-836D-EA57ED82798B}" presName="iconRect" presStyleLbl="node1" presStyleIdx="3" presStyleCnt="4"/>
      <dgm:spPr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5E51AEE-3064-42E0-957A-083F61D3A387}" type="pres">
      <dgm:prSet presAssocID="{89DC560C-63DD-4C77-836D-EA57ED82798B}" presName="iconSpace" presStyleCnt="0"/>
      <dgm:spPr/>
    </dgm:pt>
    <dgm:pt modelId="{A753A26A-8695-4615-908B-5A6BDE46298A}" type="pres">
      <dgm:prSet presAssocID="{89DC560C-63DD-4C77-836D-EA57ED82798B}" presName="parTx" presStyleLbl="revTx" presStyleIdx="6" presStyleCnt="8">
        <dgm:presLayoutVars>
          <dgm:chMax val="0"/>
          <dgm:chPref val="0"/>
        </dgm:presLayoutVars>
      </dgm:prSet>
      <dgm:spPr/>
    </dgm:pt>
    <dgm:pt modelId="{3AEBE8D7-AB5D-4F97-98F0-BCB17EA28432}" type="pres">
      <dgm:prSet presAssocID="{89DC560C-63DD-4C77-836D-EA57ED82798B}" presName="txSpace" presStyleCnt="0"/>
      <dgm:spPr/>
    </dgm:pt>
    <dgm:pt modelId="{E46D3AA3-1B4C-4A79-BE4F-E1F0C019C9B7}" type="pres">
      <dgm:prSet presAssocID="{89DC560C-63DD-4C77-836D-EA57ED82798B}" presName="desTx" presStyleLbl="revTx" presStyleIdx="7" presStyleCnt="8">
        <dgm:presLayoutVars/>
      </dgm:prSet>
      <dgm:spPr/>
    </dgm:pt>
  </dgm:ptLst>
  <dgm:cxnLst>
    <dgm:cxn modelId="{C8A11509-5932-4DD9-9C9A-4DE021A275A5}" srcId="{7F4A9332-3D29-4B54-BB64-1033B0D7FC90}" destId="{F260658C-5F9F-43C5-8072-7B5CE506CE33}" srcOrd="0" destOrd="0" parTransId="{11305F4D-073D-43F8-8E54-FAD76EF4A96F}" sibTransId="{1699539D-9E6D-4093-B4F1-4C751ECF1301}"/>
    <dgm:cxn modelId="{7802450F-A512-452A-8499-86360D91E470}" srcId="{4FC94F6F-0C34-4979-81F7-BD055D08F971}" destId="{7F4A9332-3D29-4B54-BB64-1033B0D7FC90}" srcOrd="1" destOrd="0" parTransId="{31780A58-B06C-46D8-BFBF-77C8FCA809ED}" sibTransId="{B918DFF1-B793-4C7A-9093-826E1784BFDF}"/>
    <dgm:cxn modelId="{DED68E1E-7BCB-3D4C-B066-32B2E0918D50}" srcId="{AC88304C-6CFA-4267-B2E4-29B576B160EC}" destId="{3EDCC6E6-F695-F64F-A0EA-84C93A8242C5}" srcOrd="0" destOrd="0" parTransId="{EDE4B321-9698-5042-95F6-5F0B08FDD3BA}" sibTransId="{AF5E49DF-4721-0044-A63A-0BC26C7B03E4}"/>
    <dgm:cxn modelId="{67325426-3CD0-4157-8476-92CB01C180BD}" srcId="{4FC94F6F-0C34-4979-81F7-BD055D08F971}" destId="{08C74C5C-0279-4BE8-B5CE-75DAF57FE9FD}" srcOrd="0" destOrd="0" parTransId="{BBF20BE8-3B78-4BB3-A5A0-13A59961EFDD}" sibTransId="{427DEB43-5E87-4621-A863-E7A078CCC8C7}"/>
    <dgm:cxn modelId="{B592D32E-D18D-4C78-A325-7BF5AB5035D3}" type="presOf" srcId="{7F4A9332-3D29-4B54-BB64-1033B0D7FC90}" destId="{94B5986A-7DD4-41F1-8C09-D7FB78AA36C4}" srcOrd="0" destOrd="0" presId="urn:microsoft.com/office/officeart/2018/5/layout/CenteredIconLabelDescriptionList"/>
    <dgm:cxn modelId="{DD73F430-A691-EB49-85DF-58E40A14D929}" srcId="{89DC560C-63DD-4C77-836D-EA57ED82798B}" destId="{5D8D0E96-3DAD-5E45-99B0-D29FD42CDB42}" srcOrd="0" destOrd="0" parTransId="{61F3788E-40F9-6A4C-9AB8-ACB4385F605F}" sibTransId="{FE06DB8A-CE77-6F47-9435-CD0BA035F572}"/>
    <dgm:cxn modelId="{F6251B37-CD37-4577-9705-41655576DD96}" srcId="{08C74C5C-0279-4BE8-B5CE-75DAF57FE9FD}" destId="{C795FAB8-0CB6-4E74-9A40-C86A2D22669D}" srcOrd="1" destOrd="0" parTransId="{99B8423D-FA41-4848-B2EA-F17BF7BC0A44}" sibTransId="{ED67A86A-D887-4AC4-BBE3-F9CF887878ED}"/>
    <dgm:cxn modelId="{81BE2952-3FE8-4CF8-A87B-BCCAE2C331EE}" type="presOf" srcId="{AC88304C-6CFA-4267-B2E4-29B576B160EC}" destId="{3B2BE7FE-1E64-4312-BEF5-77E4D33F6C17}" srcOrd="0" destOrd="0" presId="urn:microsoft.com/office/officeart/2018/5/layout/CenteredIconLabelDescriptionList"/>
    <dgm:cxn modelId="{0A345059-67AD-407C-804C-8DBF6F5E9927}" srcId="{4FC94F6F-0C34-4979-81F7-BD055D08F971}" destId="{AC88304C-6CFA-4267-B2E4-29B576B160EC}" srcOrd="2" destOrd="0" parTransId="{A102DAB1-2D8C-4778-83E2-67432841BB01}" sibTransId="{45D153AE-3859-430C-9459-1BC953DDA1CE}"/>
    <dgm:cxn modelId="{609A8B65-04FF-DD49-AE84-0BD78ED5B916}" type="presOf" srcId="{3EDCC6E6-F695-F64F-A0EA-84C93A8242C5}" destId="{64FD9B6B-6324-4451-AB6A-A0D71F536032}" srcOrd="0" destOrd="0" presId="urn:microsoft.com/office/officeart/2018/5/layout/CenteredIconLabelDescriptionList"/>
    <dgm:cxn modelId="{90B37773-2E2D-4C64-B07F-0B87C95D2A70}" srcId="{4FC94F6F-0C34-4979-81F7-BD055D08F971}" destId="{89DC560C-63DD-4C77-836D-EA57ED82798B}" srcOrd="3" destOrd="0" parTransId="{1CB2CBDE-4B27-4C21-B02B-2A2F10B5FF20}" sibTransId="{1F9DF96E-E22A-40F9-BD72-44A4C6382A7B}"/>
    <dgm:cxn modelId="{335E9E8E-2A7E-4C5E-9328-17F5E28889CE}" srcId="{08C74C5C-0279-4BE8-B5CE-75DAF57FE9FD}" destId="{8C97E3CD-1BD6-449E-818E-D87F3C9D1ABD}" srcOrd="0" destOrd="0" parTransId="{E740E21A-4124-463F-A548-F62AF7A7CE02}" sibTransId="{1F9D44F1-6480-4E84-9F5F-521DA76FAF1B}"/>
    <dgm:cxn modelId="{BB98B390-3BA1-44D5-9729-3981006CF2D2}" type="presOf" srcId="{4FC94F6F-0C34-4979-81F7-BD055D08F971}" destId="{C042F351-8E0B-4F70-8A92-DBC654B9A300}" srcOrd="0" destOrd="0" presId="urn:microsoft.com/office/officeart/2018/5/layout/CenteredIconLabelDescriptionList"/>
    <dgm:cxn modelId="{7C98139F-65F8-614A-AA50-3A1CF11BEFF5}" type="presOf" srcId="{5D8D0E96-3DAD-5E45-99B0-D29FD42CDB42}" destId="{E46D3AA3-1B4C-4A79-BE4F-E1F0C019C9B7}" srcOrd="0" destOrd="0" presId="urn:microsoft.com/office/officeart/2018/5/layout/CenteredIconLabelDescriptionList"/>
    <dgm:cxn modelId="{34283BA3-D6A9-4EB7-8E10-282C49A01DF2}" type="presOf" srcId="{8C97E3CD-1BD6-449E-818E-D87F3C9D1ABD}" destId="{7FB888E8-E6B0-4D79-98EF-E42B60C70888}" srcOrd="0" destOrd="0" presId="urn:microsoft.com/office/officeart/2018/5/layout/CenteredIconLabelDescriptionList"/>
    <dgm:cxn modelId="{91C107A7-4DB9-4F0C-923D-7F078C266D30}" type="presOf" srcId="{C795FAB8-0CB6-4E74-9A40-C86A2D22669D}" destId="{7FB888E8-E6B0-4D79-98EF-E42B60C70888}" srcOrd="0" destOrd="1" presId="urn:microsoft.com/office/officeart/2018/5/layout/CenteredIconLabelDescriptionList"/>
    <dgm:cxn modelId="{097441AC-05AD-4E3B-BA82-2F8505FB797D}" type="presOf" srcId="{E1B8AC34-3D8B-47E4-B339-97B603EACD86}" destId="{8E73F71F-5BF1-4E1C-A882-82357475F0AF}" srcOrd="0" destOrd="1" presId="urn:microsoft.com/office/officeart/2018/5/layout/CenteredIconLabelDescriptionList"/>
    <dgm:cxn modelId="{4DE9BDC8-EEEB-431E-B546-2794F20311C1}" type="presOf" srcId="{89DC560C-63DD-4C77-836D-EA57ED82798B}" destId="{A753A26A-8695-4615-908B-5A6BDE46298A}" srcOrd="0" destOrd="0" presId="urn:microsoft.com/office/officeart/2018/5/layout/CenteredIconLabelDescriptionList"/>
    <dgm:cxn modelId="{6F622BCB-F560-445C-AD88-30B80D7B0F60}" srcId="{7F4A9332-3D29-4B54-BB64-1033B0D7FC90}" destId="{E1B8AC34-3D8B-47E4-B339-97B603EACD86}" srcOrd="1" destOrd="0" parTransId="{AD065901-F707-41BA-A2C6-39DB39174399}" sibTransId="{7C36173C-A730-4ED7-9585-C29510D6C090}"/>
    <dgm:cxn modelId="{E58D3FF9-5409-4A69-B43B-A4851E207CFB}" type="presOf" srcId="{08C74C5C-0279-4BE8-B5CE-75DAF57FE9FD}" destId="{266FF25B-24C4-4A0D-A098-56F75F8A0013}" srcOrd="0" destOrd="0" presId="urn:microsoft.com/office/officeart/2018/5/layout/CenteredIconLabelDescriptionList"/>
    <dgm:cxn modelId="{363B44FC-31F9-478D-B1B7-84BB986655BD}" type="presOf" srcId="{F260658C-5F9F-43C5-8072-7B5CE506CE33}" destId="{8E73F71F-5BF1-4E1C-A882-82357475F0AF}" srcOrd="0" destOrd="0" presId="urn:microsoft.com/office/officeart/2018/5/layout/CenteredIconLabelDescriptionList"/>
    <dgm:cxn modelId="{F0E29D10-627D-47C2-B24F-59BE7F97CB69}" type="presParOf" srcId="{C042F351-8E0B-4F70-8A92-DBC654B9A300}" destId="{53FA894F-3469-44BD-B47C-58929CC26840}" srcOrd="0" destOrd="0" presId="urn:microsoft.com/office/officeart/2018/5/layout/CenteredIconLabelDescriptionList"/>
    <dgm:cxn modelId="{379689BB-379D-42D9-9622-FC9D90D9466B}" type="presParOf" srcId="{53FA894F-3469-44BD-B47C-58929CC26840}" destId="{56B14959-86A7-4F1A-A7EA-BE76E961E56A}" srcOrd="0" destOrd="0" presId="urn:microsoft.com/office/officeart/2018/5/layout/CenteredIconLabelDescriptionList"/>
    <dgm:cxn modelId="{B66641E7-3B71-4EF2-9398-F91C9E43D518}" type="presParOf" srcId="{53FA894F-3469-44BD-B47C-58929CC26840}" destId="{6A1D145C-B0F5-4D8C-AAE7-22DF9674753C}" srcOrd="1" destOrd="0" presId="urn:microsoft.com/office/officeart/2018/5/layout/CenteredIconLabelDescriptionList"/>
    <dgm:cxn modelId="{484B75EA-704F-4D4B-8D96-05F206035424}" type="presParOf" srcId="{53FA894F-3469-44BD-B47C-58929CC26840}" destId="{266FF25B-24C4-4A0D-A098-56F75F8A0013}" srcOrd="2" destOrd="0" presId="urn:microsoft.com/office/officeart/2018/5/layout/CenteredIconLabelDescriptionList"/>
    <dgm:cxn modelId="{065DD49A-C1B6-49E0-973B-94AE0464C2CA}" type="presParOf" srcId="{53FA894F-3469-44BD-B47C-58929CC26840}" destId="{04758221-16EA-4DDF-9100-58E992093997}" srcOrd="3" destOrd="0" presId="urn:microsoft.com/office/officeart/2018/5/layout/CenteredIconLabelDescriptionList"/>
    <dgm:cxn modelId="{8C15CF23-8659-4B65-BF11-5494EC48716A}" type="presParOf" srcId="{53FA894F-3469-44BD-B47C-58929CC26840}" destId="{7FB888E8-E6B0-4D79-98EF-E42B60C70888}" srcOrd="4" destOrd="0" presId="urn:microsoft.com/office/officeart/2018/5/layout/CenteredIconLabelDescriptionList"/>
    <dgm:cxn modelId="{77EC3FAB-FBBC-4172-92D8-54B72D7B05E8}" type="presParOf" srcId="{C042F351-8E0B-4F70-8A92-DBC654B9A300}" destId="{F514B466-920E-4D49-A105-E16D57CA3D20}" srcOrd="1" destOrd="0" presId="urn:microsoft.com/office/officeart/2018/5/layout/CenteredIconLabelDescriptionList"/>
    <dgm:cxn modelId="{9BE83518-DC0D-4C7B-B862-8BB04B976BD4}" type="presParOf" srcId="{C042F351-8E0B-4F70-8A92-DBC654B9A300}" destId="{DF98D21E-A26F-4F45-9C9D-DD4A39C0696F}" srcOrd="2" destOrd="0" presId="urn:microsoft.com/office/officeart/2018/5/layout/CenteredIconLabelDescriptionList"/>
    <dgm:cxn modelId="{4CA69441-F2D9-4DEF-937B-937F8490C05A}" type="presParOf" srcId="{DF98D21E-A26F-4F45-9C9D-DD4A39C0696F}" destId="{3E5E75B8-599E-4538-B514-F6DA3018EA01}" srcOrd="0" destOrd="0" presId="urn:microsoft.com/office/officeart/2018/5/layout/CenteredIconLabelDescriptionList"/>
    <dgm:cxn modelId="{A024A7EC-2FE9-4F07-B202-220ED7341EF0}" type="presParOf" srcId="{DF98D21E-A26F-4F45-9C9D-DD4A39C0696F}" destId="{020B58D2-70F1-4DA5-AC51-33D82D926255}" srcOrd="1" destOrd="0" presId="urn:microsoft.com/office/officeart/2018/5/layout/CenteredIconLabelDescriptionList"/>
    <dgm:cxn modelId="{23D211FE-4B2E-409D-8643-7021C5CB1723}" type="presParOf" srcId="{DF98D21E-A26F-4F45-9C9D-DD4A39C0696F}" destId="{94B5986A-7DD4-41F1-8C09-D7FB78AA36C4}" srcOrd="2" destOrd="0" presId="urn:microsoft.com/office/officeart/2018/5/layout/CenteredIconLabelDescriptionList"/>
    <dgm:cxn modelId="{08232EB7-4AB9-4A93-8FBC-C4AE08E50D6F}" type="presParOf" srcId="{DF98D21E-A26F-4F45-9C9D-DD4A39C0696F}" destId="{D685108E-76B9-4C02-AF45-1E4C07BB02CD}" srcOrd="3" destOrd="0" presId="urn:microsoft.com/office/officeart/2018/5/layout/CenteredIconLabelDescriptionList"/>
    <dgm:cxn modelId="{BD867DDD-1CC0-472D-8130-B2CE2B629405}" type="presParOf" srcId="{DF98D21E-A26F-4F45-9C9D-DD4A39C0696F}" destId="{8E73F71F-5BF1-4E1C-A882-82357475F0AF}" srcOrd="4" destOrd="0" presId="urn:microsoft.com/office/officeart/2018/5/layout/CenteredIconLabelDescriptionList"/>
    <dgm:cxn modelId="{5A43F59D-91BE-48E5-BEF0-2F3CAA0702EC}" type="presParOf" srcId="{C042F351-8E0B-4F70-8A92-DBC654B9A300}" destId="{3238E2B8-B2F2-438C-A619-1DDC1E962EC3}" srcOrd="3" destOrd="0" presId="urn:microsoft.com/office/officeart/2018/5/layout/CenteredIconLabelDescriptionList"/>
    <dgm:cxn modelId="{05BD9C1A-BD71-4EA2-B98A-A38A302F3A49}" type="presParOf" srcId="{C042F351-8E0B-4F70-8A92-DBC654B9A300}" destId="{D2338F13-B8E9-4859-8071-1398FD030D8A}" srcOrd="4" destOrd="0" presId="urn:microsoft.com/office/officeart/2018/5/layout/CenteredIconLabelDescriptionList"/>
    <dgm:cxn modelId="{B4E1B6B2-3548-4D72-BD9B-180F9C562713}" type="presParOf" srcId="{D2338F13-B8E9-4859-8071-1398FD030D8A}" destId="{7B007A06-D93E-43B4-A972-AEF1733AFB2C}" srcOrd="0" destOrd="0" presId="urn:microsoft.com/office/officeart/2018/5/layout/CenteredIconLabelDescriptionList"/>
    <dgm:cxn modelId="{70ED33C7-E37E-432A-B536-092260E3FA36}" type="presParOf" srcId="{D2338F13-B8E9-4859-8071-1398FD030D8A}" destId="{6BC514E2-064D-4ED3-B569-FF2F517B9E76}" srcOrd="1" destOrd="0" presId="urn:microsoft.com/office/officeart/2018/5/layout/CenteredIconLabelDescriptionList"/>
    <dgm:cxn modelId="{9407CE95-0005-4FB8-8F37-7C65343ABFE9}" type="presParOf" srcId="{D2338F13-B8E9-4859-8071-1398FD030D8A}" destId="{3B2BE7FE-1E64-4312-BEF5-77E4D33F6C17}" srcOrd="2" destOrd="0" presId="urn:microsoft.com/office/officeart/2018/5/layout/CenteredIconLabelDescriptionList"/>
    <dgm:cxn modelId="{A5CA3737-8009-42ED-8BD4-B1A7F2D79898}" type="presParOf" srcId="{D2338F13-B8E9-4859-8071-1398FD030D8A}" destId="{F7AD0BFB-CBFA-4F21-B844-3739B3570FCE}" srcOrd="3" destOrd="0" presId="urn:microsoft.com/office/officeart/2018/5/layout/CenteredIconLabelDescriptionList"/>
    <dgm:cxn modelId="{1BB57B23-3068-4445-BDFF-4F0452989F3E}" type="presParOf" srcId="{D2338F13-B8E9-4859-8071-1398FD030D8A}" destId="{64FD9B6B-6324-4451-AB6A-A0D71F536032}" srcOrd="4" destOrd="0" presId="urn:microsoft.com/office/officeart/2018/5/layout/CenteredIconLabelDescriptionList"/>
    <dgm:cxn modelId="{56391BB4-CDDE-41A5-B91E-7E12E90A545D}" type="presParOf" srcId="{C042F351-8E0B-4F70-8A92-DBC654B9A300}" destId="{5DA00049-2586-4BCE-B0D6-76207AF855E2}" srcOrd="5" destOrd="0" presId="urn:microsoft.com/office/officeart/2018/5/layout/CenteredIconLabelDescriptionList"/>
    <dgm:cxn modelId="{4EE3AA34-96C0-4CA5-8C4E-F61CDFC9B4AA}" type="presParOf" srcId="{C042F351-8E0B-4F70-8A92-DBC654B9A300}" destId="{EFAB986D-182E-49C6-956A-0C68AE720CBD}" srcOrd="6" destOrd="0" presId="urn:microsoft.com/office/officeart/2018/5/layout/CenteredIconLabelDescriptionList"/>
    <dgm:cxn modelId="{F603E266-A94D-437A-900B-2CC918DE88C2}" type="presParOf" srcId="{EFAB986D-182E-49C6-956A-0C68AE720CBD}" destId="{737442D7-5EA8-42E7-924A-55DC0C71EA45}" srcOrd="0" destOrd="0" presId="urn:microsoft.com/office/officeart/2018/5/layout/CenteredIconLabelDescriptionList"/>
    <dgm:cxn modelId="{DB09C610-36D6-44AB-92DD-AD600E2E4F6E}" type="presParOf" srcId="{EFAB986D-182E-49C6-956A-0C68AE720CBD}" destId="{85E51AEE-3064-42E0-957A-083F61D3A387}" srcOrd="1" destOrd="0" presId="urn:microsoft.com/office/officeart/2018/5/layout/CenteredIconLabelDescriptionList"/>
    <dgm:cxn modelId="{81BFF04B-7BF4-45F0-A695-616A4F7B7972}" type="presParOf" srcId="{EFAB986D-182E-49C6-956A-0C68AE720CBD}" destId="{A753A26A-8695-4615-908B-5A6BDE46298A}" srcOrd="2" destOrd="0" presId="urn:microsoft.com/office/officeart/2018/5/layout/CenteredIconLabelDescriptionList"/>
    <dgm:cxn modelId="{1C26B33D-EFF0-4662-A6C0-8AD4DF639EB1}" type="presParOf" srcId="{EFAB986D-182E-49C6-956A-0C68AE720CBD}" destId="{3AEBE8D7-AB5D-4F97-98F0-BCB17EA28432}" srcOrd="3" destOrd="0" presId="urn:microsoft.com/office/officeart/2018/5/layout/CenteredIconLabelDescriptionList"/>
    <dgm:cxn modelId="{AE957E5A-8E10-483B-A5FD-E0ABE0EC8F35}" type="presParOf" srcId="{EFAB986D-182E-49C6-956A-0C68AE720CBD}" destId="{E46D3AA3-1B4C-4A79-BE4F-E1F0C019C9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C94F6F-0C34-4979-81F7-BD055D08F97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C74C5C-0279-4BE8-B5CE-75DAF57FE9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gm:t>
    </dgm:pt>
    <dgm:pt modelId="{BBF20BE8-3B78-4BB3-A5A0-13A59961EFDD}" type="parTrans" cxnId="{67325426-3CD0-4157-8476-92CB01C180BD}">
      <dgm:prSet/>
      <dgm:spPr/>
      <dgm:t>
        <a:bodyPr/>
        <a:lstStyle/>
        <a:p>
          <a:endParaRPr lang="en-US"/>
        </a:p>
      </dgm:t>
    </dgm:pt>
    <dgm:pt modelId="{427DEB43-5E87-4621-A863-E7A078CCC8C7}" type="sibTrans" cxnId="{67325426-3CD0-4157-8476-92CB01C180BD}">
      <dgm:prSet/>
      <dgm:spPr/>
      <dgm:t>
        <a:bodyPr/>
        <a:lstStyle/>
        <a:p>
          <a:endParaRPr lang="en-US"/>
        </a:p>
      </dgm:t>
    </dgm:pt>
    <dgm:pt modelId="{8C97E3CD-1BD6-449E-818E-D87F3C9D1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</dgm:t>
    </dgm:pt>
    <dgm:pt modelId="{E740E21A-4124-463F-A548-F62AF7A7CE02}" type="parTrans" cxnId="{335E9E8E-2A7E-4C5E-9328-17F5E28889CE}">
      <dgm:prSet/>
      <dgm:spPr/>
      <dgm:t>
        <a:bodyPr/>
        <a:lstStyle/>
        <a:p>
          <a:endParaRPr lang="en-US"/>
        </a:p>
      </dgm:t>
    </dgm:pt>
    <dgm:pt modelId="{1F9D44F1-6480-4E84-9F5F-521DA76FAF1B}" type="sibTrans" cxnId="{335E9E8E-2A7E-4C5E-9328-17F5E28889CE}">
      <dgm:prSet/>
      <dgm:spPr/>
      <dgm:t>
        <a:bodyPr/>
        <a:lstStyle/>
        <a:p>
          <a:endParaRPr lang="en-US"/>
        </a:p>
      </dgm:t>
    </dgm:pt>
    <dgm:pt modelId="{C795FAB8-0CB6-4E74-9A40-C86A2D226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gm:t>
    </dgm:pt>
    <dgm:pt modelId="{99B8423D-FA41-4848-B2EA-F17BF7BC0A44}" type="parTrans" cxnId="{F6251B37-CD37-4577-9705-41655576DD96}">
      <dgm:prSet/>
      <dgm:spPr/>
      <dgm:t>
        <a:bodyPr/>
        <a:lstStyle/>
        <a:p>
          <a:endParaRPr lang="en-US"/>
        </a:p>
      </dgm:t>
    </dgm:pt>
    <dgm:pt modelId="{ED67A86A-D887-4AC4-BBE3-F9CF887878ED}" type="sibTrans" cxnId="{F6251B37-CD37-4577-9705-41655576DD96}">
      <dgm:prSet/>
      <dgm:spPr/>
      <dgm:t>
        <a:bodyPr/>
        <a:lstStyle/>
        <a:p>
          <a:endParaRPr lang="en-US"/>
        </a:p>
      </dgm:t>
    </dgm:pt>
    <dgm:pt modelId="{7F4A9332-3D29-4B54-BB64-1033B0D7FC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gm:t>
    </dgm:pt>
    <dgm:pt modelId="{31780A58-B06C-46D8-BFBF-77C8FCA809ED}" type="parTrans" cxnId="{7802450F-A512-452A-8499-86360D91E470}">
      <dgm:prSet/>
      <dgm:spPr/>
      <dgm:t>
        <a:bodyPr/>
        <a:lstStyle/>
        <a:p>
          <a:endParaRPr lang="en-US"/>
        </a:p>
      </dgm:t>
    </dgm:pt>
    <dgm:pt modelId="{B918DFF1-B793-4C7A-9093-826E1784BFDF}" type="sibTrans" cxnId="{7802450F-A512-452A-8499-86360D91E470}">
      <dgm:prSet/>
      <dgm:spPr/>
      <dgm:t>
        <a:bodyPr/>
        <a:lstStyle/>
        <a:p>
          <a:endParaRPr lang="en-US"/>
        </a:p>
      </dgm:t>
    </dgm:pt>
    <dgm:pt modelId="{F260658C-5F9F-43C5-8072-7B5CE506C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</dgm:t>
    </dgm:pt>
    <dgm:pt modelId="{11305F4D-073D-43F8-8E54-FAD76EF4A96F}" type="parTrans" cxnId="{C8A11509-5932-4DD9-9C9A-4DE021A275A5}">
      <dgm:prSet/>
      <dgm:spPr/>
      <dgm:t>
        <a:bodyPr/>
        <a:lstStyle/>
        <a:p>
          <a:endParaRPr lang="en-US"/>
        </a:p>
      </dgm:t>
    </dgm:pt>
    <dgm:pt modelId="{1699539D-9E6D-4093-B4F1-4C751ECF1301}" type="sibTrans" cxnId="{C8A11509-5932-4DD9-9C9A-4DE021A275A5}">
      <dgm:prSet/>
      <dgm:spPr/>
      <dgm:t>
        <a:bodyPr/>
        <a:lstStyle/>
        <a:p>
          <a:endParaRPr lang="en-US"/>
        </a:p>
      </dgm:t>
    </dgm:pt>
    <dgm:pt modelId="{E1B8AC34-3D8B-47E4-B339-97B603EA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gm:t>
    </dgm:pt>
    <dgm:pt modelId="{AD065901-F707-41BA-A2C6-39DB39174399}" type="parTrans" cxnId="{6F622BCB-F560-445C-AD88-30B80D7B0F60}">
      <dgm:prSet/>
      <dgm:spPr/>
      <dgm:t>
        <a:bodyPr/>
        <a:lstStyle/>
        <a:p>
          <a:endParaRPr lang="en-US"/>
        </a:p>
      </dgm:t>
    </dgm:pt>
    <dgm:pt modelId="{7C36173C-A730-4ED7-9585-C29510D6C090}" type="sibTrans" cxnId="{6F622BCB-F560-445C-AD88-30B80D7B0F60}">
      <dgm:prSet/>
      <dgm:spPr/>
      <dgm:t>
        <a:bodyPr/>
        <a:lstStyle/>
        <a:p>
          <a:endParaRPr lang="en-US"/>
        </a:p>
      </dgm:t>
    </dgm:pt>
    <dgm:pt modelId="{AC88304C-6CFA-4267-B2E4-29B576B16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gm:t>
    </dgm:pt>
    <dgm:pt modelId="{A102DAB1-2D8C-4778-83E2-67432841BB01}" type="parTrans" cxnId="{0A345059-67AD-407C-804C-8DBF6F5E9927}">
      <dgm:prSet/>
      <dgm:spPr/>
      <dgm:t>
        <a:bodyPr/>
        <a:lstStyle/>
        <a:p>
          <a:endParaRPr lang="en-US"/>
        </a:p>
      </dgm:t>
    </dgm:pt>
    <dgm:pt modelId="{45D153AE-3859-430C-9459-1BC953DDA1CE}" type="sibTrans" cxnId="{0A345059-67AD-407C-804C-8DBF6F5E9927}">
      <dgm:prSet/>
      <dgm:spPr/>
      <dgm:t>
        <a:bodyPr/>
        <a:lstStyle/>
        <a:p>
          <a:endParaRPr lang="en-US"/>
        </a:p>
      </dgm:t>
    </dgm:pt>
    <dgm:pt modelId="{89DC560C-63DD-4C77-836D-EA57ED8279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ILP is NP-Hard</a:t>
          </a:r>
        </a:p>
      </dgm:t>
    </dgm:pt>
    <dgm:pt modelId="{1CB2CBDE-4B27-4C21-B02B-2A2F10B5FF20}" type="parTrans" cxnId="{90B37773-2E2D-4C64-B07F-0B87C95D2A70}">
      <dgm:prSet/>
      <dgm:spPr/>
      <dgm:t>
        <a:bodyPr/>
        <a:lstStyle/>
        <a:p>
          <a:endParaRPr lang="en-US"/>
        </a:p>
      </dgm:t>
    </dgm:pt>
    <dgm:pt modelId="{1F9DF96E-E22A-40F9-BD72-44A4C6382A7B}" type="sibTrans" cxnId="{90B37773-2E2D-4C64-B07F-0B87C95D2A70}">
      <dgm:prSet/>
      <dgm:spPr/>
      <dgm:t>
        <a:bodyPr/>
        <a:lstStyle/>
        <a:p>
          <a:endParaRPr lang="en-US"/>
        </a:p>
      </dgm:t>
    </dgm:pt>
    <dgm:pt modelId="{C8FDD337-D2C4-EC4D-B5B4-4719512CD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gm:t>
    </dgm:pt>
    <dgm:pt modelId="{01EA4FCA-669E-3342-ACF1-30F5E48155C7}" type="parTrans" cxnId="{E8BB3E96-921F-E540-990E-95448FBA2681}">
      <dgm:prSet/>
      <dgm:spPr/>
      <dgm:t>
        <a:bodyPr/>
        <a:lstStyle/>
        <a:p>
          <a:endParaRPr lang="en-US"/>
        </a:p>
      </dgm:t>
    </dgm:pt>
    <dgm:pt modelId="{26A01AAA-D8D0-254A-B6DE-FFA77093A34A}" type="sibTrans" cxnId="{E8BB3E96-921F-E540-990E-95448FBA2681}">
      <dgm:prSet/>
      <dgm:spPr/>
      <dgm:t>
        <a:bodyPr/>
        <a:lstStyle/>
        <a:p>
          <a:endParaRPr lang="en-US"/>
        </a:p>
      </dgm:t>
    </dgm:pt>
    <dgm:pt modelId="{2E994F5D-AC0F-B34A-A408-3F236B3151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Reduction</a:t>
          </a:r>
          <a:endParaRPr lang="en-US">
            <a:solidFill>
              <a:schemeClr val="tx1">
                <a:hueOff val="0"/>
                <a:satOff val="0"/>
                <a:lumOff val="0"/>
              </a:schemeClr>
            </a:solidFill>
          </a:endParaRPr>
        </a:p>
      </dgm:t>
    </dgm:pt>
    <dgm:pt modelId="{B3CF9CF3-F9C6-1444-884A-1A9823FDBB2F}" type="parTrans" cxnId="{18794BBA-337C-FA45-9E9B-7840720846B4}">
      <dgm:prSet/>
      <dgm:spPr/>
      <dgm:t>
        <a:bodyPr/>
        <a:lstStyle/>
        <a:p>
          <a:endParaRPr lang="en-US"/>
        </a:p>
      </dgm:t>
    </dgm:pt>
    <dgm:pt modelId="{6F68169F-6694-5C4D-8E2A-6470ADB7D627}" type="sibTrans" cxnId="{18794BBA-337C-FA45-9E9B-7840720846B4}">
      <dgm:prSet/>
      <dgm:spPr/>
      <dgm:t>
        <a:bodyPr/>
        <a:lstStyle/>
        <a:p>
          <a:endParaRPr lang="en-US"/>
        </a:p>
      </dgm:t>
    </dgm:pt>
    <dgm:pt modelId="{C042F351-8E0B-4F70-8A92-DBC654B9A300}" type="pres">
      <dgm:prSet presAssocID="{4FC94F6F-0C34-4979-81F7-BD055D08F971}" presName="root" presStyleCnt="0">
        <dgm:presLayoutVars>
          <dgm:dir/>
          <dgm:resizeHandles val="exact"/>
        </dgm:presLayoutVars>
      </dgm:prSet>
      <dgm:spPr/>
    </dgm:pt>
    <dgm:pt modelId="{53FA894F-3469-44BD-B47C-58929CC26840}" type="pres">
      <dgm:prSet presAssocID="{08C74C5C-0279-4BE8-B5CE-75DAF57FE9FD}" presName="compNode" presStyleCnt="0"/>
      <dgm:spPr/>
    </dgm:pt>
    <dgm:pt modelId="{56B14959-86A7-4F1A-A7EA-BE76E961E56A}" type="pres">
      <dgm:prSet presAssocID="{08C74C5C-0279-4BE8-B5CE-75DAF57FE9FD}" presName="iconRect" presStyleLbl="node1" presStyleIdx="0" presStyleCnt="4"/>
      <dgm:spPr>
        <a:blipFill dpi="0" rotWithShape="1"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1D145C-B0F5-4D8C-AAE7-22DF9674753C}" type="pres">
      <dgm:prSet presAssocID="{08C74C5C-0279-4BE8-B5CE-75DAF57FE9FD}" presName="iconSpace" presStyleCnt="0"/>
      <dgm:spPr/>
    </dgm:pt>
    <dgm:pt modelId="{266FF25B-24C4-4A0D-A098-56F75F8A0013}" type="pres">
      <dgm:prSet presAssocID="{08C74C5C-0279-4BE8-B5CE-75DAF57FE9FD}" presName="parTx" presStyleLbl="revTx" presStyleIdx="0" presStyleCnt="8">
        <dgm:presLayoutVars>
          <dgm:chMax val="0"/>
          <dgm:chPref val="0"/>
        </dgm:presLayoutVars>
      </dgm:prSet>
      <dgm:spPr/>
    </dgm:pt>
    <dgm:pt modelId="{04758221-16EA-4DDF-9100-58E992093997}" type="pres">
      <dgm:prSet presAssocID="{08C74C5C-0279-4BE8-B5CE-75DAF57FE9FD}" presName="txSpace" presStyleCnt="0"/>
      <dgm:spPr/>
    </dgm:pt>
    <dgm:pt modelId="{7FB888E8-E6B0-4D79-98EF-E42B60C70888}" type="pres">
      <dgm:prSet presAssocID="{08C74C5C-0279-4BE8-B5CE-75DAF57FE9FD}" presName="desTx" presStyleLbl="revTx" presStyleIdx="1" presStyleCnt="8" custScaleX="116901">
        <dgm:presLayoutVars/>
      </dgm:prSet>
      <dgm:spPr/>
    </dgm:pt>
    <dgm:pt modelId="{F514B466-920E-4D49-A105-E16D57CA3D20}" type="pres">
      <dgm:prSet presAssocID="{427DEB43-5E87-4621-A863-E7A078CCC8C7}" presName="sibTrans" presStyleCnt="0"/>
      <dgm:spPr/>
    </dgm:pt>
    <dgm:pt modelId="{DF98D21E-A26F-4F45-9C9D-DD4A39C0696F}" type="pres">
      <dgm:prSet presAssocID="{7F4A9332-3D29-4B54-BB64-1033B0D7FC90}" presName="compNode" presStyleCnt="0"/>
      <dgm:spPr/>
    </dgm:pt>
    <dgm:pt modelId="{3E5E75B8-599E-4538-B514-F6DA3018EA01}" type="pres">
      <dgm:prSet presAssocID="{7F4A9332-3D29-4B54-BB64-1033B0D7FC90}" presName="iconRect" presStyleLbl="node1" presStyleIdx="1" presStyleCnt="4"/>
      <dgm:spPr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20B58D2-70F1-4DA5-AC51-33D82D926255}" type="pres">
      <dgm:prSet presAssocID="{7F4A9332-3D29-4B54-BB64-1033B0D7FC90}" presName="iconSpace" presStyleCnt="0"/>
      <dgm:spPr/>
    </dgm:pt>
    <dgm:pt modelId="{94B5986A-7DD4-41F1-8C09-D7FB78AA36C4}" type="pres">
      <dgm:prSet presAssocID="{7F4A9332-3D29-4B54-BB64-1033B0D7FC90}" presName="parTx" presStyleLbl="revTx" presStyleIdx="2" presStyleCnt="8">
        <dgm:presLayoutVars>
          <dgm:chMax val="0"/>
          <dgm:chPref val="0"/>
        </dgm:presLayoutVars>
      </dgm:prSet>
      <dgm:spPr/>
    </dgm:pt>
    <dgm:pt modelId="{D685108E-76B9-4C02-AF45-1E4C07BB02CD}" type="pres">
      <dgm:prSet presAssocID="{7F4A9332-3D29-4B54-BB64-1033B0D7FC90}" presName="txSpace" presStyleCnt="0"/>
      <dgm:spPr/>
    </dgm:pt>
    <dgm:pt modelId="{8E73F71F-5BF1-4E1C-A882-82357475F0AF}" type="pres">
      <dgm:prSet presAssocID="{7F4A9332-3D29-4B54-BB64-1033B0D7FC90}" presName="desTx" presStyleLbl="revTx" presStyleIdx="3" presStyleCnt="8">
        <dgm:presLayoutVars/>
      </dgm:prSet>
      <dgm:spPr/>
    </dgm:pt>
    <dgm:pt modelId="{3238E2B8-B2F2-438C-A619-1DDC1E962EC3}" type="pres">
      <dgm:prSet presAssocID="{B918DFF1-B793-4C7A-9093-826E1784BFDF}" presName="sibTrans" presStyleCnt="0"/>
      <dgm:spPr/>
    </dgm:pt>
    <dgm:pt modelId="{D2338F13-B8E9-4859-8071-1398FD030D8A}" type="pres">
      <dgm:prSet presAssocID="{AC88304C-6CFA-4267-B2E4-29B576B160EC}" presName="compNode" presStyleCnt="0"/>
      <dgm:spPr/>
    </dgm:pt>
    <dgm:pt modelId="{7B007A06-D93E-43B4-A972-AEF1733AFB2C}" type="pres">
      <dgm:prSet presAssocID="{AC88304C-6CFA-4267-B2E4-29B576B160EC}" presName="iconRect" presStyleLbl="node1" presStyleIdx="2" presStyleCnt="4"/>
      <dgm:spPr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514E2-064D-4ED3-B569-FF2F517B9E76}" type="pres">
      <dgm:prSet presAssocID="{AC88304C-6CFA-4267-B2E4-29B576B160EC}" presName="iconSpace" presStyleCnt="0"/>
      <dgm:spPr/>
    </dgm:pt>
    <dgm:pt modelId="{3B2BE7FE-1E64-4312-BEF5-77E4D33F6C17}" type="pres">
      <dgm:prSet presAssocID="{AC88304C-6CFA-4267-B2E4-29B576B160EC}" presName="parTx" presStyleLbl="revTx" presStyleIdx="4" presStyleCnt="8">
        <dgm:presLayoutVars>
          <dgm:chMax val="0"/>
          <dgm:chPref val="0"/>
        </dgm:presLayoutVars>
      </dgm:prSet>
      <dgm:spPr/>
    </dgm:pt>
    <dgm:pt modelId="{F7AD0BFB-CBFA-4F21-B844-3739B3570FCE}" type="pres">
      <dgm:prSet presAssocID="{AC88304C-6CFA-4267-B2E4-29B576B160EC}" presName="txSpace" presStyleCnt="0"/>
      <dgm:spPr/>
    </dgm:pt>
    <dgm:pt modelId="{64FD9B6B-6324-4451-AB6A-A0D71F536032}" type="pres">
      <dgm:prSet presAssocID="{AC88304C-6CFA-4267-B2E4-29B576B160EC}" presName="desTx" presStyleLbl="revTx" presStyleIdx="5" presStyleCnt="8">
        <dgm:presLayoutVars/>
      </dgm:prSet>
      <dgm:spPr/>
    </dgm:pt>
    <dgm:pt modelId="{5DA00049-2586-4BCE-B0D6-76207AF855E2}" type="pres">
      <dgm:prSet presAssocID="{45D153AE-3859-430C-9459-1BC953DDA1CE}" presName="sibTrans" presStyleCnt="0"/>
      <dgm:spPr/>
    </dgm:pt>
    <dgm:pt modelId="{EFAB986D-182E-49C6-956A-0C68AE720CBD}" type="pres">
      <dgm:prSet presAssocID="{89DC560C-63DD-4C77-836D-EA57ED82798B}" presName="compNode" presStyleCnt="0"/>
      <dgm:spPr/>
    </dgm:pt>
    <dgm:pt modelId="{737442D7-5EA8-42E7-924A-55DC0C71EA45}" type="pres">
      <dgm:prSet presAssocID="{89DC560C-63DD-4C77-836D-EA57ED82798B}" presName="iconRect" presStyleLbl="node1" presStyleIdx="3" presStyleCnt="4"/>
      <dgm:spPr>
        <a:blipFill>
          <a:blip xmlns:r="http://schemas.openxmlformats.org/officeDocument/2006/relationships"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5E51AEE-3064-42E0-957A-083F61D3A387}" type="pres">
      <dgm:prSet presAssocID="{89DC560C-63DD-4C77-836D-EA57ED82798B}" presName="iconSpace" presStyleCnt="0"/>
      <dgm:spPr/>
    </dgm:pt>
    <dgm:pt modelId="{A753A26A-8695-4615-908B-5A6BDE46298A}" type="pres">
      <dgm:prSet presAssocID="{89DC560C-63DD-4C77-836D-EA57ED82798B}" presName="parTx" presStyleLbl="revTx" presStyleIdx="6" presStyleCnt="8">
        <dgm:presLayoutVars>
          <dgm:chMax val="0"/>
          <dgm:chPref val="0"/>
        </dgm:presLayoutVars>
      </dgm:prSet>
      <dgm:spPr/>
    </dgm:pt>
    <dgm:pt modelId="{3AEBE8D7-AB5D-4F97-98F0-BCB17EA28432}" type="pres">
      <dgm:prSet presAssocID="{89DC560C-63DD-4C77-836D-EA57ED82798B}" presName="txSpace" presStyleCnt="0"/>
      <dgm:spPr/>
    </dgm:pt>
    <dgm:pt modelId="{E46D3AA3-1B4C-4A79-BE4F-E1F0C019C9B7}" type="pres">
      <dgm:prSet presAssocID="{89DC560C-63DD-4C77-836D-EA57ED82798B}" presName="desTx" presStyleLbl="revTx" presStyleIdx="7" presStyleCnt="8">
        <dgm:presLayoutVars/>
      </dgm:prSet>
      <dgm:spPr/>
    </dgm:pt>
  </dgm:ptLst>
  <dgm:cxnLst>
    <dgm:cxn modelId="{C8A11509-5932-4DD9-9C9A-4DE021A275A5}" srcId="{7F4A9332-3D29-4B54-BB64-1033B0D7FC90}" destId="{F260658C-5F9F-43C5-8072-7B5CE506CE33}" srcOrd="0" destOrd="0" parTransId="{11305F4D-073D-43F8-8E54-FAD76EF4A96F}" sibTransId="{1699539D-9E6D-4093-B4F1-4C751ECF1301}"/>
    <dgm:cxn modelId="{7802450F-A512-452A-8499-86360D91E470}" srcId="{4FC94F6F-0C34-4979-81F7-BD055D08F971}" destId="{7F4A9332-3D29-4B54-BB64-1033B0D7FC90}" srcOrd="1" destOrd="0" parTransId="{31780A58-B06C-46D8-BFBF-77C8FCA809ED}" sibTransId="{B918DFF1-B793-4C7A-9093-826E1784BFDF}"/>
    <dgm:cxn modelId="{67325426-3CD0-4157-8476-92CB01C180BD}" srcId="{4FC94F6F-0C34-4979-81F7-BD055D08F971}" destId="{08C74C5C-0279-4BE8-B5CE-75DAF57FE9FD}" srcOrd="0" destOrd="0" parTransId="{BBF20BE8-3B78-4BB3-A5A0-13A59961EFDD}" sibTransId="{427DEB43-5E87-4621-A863-E7A078CCC8C7}"/>
    <dgm:cxn modelId="{B592D32E-D18D-4C78-A325-7BF5AB5035D3}" type="presOf" srcId="{7F4A9332-3D29-4B54-BB64-1033B0D7FC90}" destId="{94B5986A-7DD4-41F1-8C09-D7FB78AA36C4}" srcOrd="0" destOrd="0" presId="urn:microsoft.com/office/officeart/2018/5/layout/CenteredIconLabelDescriptionList"/>
    <dgm:cxn modelId="{F6251B37-CD37-4577-9705-41655576DD96}" srcId="{08C74C5C-0279-4BE8-B5CE-75DAF57FE9FD}" destId="{C795FAB8-0CB6-4E74-9A40-C86A2D22669D}" srcOrd="1" destOrd="0" parTransId="{99B8423D-FA41-4848-B2EA-F17BF7BC0A44}" sibTransId="{ED67A86A-D887-4AC4-BBE3-F9CF887878ED}"/>
    <dgm:cxn modelId="{81BE2952-3FE8-4CF8-A87B-BCCAE2C331EE}" type="presOf" srcId="{AC88304C-6CFA-4267-B2E4-29B576B160EC}" destId="{3B2BE7FE-1E64-4312-BEF5-77E4D33F6C17}" srcOrd="0" destOrd="0" presId="urn:microsoft.com/office/officeart/2018/5/layout/CenteredIconLabelDescriptionList"/>
    <dgm:cxn modelId="{0A345059-67AD-407C-804C-8DBF6F5E9927}" srcId="{4FC94F6F-0C34-4979-81F7-BD055D08F971}" destId="{AC88304C-6CFA-4267-B2E4-29B576B160EC}" srcOrd="2" destOrd="0" parTransId="{A102DAB1-2D8C-4778-83E2-67432841BB01}" sibTransId="{45D153AE-3859-430C-9459-1BC953DDA1CE}"/>
    <dgm:cxn modelId="{90B37773-2E2D-4C64-B07F-0B87C95D2A70}" srcId="{4FC94F6F-0C34-4979-81F7-BD055D08F971}" destId="{89DC560C-63DD-4C77-836D-EA57ED82798B}" srcOrd="3" destOrd="0" parTransId="{1CB2CBDE-4B27-4C21-B02B-2A2F10B5FF20}" sibTransId="{1F9DF96E-E22A-40F9-BD72-44A4C6382A7B}"/>
    <dgm:cxn modelId="{335E9E8E-2A7E-4C5E-9328-17F5E28889CE}" srcId="{08C74C5C-0279-4BE8-B5CE-75DAF57FE9FD}" destId="{8C97E3CD-1BD6-449E-818E-D87F3C9D1ABD}" srcOrd="0" destOrd="0" parTransId="{E740E21A-4124-463F-A548-F62AF7A7CE02}" sibTransId="{1F9D44F1-6480-4E84-9F5F-521DA76FAF1B}"/>
    <dgm:cxn modelId="{BB98B390-3BA1-44D5-9729-3981006CF2D2}" type="presOf" srcId="{4FC94F6F-0C34-4979-81F7-BD055D08F971}" destId="{C042F351-8E0B-4F70-8A92-DBC654B9A300}" srcOrd="0" destOrd="0" presId="urn:microsoft.com/office/officeart/2018/5/layout/CenteredIconLabelDescriptionList"/>
    <dgm:cxn modelId="{C9931B91-E39C-BF49-B79F-64FF8A721751}" type="presOf" srcId="{2E994F5D-AC0F-B34A-A408-3F236B315153}" destId="{E46D3AA3-1B4C-4A79-BE4F-E1F0C019C9B7}" srcOrd="0" destOrd="0" presId="urn:microsoft.com/office/officeart/2018/5/layout/CenteredIconLabelDescriptionList"/>
    <dgm:cxn modelId="{E8BB3E96-921F-E540-990E-95448FBA2681}" srcId="{AC88304C-6CFA-4267-B2E4-29B576B160EC}" destId="{C8FDD337-D2C4-EC4D-B5B4-4719512CD9EC}" srcOrd="0" destOrd="0" parTransId="{01EA4FCA-669E-3342-ACF1-30F5E48155C7}" sibTransId="{26A01AAA-D8D0-254A-B6DE-FFA77093A34A}"/>
    <dgm:cxn modelId="{34283BA3-D6A9-4EB7-8E10-282C49A01DF2}" type="presOf" srcId="{8C97E3CD-1BD6-449E-818E-D87F3C9D1ABD}" destId="{7FB888E8-E6B0-4D79-98EF-E42B60C70888}" srcOrd="0" destOrd="0" presId="urn:microsoft.com/office/officeart/2018/5/layout/CenteredIconLabelDescriptionList"/>
    <dgm:cxn modelId="{91C107A7-4DB9-4F0C-923D-7F078C266D30}" type="presOf" srcId="{C795FAB8-0CB6-4E74-9A40-C86A2D22669D}" destId="{7FB888E8-E6B0-4D79-98EF-E42B60C70888}" srcOrd="0" destOrd="1" presId="urn:microsoft.com/office/officeart/2018/5/layout/CenteredIconLabelDescriptionList"/>
    <dgm:cxn modelId="{097441AC-05AD-4E3B-BA82-2F8505FB797D}" type="presOf" srcId="{E1B8AC34-3D8B-47E4-B339-97B603EACD86}" destId="{8E73F71F-5BF1-4E1C-A882-82357475F0AF}" srcOrd="0" destOrd="1" presId="urn:microsoft.com/office/officeart/2018/5/layout/CenteredIconLabelDescriptionList"/>
    <dgm:cxn modelId="{18794BBA-337C-FA45-9E9B-7840720846B4}" srcId="{89DC560C-63DD-4C77-836D-EA57ED82798B}" destId="{2E994F5D-AC0F-B34A-A408-3F236B315153}" srcOrd="0" destOrd="0" parTransId="{B3CF9CF3-F9C6-1444-884A-1A9823FDBB2F}" sibTransId="{6F68169F-6694-5C4D-8E2A-6470ADB7D627}"/>
    <dgm:cxn modelId="{4DE9BDC8-EEEB-431E-B546-2794F20311C1}" type="presOf" srcId="{89DC560C-63DD-4C77-836D-EA57ED82798B}" destId="{A753A26A-8695-4615-908B-5A6BDE46298A}" srcOrd="0" destOrd="0" presId="urn:microsoft.com/office/officeart/2018/5/layout/CenteredIconLabelDescriptionList"/>
    <dgm:cxn modelId="{6F622BCB-F560-445C-AD88-30B80D7B0F60}" srcId="{7F4A9332-3D29-4B54-BB64-1033B0D7FC90}" destId="{E1B8AC34-3D8B-47E4-B339-97B603EACD86}" srcOrd="1" destOrd="0" parTransId="{AD065901-F707-41BA-A2C6-39DB39174399}" sibTransId="{7C36173C-A730-4ED7-9585-C29510D6C090}"/>
    <dgm:cxn modelId="{904A3CD2-95B0-CF4E-9521-C3B28960F9DB}" type="presOf" srcId="{C8FDD337-D2C4-EC4D-B5B4-4719512CD9EC}" destId="{64FD9B6B-6324-4451-AB6A-A0D71F536032}" srcOrd="0" destOrd="0" presId="urn:microsoft.com/office/officeart/2018/5/layout/CenteredIconLabelDescriptionList"/>
    <dgm:cxn modelId="{E58D3FF9-5409-4A69-B43B-A4851E207CFB}" type="presOf" srcId="{08C74C5C-0279-4BE8-B5CE-75DAF57FE9FD}" destId="{266FF25B-24C4-4A0D-A098-56F75F8A0013}" srcOrd="0" destOrd="0" presId="urn:microsoft.com/office/officeart/2018/5/layout/CenteredIconLabelDescriptionList"/>
    <dgm:cxn modelId="{363B44FC-31F9-478D-B1B7-84BB986655BD}" type="presOf" srcId="{F260658C-5F9F-43C5-8072-7B5CE506CE33}" destId="{8E73F71F-5BF1-4E1C-A882-82357475F0AF}" srcOrd="0" destOrd="0" presId="urn:microsoft.com/office/officeart/2018/5/layout/CenteredIconLabelDescriptionList"/>
    <dgm:cxn modelId="{F0E29D10-627D-47C2-B24F-59BE7F97CB69}" type="presParOf" srcId="{C042F351-8E0B-4F70-8A92-DBC654B9A300}" destId="{53FA894F-3469-44BD-B47C-58929CC26840}" srcOrd="0" destOrd="0" presId="urn:microsoft.com/office/officeart/2018/5/layout/CenteredIconLabelDescriptionList"/>
    <dgm:cxn modelId="{379689BB-379D-42D9-9622-FC9D90D9466B}" type="presParOf" srcId="{53FA894F-3469-44BD-B47C-58929CC26840}" destId="{56B14959-86A7-4F1A-A7EA-BE76E961E56A}" srcOrd="0" destOrd="0" presId="urn:microsoft.com/office/officeart/2018/5/layout/CenteredIconLabelDescriptionList"/>
    <dgm:cxn modelId="{B66641E7-3B71-4EF2-9398-F91C9E43D518}" type="presParOf" srcId="{53FA894F-3469-44BD-B47C-58929CC26840}" destId="{6A1D145C-B0F5-4D8C-AAE7-22DF9674753C}" srcOrd="1" destOrd="0" presId="urn:microsoft.com/office/officeart/2018/5/layout/CenteredIconLabelDescriptionList"/>
    <dgm:cxn modelId="{484B75EA-704F-4D4B-8D96-05F206035424}" type="presParOf" srcId="{53FA894F-3469-44BD-B47C-58929CC26840}" destId="{266FF25B-24C4-4A0D-A098-56F75F8A0013}" srcOrd="2" destOrd="0" presId="urn:microsoft.com/office/officeart/2018/5/layout/CenteredIconLabelDescriptionList"/>
    <dgm:cxn modelId="{065DD49A-C1B6-49E0-973B-94AE0464C2CA}" type="presParOf" srcId="{53FA894F-3469-44BD-B47C-58929CC26840}" destId="{04758221-16EA-4DDF-9100-58E992093997}" srcOrd="3" destOrd="0" presId="urn:microsoft.com/office/officeart/2018/5/layout/CenteredIconLabelDescriptionList"/>
    <dgm:cxn modelId="{8C15CF23-8659-4B65-BF11-5494EC48716A}" type="presParOf" srcId="{53FA894F-3469-44BD-B47C-58929CC26840}" destId="{7FB888E8-E6B0-4D79-98EF-E42B60C70888}" srcOrd="4" destOrd="0" presId="urn:microsoft.com/office/officeart/2018/5/layout/CenteredIconLabelDescriptionList"/>
    <dgm:cxn modelId="{77EC3FAB-FBBC-4172-92D8-54B72D7B05E8}" type="presParOf" srcId="{C042F351-8E0B-4F70-8A92-DBC654B9A300}" destId="{F514B466-920E-4D49-A105-E16D57CA3D20}" srcOrd="1" destOrd="0" presId="urn:microsoft.com/office/officeart/2018/5/layout/CenteredIconLabelDescriptionList"/>
    <dgm:cxn modelId="{9BE83518-DC0D-4C7B-B862-8BB04B976BD4}" type="presParOf" srcId="{C042F351-8E0B-4F70-8A92-DBC654B9A300}" destId="{DF98D21E-A26F-4F45-9C9D-DD4A39C0696F}" srcOrd="2" destOrd="0" presId="urn:microsoft.com/office/officeart/2018/5/layout/CenteredIconLabelDescriptionList"/>
    <dgm:cxn modelId="{4CA69441-F2D9-4DEF-937B-937F8490C05A}" type="presParOf" srcId="{DF98D21E-A26F-4F45-9C9D-DD4A39C0696F}" destId="{3E5E75B8-599E-4538-B514-F6DA3018EA01}" srcOrd="0" destOrd="0" presId="urn:microsoft.com/office/officeart/2018/5/layout/CenteredIconLabelDescriptionList"/>
    <dgm:cxn modelId="{A024A7EC-2FE9-4F07-B202-220ED7341EF0}" type="presParOf" srcId="{DF98D21E-A26F-4F45-9C9D-DD4A39C0696F}" destId="{020B58D2-70F1-4DA5-AC51-33D82D926255}" srcOrd="1" destOrd="0" presId="urn:microsoft.com/office/officeart/2018/5/layout/CenteredIconLabelDescriptionList"/>
    <dgm:cxn modelId="{23D211FE-4B2E-409D-8643-7021C5CB1723}" type="presParOf" srcId="{DF98D21E-A26F-4F45-9C9D-DD4A39C0696F}" destId="{94B5986A-7DD4-41F1-8C09-D7FB78AA36C4}" srcOrd="2" destOrd="0" presId="urn:microsoft.com/office/officeart/2018/5/layout/CenteredIconLabelDescriptionList"/>
    <dgm:cxn modelId="{08232EB7-4AB9-4A93-8FBC-C4AE08E50D6F}" type="presParOf" srcId="{DF98D21E-A26F-4F45-9C9D-DD4A39C0696F}" destId="{D685108E-76B9-4C02-AF45-1E4C07BB02CD}" srcOrd="3" destOrd="0" presId="urn:microsoft.com/office/officeart/2018/5/layout/CenteredIconLabelDescriptionList"/>
    <dgm:cxn modelId="{BD867DDD-1CC0-472D-8130-B2CE2B629405}" type="presParOf" srcId="{DF98D21E-A26F-4F45-9C9D-DD4A39C0696F}" destId="{8E73F71F-5BF1-4E1C-A882-82357475F0AF}" srcOrd="4" destOrd="0" presId="urn:microsoft.com/office/officeart/2018/5/layout/CenteredIconLabelDescriptionList"/>
    <dgm:cxn modelId="{5A43F59D-91BE-48E5-BEF0-2F3CAA0702EC}" type="presParOf" srcId="{C042F351-8E0B-4F70-8A92-DBC654B9A300}" destId="{3238E2B8-B2F2-438C-A619-1DDC1E962EC3}" srcOrd="3" destOrd="0" presId="urn:microsoft.com/office/officeart/2018/5/layout/CenteredIconLabelDescriptionList"/>
    <dgm:cxn modelId="{05BD9C1A-BD71-4EA2-B98A-A38A302F3A49}" type="presParOf" srcId="{C042F351-8E0B-4F70-8A92-DBC654B9A300}" destId="{D2338F13-B8E9-4859-8071-1398FD030D8A}" srcOrd="4" destOrd="0" presId="urn:microsoft.com/office/officeart/2018/5/layout/CenteredIconLabelDescriptionList"/>
    <dgm:cxn modelId="{B4E1B6B2-3548-4D72-BD9B-180F9C562713}" type="presParOf" srcId="{D2338F13-B8E9-4859-8071-1398FD030D8A}" destId="{7B007A06-D93E-43B4-A972-AEF1733AFB2C}" srcOrd="0" destOrd="0" presId="urn:microsoft.com/office/officeart/2018/5/layout/CenteredIconLabelDescriptionList"/>
    <dgm:cxn modelId="{70ED33C7-E37E-432A-B536-092260E3FA36}" type="presParOf" srcId="{D2338F13-B8E9-4859-8071-1398FD030D8A}" destId="{6BC514E2-064D-4ED3-B569-FF2F517B9E76}" srcOrd="1" destOrd="0" presId="urn:microsoft.com/office/officeart/2018/5/layout/CenteredIconLabelDescriptionList"/>
    <dgm:cxn modelId="{9407CE95-0005-4FB8-8F37-7C65343ABFE9}" type="presParOf" srcId="{D2338F13-B8E9-4859-8071-1398FD030D8A}" destId="{3B2BE7FE-1E64-4312-BEF5-77E4D33F6C17}" srcOrd="2" destOrd="0" presId="urn:microsoft.com/office/officeart/2018/5/layout/CenteredIconLabelDescriptionList"/>
    <dgm:cxn modelId="{A5CA3737-8009-42ED-8BD4-B1A7F2D79898}" type="presParOf" srcId="{D2338F13-B8E9-4859-8071-1398FD030D8A}" destId="{F7AD0BFB-CBFA-4F21-B844-3739B3570FCE}" srcOrd="3" destOrd="0" presId="urn:microsoft.com/office/officeart/2018/5/layout/CenteredIconLabelDescriptionList"/>
    <dgm:cxn modelId="{1BB57B23-3068-4445-BDFF-4F0452989F3E}" type="presParOf" srcId="{D2338F13-B8E9-4859-8071-1398FD030D8A}" destId="{64FD9B6B-6324-4451-AB6A-A0D71F536032}" srcOrd="4" destOrd="0" presId="urn:microsoft.com/office/officeart/2018/5/layout/CenteredIconLabelDescriptionList"/>
    <dgm:cxn modelId="{56391BB4-CDDE-41A5-B91E-7E12E90A545D}" type="presParOf" srcId="{C042F351-8E0B-4F70-8A92-DBC654B9A300}" destId="{5DA00049-2586-4BCE-B0D6-76207AF855E2}" srcOrd="5" destOrd="0" presId="urn:microsoft.com/office/officeart/2018/5/layout/CenteredIconLabelDescriptionList"/>
    <dgm:cxn modelId="{4EE3AA34-96C0-4CA5-8C4E-F61CDFC9B4AA}" type="presParOf" srcId="{C042F351-8E0B-4F70-8A92-DBC654B9A300}" destId="{EFAB986D-182E-49C6-956A-0C68AE720CBD}" srcOrd="6" destOrd="0" presId="urn:microsoft.com/office/officeart/2018/5/layout/CenteredIconLabelDescriptionList"/>
    <dgm:cxn modelId="{F603E266-A94D-437A-900B-2CC918DE88C2}" type="presParOf" srcId="{EFAB986D-182E-49C6-956A-0C68AE720CBD}" destId="{737442D7-5EA8-42E7-924A-55DC0C71EA45}" srcOrd="0" destOrd="0" presId="urn:microsoft.com/office/officeart/2018/5/layout/CenteredIconLabelDescriptionList"/>
    <dgm:cxn modelId="{DB09C610-36D6-44AB-92DD-AD600E2E4F6E}" type="presParOf" srcId="{EFAB986D-182E-49C6-956A-0C68AE720CBD}" destId="{85E51AEE-3064-42E0-957A-083F61D3A387}" srcOrd="1" destOrd="0" presId="urn:microsoft.com/office/officeart/2018/5/layout/CenteredIconLabelDescriptionList"/>
    <dgm:cxn modelId="{81BFF04B-7BF4-45F0-A695-616A4F7B7972}" type="presParOf" srcId="{EFAB986D-182E-49C6-956A-0C68AE720CBD}" destId="{A753A26A-8695-4615-908B-5A6BDE46298A}" srcOrd="2" destOrd="0" presId="urn:microsoft.com/office/officeart/2018/5/layout/CenteredIconLabelDescriptionList"/>
    <dgm:cxn modelId="{1C26B33D-EFF0-4662-A6C0-8AD4DF639EB1}" type="presParOf" srcId="{EFAB986D-182E-49C6-956A-0C68AE720CBD}" destId="{3AEBE8D7-AB5D-4F97-98F0-BCB17EA28432}" srcOrd="3" destOrd="0" presId="urn:microsoft.com/office/officeart/2018/5/layout/CenteredIconLabelDescriptionList"/>
    <dgm:cxn modelId="{AE957E5A-8E10-483B-A5FD-E0ABE0EC8F35}" type="presParOf" srcId="{EFAB986D-182E-49C6-956A-0C68AE720CBD}" destId="{E46D3AA3-1B4C-4A79-BE4F-E1F0C019C9B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4959-86A7-4F1A-A7EA-BE76E961E56A}">
      <dsp:nvSpPr>
        <dsp:cNvPr id="0" name=""/>
        <dsp:cNvSpPr/>
      </dsp:nvSpPr>
      <dsp:spPr>
        <a:xfrm>
          <a:off x="917497" y="1191034"/>
          <a:ext cx="784054" cy="78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F25B-24C4-4A0D-A098-56F75F8A0013}">
      <dsp:nvSpPr>
        <dsp:cNvPr id="0" name=""/>
        <dsp:cNvSpPr/>
      </dsp:nvSpPr>
      <dsp:spPr>
        <a:xfrm>
          <a:off x="189446" y="2059287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Introduction</a:t>
          </a:r>
        </a:p>
      </dsp:txBody>
      <dsp:txXfrm>
        <a:off x="189446" y="2059287"/>
        <a:ext cx="2240156" cy="336023"/>
      </dsp:txXfrm>
    </dsp:sp>
    <dsp:sp modelId="{7FB888E8-E6B0-4D79-98EF-E42B60C70888}">
      <dsp:nvSpPr>
        <dsp:cNvPr id="0" name=""/>
        <dsp:cNvSpPr/>
      </dsp:nvSpPr>
      <dsp:spPr>
        <a:xfrm>
          <a:off x="142" y="2423306"/>
          <a:ext cx="2618765" cy="73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Integer Linear Programming</a:t>
          </a:r>
        </a:p>
      </dsp:txBody>
      <dsp:txXfrm>
        <a:off x="142" y="2423306"/>
        <a:ext cx="2618765" cy="736996"/>
      </dsp:txXfrm>
    </dsp:sp>
    <dsp:sp modelId="{3E5E75B8-599E-4538-B514-F6DA3018EA01}">
      <dsp:nvSpPr>
        <dsp:cNvPr id="0" name=""/>
        <dsp:cNvSpPr/>
      </dsp:nvSpPr>
      <dsp:spPr>
        <a:xfrm>
          <a:off x="3738985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986A-7DD4-41F1-8C09-D7FB78AA36C4}">
      <dsp:nvSpPr>
        <dsp:cNvPr id="0" name=""/>
        <dsp:cNvSpPr/>
      </dsp:nvSpPr>
      <dsp:spPr>
        <a:xfrm>
          <a:off x="3010934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Motivation</a:t>
          </a:r>
        </a:p>
      </dsp:txBody>
      <dsp:txXfrm>
        <a:off x="3010934" y="2064871"/>
        <a:ext cx="2240156" cy="336023"/>
      </dsp:txXfrm>
    </dsp:sp>
    <dsp:sp modelId="{8E73F71F-5BF1-4E1C-A882-82357475F0AF}">
      <dsp:nvSpPr>
        <dsp:cNvPr id="0" name=""/>
        <dsp:cNvSpPr/>
      </dsp:nvSpPr>
      <dsp:spPr>
        <a:xfrm>
          <a:off x="3010934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 World Applications</a:t>
          </a:r>
        </a:p>
      </dsp:txBody>
      <dsp:txXfrm>
        <a:off x="3010934" y="2440056"/>
        <a:ext cx="2240156" cy="714663"/>
      </dsp:txXfrm>
    </dsp:sp>
    <dsp:sp modelId="{7B007A06-D93E-43B4-A972-AEF1733AFB2C}">
      <dsp:nvSpPr>
        <dsp:cNvPr id="0" name=""/>
        <dsp:cNvSpPr/>
      </dsp:nvSpPr>
      <dsp:spPr>
        <a:xfrm>
          <a:off x="6371168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E7FE-1E64-4312-BEF5-77E4D33F6C17}">
      <dsp:nvSpPr>
        <dsp:cNvPr id="0" name=""/>
        <dsp:cNvSpPr/>
      </dsp:nvSpPr>
      <dsp:spPr>
        <a:xfrm>
          <a:off x="5643118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ILP is NP</a:t>
          </a:r>
        </a:p>
      </dsp:txBody>
      <dsp:txXfrm>
        <a:off x="5643118" y="2064871"/>
        <a:ext cx="2240156" cy="336023"/>
      </dsp:txXfrm>
    </dsp:sp>
    <dsp:sp modelId="{64FD9B6B-6324-4451-AB6A-A0D71F536032}">
      <dsp:nvSpPr>
        <dsp:cNvPr id="0" name=""/>
        <dsp:cNvSpPr/>
      </dsp:nvSpPr>
      <dsp:spPr>
        <a:xfrm>
          <a:off x="5643118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Solution Verifier</a:t>
          </a:r>
        </a:p>
      </dsp:txBody>
      <dsp:txXfrm>
        <a:off x="5643118" y="2440056"/>
        <a:ext cx="2240156" cy="714663"/>
      </dsp:txXfrm>
    </dsp:sp>
    <dsp:sp modelId="{737442D7-5EA8-42E7-924A-55DC0C71EA45}">
      <dsp:nvSpPr>
        <dsp:cNvPr id="0" name=""/>
        <dsp:cNvSpPr/>
      </dsp:nvSpPr>
      <dsp:spPr>
        <a:xfrm>
          <a:off x="9003352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A26A-8695-4615-908B-5A6BDE46298A}">
      <dsp:nvSpPr>
        <dsp:cNvPr id="0" name=""/>
        <dsp:cNvSpPr/>
      </dsp:nvSpPr>
      <dsp:spPr>
        <a:xfrm>
          <a:off x="8275301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ILP is NP-Hard</a:t>
          </a:r>
        </a:p>
      </dsp:txBody>
      <dsp:txXfrm>
        <a:off x="8275301" y="2064871"/>
        <a:ext cx="2240156" cy="336023"/>
      </dsp:txXfrm>
    </dsp:sp>
    <dsp:sp modelId="{E46D3AA3-1B4C-4A79-BE4F-E1F0C019C9B7}">
      <dsp:nvSpPr>
        <dsp:cNvPr id="0" name=""/>
        <dsp:cNvSpPr/>
      </dsp:nvSpPr>
      <dsp:spPr>
        <a:xfrm>
          <a:off x="8275301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Reduction</a:t>
          </a:r>
        </a:p>
      </dsp:txBody>
      <dsp:txXfrm>
        <a:off x="8275301" y="2440056"/>
        <a:ext cx="2240156" cy="714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4959-86A7-4F1A-A7EA-BE76E961E56A}">
      <dsp:nvSpPr>
        <dsp:cNvPr id="0" name=""/>
        <dsp:cNvSpPr/>
      </dsp:nvSpPr>
      <dsp:spPr>
        <a:xfrm>
          <a:off x="917497" y="1191034"/>
          <a:ext cx="784054" cy="78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F25B-24C4-4A0D-A098-56F75F8A0013}">
      <dsp:nvSpPr>
        <dsp:cNvPr id="0" name=""/>
        <dsp:cNvSpPr/>
      </dsp:nvSpPr>
      <dsp:spPr>
        <a:xfrm>
          <a:off x="189446" y="2059287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Introduction</a:t>
          </a:r>
        </a:p>
      </dsp:txBody>
      <dsp:txXfrm>
        <a:off x="189446" y="2059287"/>
        <a:ext cx="2240156" cy="336023"/>
      </dsp:txXfrm>
    </dsp:sp>
    <dsp:sp modelId="{7FB888E8-E6B0-4D79-98EF-E42B60C70888}">
      <dsp:nvSpPr>
        <dsp:cNvPr id="0" name=""/>
        <dsp:cNvSpPr/>
      </dsp:nvSpPr>
      <dsp:spPr>
        <a:xfrm>
          <a:off x="142" y="2423306"/>
          <a:ext cx="2618765" cy="73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Integer Linear Programming</a:t>
          </a:r>
        </a:p>
      </dsp:txBody>
      <dsp:txXfrm>
        <a:off x="142" y="2423306"/>
        <a:ext cx="2618765" cy="736996"/>
      </dsp:txXfrm>
    </dsp:sp>
    <dsp:sp modelId="{3E5E75B8-599E-4538-B514-F6DA3018EA01}">
      <dsp:nvSpPr>
        <dsp:cNvPr id="0" name=""/>
        <dsp:cNvSpPr/>
      </dsp:nvSpPr>
      <dsp:spPr>
        <a:xfrm>
          <a:off x="3738985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986A-7DD4-41F1-8C09-D7FB78AA36C4}">
      <dsp:nvSpPr>
        <dsp:cNvPr id="0" name=""/>
        <dsp:cNvSpPr/>
      </dsp:nvSpPr>
      <dsp:spPr>
        <a:xfrm>
          <a:off x="3010934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sp:txBody>
      <dsp:txXfrm>
        <a:off x="3010934" y="2064871"/>
        <a:ext cx="2240156" cy="336023"/>
      </dsp:txXfrm>
    </dsp:sp>
    <dsp:sp modelId="{8E73F71F-5BF1-4E1C-A882-82357475F0AF}">
      <dsp:nvSpPr>
        <dsp:cNvPr id="0" name=""/>
        <dsp:cNvSpPr/>
      </dsp:nvSpPr>
      <dsp:spPr>
        <a:xfrm>
          <a:off x="3010934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sp:txBody>
      <dsp:txXfrm>
        <a:off x="3010934" y="2440056"/>
        <a:ext cx="2240156" cy="714663"/>
      </dsp:txXfrm>
    </dsp:sp>
    <dsp:sp modelId="{7B007A06-D93E-43B4-A972-AEF1733AFB2C}">
      <dsp:nvSpPr>
        <dsp:cNvPr id="0" name=""/>
        <dsp:cNvSpPr/>
      </dsp:nvSpPr>
      <dsp:spPr>
        <a:xfrm>
          <a:off x="6371168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E7FE-1E64-4312-BEF5-77E4D33F6C17}">
      <dsp:nvSpPr>
        <dsp:cNvPr id="0" name=""/>
        <dsp:cNvSpPr/>
      </dsp:nvSpPr>
      <dsp:spPr>
        <a:xfrm>
          <a:off x="5643118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sp:txBody>
      <dsp:txXfrm>
        <a:off x="5643118" y="2064871"/>
        <a:ext cx="2240156" cy="336023"/>
      </dsp:txXfrm>
    </dsp:sp>
    <dsp:sp modelId="{64FD9B6B-6324-4451-AB6A-A0D71F536032}">
      <dsp:nvSpPr>
        <dsp:cNvPr id="0" name=""/>
        <dsp:cNvSpPr/>
      </dsp:nvSpPr>
      <dsp:spPr>
        <a:xfrm>
          <a:off x="5643118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sp:txBody>
      <dsp:txXfrm>
        <a:off x="5643118" y="2440056"/>
        <a:ext cx="2240156" cy="714663"/>
      </dsp:txXfrm>
    </dsp:sp>
    <dsp:sp modelId="{737442D7-5EA8-42E7-924A-55DC0C71EA45}">
      <dsp:nvSpPr>
        <dsp:cNvPr id="0" name=""/>
        <dsp:cNvSpPr/>
      </dsp:nvSpPr>
      <dsp:spPr>
        <a:xfrm>
          <a:off x="9003352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A26A-8695-4615-908B-5A6BDE46298A}">
      <dsp:nvSpPr>
        <dsp:cNvPr id="0" name=""/>
        <dsp:cNvSpPr/>
      </dsp:nvSpPr>
      <dsp:spPr>
        <a:xfrm>
          <a:off x="8275301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sp:txBody>
      <dsp:txXfrm>
        <a:off x="8275301" y="2064871"/>
        <a:ext cx="2240156" cy="336023"/>
      </dsp:txXfrm>
    </dsp:sp>
    <dsp:sp modelId="{E46D3AA3-1B4C-4A79-BE4F-E1F0C019C9B7}">
      <dsp:nvSpPr>
        <dsp:cNvPr id="0" name=""/>
        <dsp:cNvSpPr/>
      </dsp:nvSpPr>
      <dsp:spPr>
        <a:xfrm>
          <a:off x="8275301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sp:txBody>
      <dsp:txXfrm>
        <a:off x="8275301" y="2440056"/>
        <a:ext cx="2240156" cy="714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4959-86A7-4F1A-A7EA-BE76E961E56A}">
      <dsp:nvSpPr>
        <dsp:cNvPr id="0" name=""/>
        <dsp:cNvSpPr/>
      </dsp:nvSpPr>
      <dsp:spPr>
        <a:xfrm>
          <a:off x="917497" y="1191034"/>
          <a:ext cx="784054" cy="784054"/>
        </a:xfrm>
        <a:prstGeom prst="rect">
          <a:avLst/>
        </a:prstGeom>
        <a:blipFill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F25B-24C4-4A0D-A098-56F75F8A0013}">
      <dsp:nvSpPr>
        <dsp:cNvPr id="0" name=""/>
        <dsp:cNvSpPr/>
      </dsp:nvSpPr>
      <dsp:spPr>
        <a:xfrm>
          <a:off x="189446" y="2059287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sp:txBody>
      <dsp:txXfrm>
        <a:off x="189446" y="2059287"/>
        <a:ext cx="2240156" cy="336023"/>
      </dsp:txXfrm>
    </dsp:sp>
    <dsp:sp modelId="{7FB888E8-E6B0-4D79-98EF-E42B60C70888}">
      <dsp:nvSpPr>
        <dsp:cNvPr id="0" name=""/>
        <dsp:cNvSpPr/>
      </dsp:nvSpPr>
      <dsp:spPr>
        <a:xfrm>
          <a:off x="142" y="2423306"/>
          <a:ext cx="2618765" cy="73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sp:txBody>
      <dsp:txXfrm>
        <a:off x="142" y="2423306"/>
        <a:ext cx="2618765" cy="736996"/>
      </dsp:txXfrm>
    </dsp:sp>
    <dsp:sp modelId="{3E5E75B8-599E-4538-B514-F6DA3018EA01}">
      <dsp:nvSpPr>
        <dsp:cNvPr id="0" name=""/>
        <dsp:cNvSpPr/>
      </dsp:nvSpPr>
      <dsp:spPr>
        <a:xfrm>
          <a:off x="3738985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986A-7DD4-41F1-8C09-D7FB78AA36C4}">
      <dsp:nvSpPr>
        <dsp:cNvPr id="0" name=""/>
        <dsp:cNvSpPr/>
      </dsp:nvSpPr>
      <dsp:spPr>
        <a:xfrm>
          <a:off x="3010934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Motivation</a:t>
          </a:r>
        </a:p>
      </dsp:txBody>
      <dsp:txXfrm>
        <a:off x="3010934" y="2064871"/>
        <a:ext cx="2240156" cy="336023"/>
      </dsp:txXfrm>
    </dsp:sp>
    <dsp:sp modelId="{8E73F71F-5BF1-4E1C-A882-82357475F0AF}">
      <dsp:nvSpPr>
        <dsp:cNvPr id="0" name=""/>
        <dsp:cNvSpPr/>
      </dsp:nvSpPr>
      <dsp:spPr>
        <a:xfrm>
          <a:off x="3010934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Idea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Real World Applications</a:t>
          </a:r>
        </a:p>
      </dsp:txBody>
      <dsp:txXfrm>
        <a:off x="3010934" y="2440056"/>
        <a:ext cx="2240156" cy="714663"/>
      </dsp:txXfrm>
    </dsp:sp>
    <dsp:sp modelId="{7B007A06-D93E-43B4-A972-AEF1733AFB2C}">
      <dsp:nvSpPr>
        <dsp:cNvPr id="0" name=""/>
        <dsp:cNvSpPr/>
      </dsp:nvSpPr>
      <dsp:spPr>
        <a:xfrm>
          <a:off x="6371168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E7FE-1E64-4312-BEF5-77E4D33F6C17}">
      <dsp:nvSpPr>
        <dsp:cNvPr id="0" name=""/>
        <dsp:cNvSpPr/>
      </dsp:nvSpPr>
      <dsp:spPr>
        <a:xfrm>
          <a:off x="5643118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sp:txBody>
      <dsp:txXfrm>
        <a:off x="5643118" y="2064871"/>
        <a:ext cx="2240156" cy="336023"/>
      </dsp:txXfrm>
    </dsp:sp>
    <dsp:sp modelId="{64FD9B6B-6324-4451-AB6A-A0D71F536032}">
      <dsp:nvSpPr>
        <dsp:cNvPr id="0" name=""/>
        <dsp:cNvSpPr/>
      </dsp:nvSpPr>
      <dsp:spPr>
        <a:xfrm>
          <a:off x="5643118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sp:txBody>
      <dsp:txXfrm>
        <a:off x="5643118" y="2440056"/>
        <a:ext cx="2240156" cy="714663"/>
      </dsp:txXfrm>
    </dsp:sp>
    <dsp:sp modelId="{737442D7-5EA8-42E7-924A-55DC0C71EA45}">
      <dsp:nvSpPr>
        <dsp:cNvPr id="0" name=""/>
        <dsp:cNvSpPr/>
      </dsp:nvSpPr>
      <dsp:spPr>
        <a:xfrm>
          <a:off x="9003352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A26A-8695-4615-908B-5A6BDE46298A}">
      <dsp:nvSpPr>
        <dsp:cNvPr id="0" name=""/>
        <dsp:cNvSpPr/>
      </dsp:nvSpPr>
      <dsp:spPr>
        <a:xfrm>
          <a:off x="8275301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sp:txBody>
      <dsp:txXfrm>
        <a:off x="8275301" y="2064871"/>
        <a:ext cx="2240156" cy="336023"/>
      </dsp:txXfrm>
    </dsp:sp>
    <dsp:sp modelId="{E46D3AA3-1B4C-4A79-BE4F-E1F0C019C9B7}">
      <dsp:nvSpPr>
        <dsp:cNvPr id="0" name=""/>
        <dsp:cNvSpPr/>
      </dsp:nvSpPr>
      <dsp:spPr>
        <a:xfrm>
          <a:off x="8275301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sp:txBody>
      <dsp:txXfrm>
        <a:off x="8275301" y="2440056"/>
        <a:ext cx="2240156" cy="714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C52D0-542A-4553-A57A-A442C9D9E473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4D8D4-0E98-482D-86CC-B0C300CC97B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Economics</a:t>
          </a:r>
        </a:p>
      </dsp:txBody>
      <dsp:txXfrm>
        <a:off x="569079" y="2427788"/>
        <a:ext cx="2072362" cy="720000"/>
      </dsp:txXfrm>
    </dsp:sp>
    <dsp:sp modelId="{8EB233E1-E9D9-42F8-9C24-2210AED426D4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C3A0C-2FF2-4D39-ABA8-557E102DA9ED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Manufacturing</a:t>
          </a:r>
        </a:p>
      </dsp:txBody>
      <dsp:txXfrm>
        <a:off x="3004105" y="2427788"/>
        <a:ext cx="2072362" cy="720000"/>
      </dsp:txXfrm>
    </dsp:sp>
    <dsp:sp modelId="{6402BD84-5B82-4833-B0EC-F81D31E5B339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E1208-36E5-4C16-9608-0DB9F3B2409E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Transportation</a:t>
          </a:r>
        </a:p>
      </dsp:txBody>
      <dsp:txXfrm>
        <a:off x="5439131" y="2427788"/>
        <a:ext cx="2072362" cy="720000"/>
      </dsp:txXfrm>
    </dsp:sp>
    <dsp:sp modelId="{6249E534-060C-4067-8CD2-A90589981988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53EE3-0C05-4B24-A5FD-477285BAAF3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Marketing</a:t>
          </a:r>
        </a:p>
      </dsp:txBody>
      <dsp:txXfrm>
        <a:off x="7874157" y="2427788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4959-86A7-4F1A-A7EA-BE76E961E56A}">
      <dsp:nvSpPr>
        <dsp:cNvPr id="0" name=""/>
        <dsp:cNvSpPr/>
      </dsp:nvSpPr>
      <dsp:spPr>
        <a:xfrm>
          <a:off x="917497" y="1191034"/>
          <a:ext cx="784054" cy="784054"/>
        </a:xfrm>
        <a:prstGeom prst="rect">
          <a:avLst/>
        </a:prstGeom>
        <a:blipFill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F25B-24C4-4A0D-A098-56F75F8A0013}">
      <dsp:nvSpPr>
        <dsp:cNvPr id="0" name=""/>
        <dsp:cNvSpPr/>
      </dsp:nvSpPr>
      <dsp:spPr>
        <a:xfrm>
          <a:off x="189446" y="2059287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sp:txBody>
      <dsp:txXfrm>
        <a:off x="189446" y="2059287"/>
        <a:ext cx="2240156" cy="336023"/>
      </dsp:txXfrm>
    </dsp:sp>
    <dsp:sp modelId="{7FB888E8-E6B0-4D79-98EF-E42B60C70888}">
      <dsp:nvSpPr>
        <dsp:cNvPr id="0" name=""/>
        <dsp:cNvSpPr/>
      </dsp:nvSpPr>
      <dsp:spPr>
        <a:xfrm>
          <a:off x="142" y="2423306"/>
          <a:ext cx="2618765" cy="73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sp:txBody>
      <dsp:txXfrm>
        <a:off x="142" y="2423306"/>
        <a:ext cx="2618765" cy="736996"/>
      </dsp:txXfrm>
    </dsp:sp>
    <dsp:sp modelId="{3E5E75B8-599E-4538-B514-F6DA3018EA01}">
      <dsp:nvSpPr>
        <dsp:cNvPr id="0" name=""/>
        <dsp:cNvSpPr/>
      </dsp:nvSpPr>
      <dsp:spPr>
        <a:xfrm>
          <a:off x="3738985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986A-7DD4-41F1-8C09-D7FB78AA36C4}">
      <dsp:nvSpPr>
        <dsp:cNvPr id="0" name=""/>
        <dsp:cNvSpPr/>
      </dsp:nvSpPr>
      <dsp:spPr>
        <a:xfrm>
          <a:off x="3010934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sp:txBody>
      <dsp:txXfrm>
        <a:off x="3010934" y="2064871"/>
        <a:ext cx="2240156" cy="336023"/>
      </dsp:txXfrm>
    </dsp:sp>
    <dsp:sp modelId="{8E73F71F-5BF1-4E1C-A882-82357475F0AF}">
      <dsp:nvSpPr>
        <dsp:cNvPr id="0" name=""/>
        <dsp:cNvSpPr/>
      </dsp:nvSpPr>
      <dsp:spPr>
        <a:xfrm>
          <a:off x="3010934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sp:txBody>
      <dsp:txXfrm>
        <a:off x="3010934" y="2440056"/>
        <a:ext cx="2240156" cy="714663"/>
      </dsp:txXfrm>
    </dsp:sp>
    <dsp:sp modelId="{7B007A06-D93E-43B4-A972-AEF1733AFB2C}">
      <dsp:nvSpPr>
        <dsp:cNvPr id="0" name=""/>
        <dsp:cNvSpPr/>
      </dsp:nvSpPr>
      <dsp:spPr>
        <a:xfrm>
          <a:off x="6371168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E7FE-1E64-4312-BEF5-77E4D33F6C17}">
      <dsp:nvSpPr>
        <dsp:cNvPr id="0" name=""/>
        <dsp:cNvSpPr/>
      </dsp:nvSpPr>
      <dsp:spPr>
        <a:xfrm>
          <a:off x="5643118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ILP is NP</a:t>
          </a:r>
        </a:p>
      </dsp:txBody>
      <dsp:txXfrm>
        <a:off x="5643118" y="2064871"/>
        <a:ext cx="2240156" cy="336023"/>
      </dsp:txXfrm>
    </dsp:sp>
    <dsp:sp modelId="{64FD9B6B-6324-4451-AB6A-A0D71F536032}">
      <dsp:nvSpPr>
        <dsp:cNvPr id="0" name=""/>
        <dsp:cNvSpPr/>
      </dsp:nvSpPr>
      <dsp:spPr>
        <a:xfrm>
          <a:off x="5643118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Solution Verifier</a:t>
          </a:r>
        </a:p>
      </dsp:txBody>
      <dsp:txXfrm>
        <a:off x="5643118" y="2440056"/>
        <a:ext cx="2240156" cy="714663"/>
      </dsp:txXfrm>
    </dsp:sp>
    <dsp:sp modelId="{737442D7-5EA8-42E7-924A-55DC0C71EA45}">
      <dsp:nvSpPr>
        <dsp:cNvPr id="0" name=""/>
        <dsp:cNvSpPr/>
      </dsp:nvSpPr>
      <dsp:spPr>
        <a:xfrm>
          <a:off x="9003352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7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A26A-8695-4615-908B-5A6BDE46298A}">
      <dsp:nvSpPr>
        <dsp:cNvPr id="0" name=""/>
        <dsp:cNvSpPr/>
      </dsp:nvSpPr>
      <dsp:spPr>
        <a:xfrm>
          <a:off x="8275301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NP-Hard</a:t>
          </a:r>
        </a:p>
      </dsp:txBody>
      <dsp:txXfrm>
        <a:off x="8275301" y="2064871"/>
        <a:ext cx="2240156" cy="336023"/>
      </dsp:txXfrm>
    </dsp:sp>
    <dsp:sp modelId="{E46D3AA3-1B4C-4A79-BE4F-E1F0C019C9B7}">
      <dsp:nvSpPr>
        <dsp:cNvPr id="0" name=""/>
        <dsp:cNvSpPr/>
      </dsp:nvSpPr>
      <dsp:spPr>
        <a:xfrm>
          <a:off x="8275301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Reduction</a:t>
          </a:r>
        </a:p>
      </dsp:txBody>
      <dsp:txXfrm>
        <a:off x="8275301" y="2440056"/>
        <a:ext cx="2240156" cy="7146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14959-86A7-4F1A-A7EA-BE76E961E56A}">
      <dsp:nvSpPr>
        <dsp:cNvPr id="0" name=""/>
        <dsp:cNvSpPr/>
      </dsp:nvSpPr>
      <dsp:spPr>
        <a:xfrm>
          <a:off x="917497" y="1191034"/>
          <a:ext cx="784054" cy="78405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FF25B-24C4-4A0D-A098-56F75F8A0013}">
      <dsp:nvSpPr>
        <dsp:cNvPr id="0" name=""/>
        <dsp:cNvSpPr/>
      </dsp:nvSpPr>
      <dsp:spPr>
        <a:xfrm>
          <a:off x="189446" y="2059287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Introduction</a:t>
          </a:r>
        </a:p>
      </dsp:txBody>
      <dsp:txXfrm>
        <a:off x="189446" y="2059287"/>
        <a:ext cx="2240156" cy="336023"/>
      </dsp:txXfrm>
    </dsp:sp>
    <dsp:sp modelId="{7FB888E8-E6B0-4D79-98EF-E42B60C70888}">
      <dsp:nvSpPr>
        <dsp:cNvPr id="0" name=""/>
        <dsp:cNvSpPr/>
      </dsp:nvSpPr>
      <dsp:spPr>
        <a:xfrm>
          <a:off x="142" y="2423306"/>
          <a:ext cx="2618765" cy="736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Linear Programming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Integer Linear Programming</a:t>
          </a:r>
        </a:p>
      </dsp:txBody>
      <dsp:txXfrm>
        <a:off x="142" y="2423306"/>
        <a:ext cx="2618765" cy="736996"/>
      </dsp:txXfrm>
    </dsp:sp>
    <dsp:sp modelId="{3E5E75B8-599E-4538-B514-F6DA3018EA01}">
      <dsp:nvSpPr>
        <dsp:cNvPr id="0" name=""/>
        <dsp:cNvSpPr/>
      </dsp:nvSpPr>
      <dsp:spPr>
        <a:xfrm>
          <a:off x="3738985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5986A-7DD4-41F1-8C09-D7FB78AA36C4}">
      <dsp:nvSpPr>
        <dsp:cNvPr id="0" name=""/>
        <dsp:cNvSpPr/>
      </dsp:nvSpPr>
      <dsp:spPr>
        <a:xfrm>
          <a:off x="3010934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Motivation</a:t>
          </a:r>
        </a:p>
      </dsp:txBody>
      <dsp:txXfrm>
        <a:off x="3010934" y="2064871"/>
        <a:ext cx="2240156" cy="336023"/>
      </dsp:txXfrm>
    </dsp:sp>
    <dsp:sp modelId="{8E73F71F-5BF1-4E1C-A882-82357475F0AF}">
      <dsp:nvSpPr>
        <dsp:cNvPr id="0" name=""/>
        <dsp:cNvSpPr/>
      </dsp:nvSpPr>
      <dsp:spPr>
        <a:xfrm>
          <a:off x="3010934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Idea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Real World Applications</a:t>
          </a:r>
        </a:p>
      </dsp:txBody>
      <dsp:txXfrm>
        <a:off x="3010934" y="2440056"/>
        <a:ext cx="2240156" cy="714663"/>
      </dsp:txXfrm>
    </dsp:sp>
    <dsp:sp modelId="{7B007A06-D93E-43B4-A972-AEF1733AFB2C}">
      <dsp:nvSpPr>
        <dsp:cNvPr id="0" name=""/>
        <dsp:cNvSpPr/>
      </dsp:nvSpPr>
      <dsp:spPr>
        <a:xfrm>
          <a:off x="6371168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E7FE-1E64-4312-BEF5-77E4D33F6C17}">
      <dsp:nvSpPr>
        <dsp:cNvPr id="0" name=""/>
        <dsp:cNvSpPr/>
      </dsp:nvSpPr>
      <dsp:spPr>
        <a:xfrm>
          <a:off x="5643118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ILP is NP</a:t>
          </a:r>
        </a:p>
      </dsp:txBody>
      <dsp:txXfrm>
        <a:off x="5643118" y="2064871"/>
        <a:ext cx="2240156" cy="336023"/>
      </dsp:txXfrm>
    </dsp:sp>
    <dsp:sp modelId="{64FD9B6B-6324-4451-AB6A-A0D71F536032}">
      <dsp:nvSpPr>
        <dsp:cNvPr id="0" name=""/>
        <dsp:cNvSpPr/>
      </dsp:nvSpPr>
      <dsp:spPr>
        <a:xfrm>
          <a:off x="5643118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>
                  <a:hueOff val="0"/>
                  <a:satOff val="0"/>
                  <a:lumOff val="0"/>
                  <a:alpha val="25000"/>
                </a:schemeClr>
              </a:solidFill>
            </a:rPr>
            <a:t>Solution Verifier</a:t>
          </a:r>
        </a:p>
      </dsp:txBody>
      <dsp:txXfrm>
        <a:off x="5643118" y="2440056"/>
        <a:ext cx="2240156" cy="714663"/>
      </dsp:txXfrm>
    </dsp:sp>
    <dsp:sp modelId="{737442D7-5EA8-42E7-924A-55DC0C71EA45}">
      <dsp:nvSpPr>
        <dsp:cNvPr id="0" name=""/>
        <dsp:cNvSpPr/>
      </dsp:nvSpPr>
      <dsp:spPr>
        <a:xfrm>
          <a:off x="9003352" y="1196617"/>
          <a:ext cx="784054" cy="784054"/>
        </a:xfrm>
        <a:prstGeom prst="rect">
          <a:avLst/>
        </a:prstGeom>
        <a:blipFill>
          <a:blip xmlns:r="http://schemas.openxmlformats.org/officeDocument/2006/relationships"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3A26A-8695-4615-908B-5A6BDE46298A}">
      <dsp:nvSpPr>
        <dsp:cNvPr id="0" name=""/>
        <dsp:cNvSpPr/>
      </dsp:nvSpPr>
      <dsp:spPr>
        <a:xfrm>
          <a:off x="8275301" y="2064871"/>
          <a:ext cx="2240156" cy="336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>
              <a:solidFill>
                <a:schemeClr val="tx1">
                  <a:hueOff val="0"/>
                  <a:satOff val="0"/>
                  <a:lumOff val="0"/>
                </a:schemeClr>
              </a:solidFill>
            </a:rPr>
            <a:t>ILP is NP-Hard</a:t>
          </a:r>
        </a:p>
      </dsp:txBody>
      <dsp:txXfrm>
        <a:off x="8275301" y="2064871"/>
        <a:ext cx="2240156" cy="336023"/>
      </dsp:txXfrm>
    </dsp:sp>
    <dsp:sp modelId="{E46D3AA3-1B4C-4A79-BE4F-E1F0C019C9B7}">
      <dsp:nvSpPr>
        <dsp:cNvPr id="0" name=""/>
        <dsp:cNvSpPr/>
      </dsp:nvSpPr>
      <dsp:spPr>
        <a:xfrm>
          <a:off x="8275301" y="2440056"/>
          <a:ext cx="2240156" cy="71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Reduction</a:t>
          </a:r>
          <a:endParaRPr lang="en-US" sz="1600" kern="1200">
            <a:solidFill>
              <a:schemeClr val="tx1">
                <a:hueOff val="0"/>
                <a:satOff val="0"/>
                <a:lumOff val="0"/>
              </a:schemeClr>
            </a:solidFill>
          </a:endParaRPr>
        </a:p>
      </dsp:txBody>
      <dsp:txXfrm>
        <a:off x="8275301" y="2440056"/>
        <a:ext cx="2240156" cy="71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34CF-F00F-2E47-899D-49298A93200E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3232-C407-4F43-95EB-27CF06228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0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pdfs/ADA112060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pdfs/ADA112060.pdf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Hhy-8sz-4&amp;list=PLD3fYc0bAjC_iCOOsHZkxosZFDbcA7Kw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8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=K7TL5NMlKIk&amp;t=339s</a:t>
            </a:r>
          </a:p>
          <a:p>
            <a:r>
              <a:rPr lang="en-US"/>
              <a:t>Another reference: https://</a:t>
            </a:r>
            <a:r>
              <a:rPr lang="en-US" err="1"/>
              <a:t>www.youtube.com</a:t>
            </a:r>
            <a:r>
              <a:rPr lang="en-US"/>
              <a:t>/</a:t>
            </a:r>
            <a:r>
              <a:rPr lang="en-US" err="1"/>
              <a:t>watch?v</a:t>
            </a:r>
            <a:r>
              <a:rPr lang="en-US"/>
              <a:t>=K7TL5NMlKIk&amp;t=339s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8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en-US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Idea for slides taken from: </a:t>
            </a:r>
            <a:r>
              <a:rPr lang="en-US" sz="1800" kern="120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+mn-ea"/>
                <a:cs typeface="+mn-cs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reference: https://</a:t>
            </a:r>
            <a:r>
              <a:rPr lang="en-US" err="1"/>
              <a:t>people.richland.edu</a:t>
            </a:r>
            <a:r>
              <a:rPr lang="en-US"/>
              <a:t>/</a:t>
            </a:r>
            <a:r>
              <a:rPr lang="en-US" err="1"/>
              <a:t>james</a:t>
            </a:r>
            <a:r>
              <a:rPr lang="en-US"/>
              <a:t>/</a:t>
            </a:r>
            <a:r>
              <a:rPr lang="en-US" err="1"/>
              <a:t>ictcm</a:t>
            </a:r>
            <a:r>
              <a:rPr lang="en-US"/>
              <a:t>/2006/3dsimplex.html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56A7-B51D-CB0C-1592-3082C89BA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1DDA0-FC0E-EBA1-2A21-D3F02C191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755C7-56B4-5108-8C6F-F7DD0E5E1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>
                <a:solidFill>
                  <a:schemeClr val="tx1"/>
                </a:solidFill>
                <a:effectLst/>
                <a:latin typeface="CoFo Brilliant"/>
              </a:rPr>
              <a:t>Reference: https://</a:t>
            </a:r>
            <a:r>
              <a:rPr lang="en-US" b="0" i="0" u="none" dirty="0" err="1">
                <a:solidFill>
                  <a:schemeClr val="tx1"/>
                </a:solidFill>
                <a:effectLst/>
                <a:latin typeface="CoFo Brilliant"/>
              </a:rPr>
              <a:t>web.mit.edu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CoFo Brilliant"/>
              </a:rPr>
              <a:t>/15.053/www/AMP-Chapter-09.pdf</a:t>
            </a:r>
            <a:endParaRPr lang="en-US" b="0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3E5F-F7D4-EAF0-DB64-DBD7A44F0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4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E3335-185E-FCE8-2927-CDF6891E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AFA70-C181-45A0-66C1-6D17B3945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A261-D329-1DF2-549C-3B3FC40AD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47E9B-7F96-6B3E-5D57-5ECBEF5FF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Information reference: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https://apps.dtic.mil/sti/pdfs/ADA112060.pdf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  <a:latin typeface="Helvetica Neue" panose="02000503000000020004" pitchFamily="2" charset="0"/>
              </a:rPr>
              <a:t>Image reference: https://</a:t>
            </a:r>
            <a:r>
              <a:rPr lang="en-US" err="1">
                <a:effectLst/>
                <a:latin typeface="Helvetica Neue" panose="02000503000000020004" pitchFamily="2" charset="0"/>
              </a:rPr>
              <a:t>news.stanford.edu</a:t>
            </a:r>
            <a:r>
              <a:rPr lang="en-US">
                <a:effectLst/>
                <a:latin typeface="Helvetica Neue" panose="02000503000000020004" pitchFamily="2" charset="0"/>
              </a:rPr>
              <a:t>/stories/2005/05/george-b-dantzig-operations-research-professor-dies-90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Information reference: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https://apps.dtic.mil/sti/pdfs/ADA112060.pdf</a:t>
            </a:r>
            <a:endParaRPr lang="en-US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0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2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4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7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</a:t>
            </a:r>
            <a:r>
              <a:rPr lang="en-US" err="1"/>
              <a:t>en.wikipedia.org</a:t>
            </a:r>
            <a:r>
              <a:rPr lang="en-US"/>
              <a:t>/wiki/</a:t>
            </a:r>
            <a:r>
              <a:rPr lang="en-US" err="1"/>
              <a:t>Knapsack_problem</a:t>
            </a:r>
            <a:endParaRPr lang="en-US"/>
          </a:p>
          <a:p>
            <a:endParaRPr lang="en-US"/>
          </a:p>
          <a:p>
            <a:r>
              <a:rPr lang="en-US"/>
              <a:t>Proof by Richard M. Karp of knapsack NP-completeness and 20 other problems: https://</a:t>
            </a:r>
            <a:r>
              <a:rPr lang="en-US" err="1"/>
              <a:t>link.springer.com</a:t>
            </a:r>
            <a:r>
              <a:rPr lang="en-US"/>
              <a:t>/chapter/10.1007/978-1-4684-2001-2_9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0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Reduction taken from: https://</a:t>
            </a:r>
            <a:r>
              <a:rPr lang="en-US" err="1"/>
              <a:t>youtu.be</a:t>
            </a:r>
            <a:r>
              <a:rPr lang="en-US"/>
              <a:t>/E72DWgKP_1Y?t=841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7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8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Satisfies all constraints: satisfies all </a:t>
            </a:r>
            <a:r>
              <a:rPr lang="en-US" err="1"/>
              <a:t>constriants</a:t>
            </a:r>
            <a:r>
              <a:rPr lang="en-US"/>
              <a:t> from the previous reduction, the weight constraint, and the binary constraint, both of which from the knapsack are perfectly mimicked in the ILP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Final sentence: therefore, the knapsack instance is a yes</a:t>
            </a:r>
          </a:p>
          <a:p>
            <a:endParaRPr lang="en-US"/>
          </a:p>
          <a:p>
            <a:r>
              <a:rPr lang="en-US"/>
              <a:t>Should achieve a value of less than k because of our construction which says that if the knapsack achieves a value, the ILP should achieve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36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Idea for slides taken from: </a:t>
            </a:r>
            <a:r>
              <a:rPr lang="en-US">
                <a:effectLst/>
                <a:latin typeface="Helvetica Neue" panose="02000503000000020004" pitchFamily="2" charset="0"/>
                <a:hlinkClick r:id="rId3"/>
              </a:rPr>
              <a:t>https://www.youtube.com/watch?v=RhHhy-8sz-4&amp;list=PLD3fYc0bAjC_iCOOsHZkxosZFDbcA7Kwf</a:t>
            </a:r>
            <a:endParaRPr lang="en-US"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3232-C407-4F43-95EB-27CF06228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3756-4811-5585-C2F3-DF8371479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7F3CB-446D-2D51-0689-05B546CA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CB6F-A6D1-0D06-7E01-4A65ADE3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FF48-2796-1A16-BFB6-BAB7645E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AC34-7A97-10F3-8594-7BD200B2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3677-A303-9A7B-7E89-1B0015FC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CDE28-F674-182C-A037-C196FAEF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C079-1E7D-1255-A2BA-A612FA9F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F7FD-F114-B189-5423-414A9835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3B19-26C5-6340-019C-FE2FF040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4A981-A225-DDCD-5FC7-7A37D0CA8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65CA6-7FBB-EB39-33DA-F3B3BB36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F859-D3C4-BB27-83E5-8969A06C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C71A-DE3A-55B6-84FD-35678C6B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D6F8-91A0-F8C6-C1EC-165036D1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9C3E-12D0-B77C-76C8-D7F94EF0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C2AF-AB81-ABC3-1D18-46714135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21F1-91A4-1150-02EE-043852A2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573C-4235-7472-D43F-1A519B2D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9D80-68A2-069C-7B66-55434A1B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1F46-5F9A-3406-01AC-67EDC784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C7FB-1330-2FF6-EE2E-2F219E64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A71F-AB1C-91D8-65E0-77D47C40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E485-B4CE-1276-AFD2-99ECB0B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8EBD-FBD4-E27A-CB09-88476430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9C19-F590-C7B9-3105-9F305ED2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571D-3A63-DB81-2F75-2407868A3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A89D6-FC70-62A1-0DBD-915A9C30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1B6A3-A658-A72F-8D25-66FF5DB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B168-52FC-CB4E-DB1E-5097FD06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F3872-5F86-8F6E-3272-CEA797B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3052-8C02-2619-5080-0ACA91CD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C34D-875F-3DF0-7720-766BB211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2B2D-7E50-050A-59BF-DC558B8C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1A1B2-A631-6735-1265-C5F00E9BF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4C243-9A83-1660-44EA-FDFEF7A0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7FBE5-279F-3CDB-0679-76AC543E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74A9C-C1DF-8BC0-495C-5B988798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A027C-2B00-D394-1AB2-3EAD2BCF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FE0B-2BF6-58AD-AC92-46B2FB7A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5834C-16F8-0747-B435-33CD848D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AD094-B7B7-5AC4-8279-09DCA1CE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FC2B-68E8-2A9E-0D93-65293230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12A9C-1EBC-A07F-1189-99F5F057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00985-D51C-8EB2-BCCF-20E6A3C6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DDDA-A2F9-1D59-2B02-7DD4B86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462-1048-E3C1-58FF-D83B8FF5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EEE0-0972-71B2-C064-F15CFA1B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8D43C-3518-8DC0-8858-F094E848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477EB-F9D7-A8F6-6359-3F9C39F8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58B43-8057-518F-3AFF-F76F9B60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80BC2-5D31-1AC6-A408-FA0E6E82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FD02-E798-C476-CDC5-5E5FA82D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9AD69-72A0-C7AC-D165-25D9F0E92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B052-323C-FCD5-A12F-36F3089A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6991-1060-5A98-9FE0-1CD72AB8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EB66-F3F9-1FBB-1AD2-8CC3180B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E9E9-D8CB-44E6-AABA-0CCF4FB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08FD0-7E67-44DB-54F1-307898DA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F9AC4-0347-5246-908E-C3EB0E83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858E-832E-E4FB-E061-77DCCDA90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D2D01-E7CB-6445-B635-A0EAF8BA2F61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081E-FC87-E297-6DF3-65042F2AF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7937B-2B3B-2DBC-A1A5-DFA56D9E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7B140-6FEA-214B-BEEF-B8D5E5A9A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ater droplet on a petal">
            <a:extLst>
              <a:ext uri="{FF2B5EF4-FFF2-40B4-BE49-F238E27FC236}">
                <a16:creationId xmlns:a16="http://schemas.microsoft.com/office/drawing/2014/main" id="{56F7C5B0-DD14-6D4F-A08E-97B6FBB1ED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79851-6904-5B1F-890C-816BB515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Integer Linear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1D968-36C0-3A7B-D483-7A7BCB6F5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491463" y="696579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+mj-lt"/>
              </a:rPr>
              <a:t>Rafael Almeida, Cal Thompson, Ryan </a:t>
            </a:r>
            <a:r>
              <a:rPr lang="en-US" i="0">
                <a:solidFill>
                  <a:srgbClr val="FFFFFF"/>
                </a:solidFill>
                <a:effectLst/>
                <a:latin typeface="+mj-lt"/>
              </a:rPr>
              <a:t>Novitski</a:t>
            </a:r>
          </a:p>
        </p:txBody>
      </p:sp>
    </p:spTree>
    <p:extLst>
      <p:ext uri="{BB962C8B-B14F-4D97-AF65-F5344CB8AC3E}">
        <p14:creationId xmlns:p14="http://schemas.microsoft.com/office/powerpoint/2010/main" val="381319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E27BF-AE83-A26A-7CCE-42B7408B3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1697B08-6FA5-62D5-656F-8BF9C4D62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>
                  <a:solidFill>
                    <a:srgbClr val="6A849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 b="0">
                  <a:solidFill>
                    <a:srgbClr val="6F8E73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&lt;200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1697B08-6FA5-62D5-656F-8BF9C4D62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E312B4C-C4E7-0169-84B7-768BC26FA0DE}"/>
              </a:ext>
            </a:extLst>
          </p:cNvPr>
          <p:cNvGrpSpPr/>
          <p:nvPr/>
        </p:nvGrpSpPr>
        <p:grpSpPr>
          <a:xfrm>
            <a:off x="2232309" y="877824"/>
            <a:ext cx="9140518" cy="5137703"/>
            <a:chOff x="2232309" y="877824"/>
            <a:chExt cx="9140518" cy="5137703"/>
          </a:xfrm>
        </p:grpSpPr>
        <p:pic>
          <p:nvPicPr>
            <p:cNvPr id="6" name="Picture 5" descr="A graph with lines and numbers&#10;&#10;Description automatically generated">
              <a:extLst>
                <a:ext uri="{FF2B5EF4-FFF2-40B4-BE49-F238E27FC236}">
                  <a16:creationId xmlns:a16="http://schemas.microsoft.com/office/drawing/2014/main" id="{7D7B63E0-5ABF-9EAD-A22A-64FC84FE0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3480" y="877824"/>
              <a:ext cx="6389347" cy="513770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09F15F-A637-7B11-CC9B-F0E56F55464E}"/>
                </a:ext>
              </a:extLst>
            </p:cNvPr>
            <p:cNvCxnSpPr/>
            <p:nvPr/>
          </p:nvCxnSpPr>
          <p:spPr>
            <a:xfrm>
              <a:off x="7558268" y="3429000"/>
              <a:ext cx="0" cy="128189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BB4068-7465-3B3D-0864-8E31847013CA}"/>
                </a:ext>
              </a:extLst>
            </p:cNvPr>
            <p:cNvCxnSpPr/>
            <p:nvPr/>
          </p:nvCxnSpPr>
          <p:spPr>
            <a:xfrm>
              <a:off x="7558268" y="3429000"/>
              <a:ext cx="1736203" cy="90473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51BBD3-F3FA-D338-7FB7-94F7967C0C49}"/>
                </a:ext>
              </a:extLst>
            </p:cNvPr>
            <p:cNvCxnSpPr/>
            <p:nvPr/>
          </p:nvCxnSpPr>
          <p:spPr>
            <a:xfrm>
              <a:off x="7558268" y="4710896"/>
              <a:ext cx="203714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26DA26-05BF-ED58-DAD5-63D0366EA636}"/>
                </a:ext>
              </a:extLst>
            </p:cNvPr>
            <p:cNvCxnSpPr/>
            <p:nvPr/>
          </p:nvCxnSpPr>
          <p:spPr>
            <a:xfrm>
              <a:off x="9294471" y="4333735"/>
              <a:ext cx="300942" cy="37716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CA4776-9047-7424-3D2C-A52F0BB95C76}"/>
                </a:ext>
              </a:extLst>
            </p:cNvPr>
            <p:cNvSpPr/>
            <p:nvPr/>
          </p:nvSpPr>
          <p:spPr>
            <a:xfrm>
              <a:off x="4074289" y="3970116"/>
              <a:ext cx="3217762" cy="254643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F29B7D-5053-CC2A-FEDF-7F2EC8123C7D}"/>
                </a:ext>
              </a:extLst>
            </p:cNvPr>
            <p:cNvCxnSpPr/>
            <p:nvPr/>
          </p:nvCxnSpPr>
          <p:spPr>
            <a:xfrm flipH="1">
              <a:off x="7558268" y="3680749"/>
              <a:ext cx="439838" cy="54401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840769-9E50-6BB2-B01B-4B1438FB5EAA}"/>
                </a:ext>
              </a:extLst>
            </p:cNvPr>
            <p:cNvCxnSpPr/>
            <p:nvPr/>
          </p:nvCxnSpPr>
          <p:spPr>
            <a:xfrm flipH="1">
              <a:off x="7905509" y="3970116"/>
              <a:ext cx="636607" cy="7407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A4D50B-A81E-F17B-69CC-B1164181A68F}"/>
                </a:ext>
              </a:extLst>
            </p:cNvPr>
            <p:cNvCxnSpPr/>
            <p:nvPr/>
          </p:nvCxnSpPr>
          <p:spPr>
            <a:xfrm flipV="1">
              <a:off x="8681013" y="4224759"/>
              <a:ext cx="381964" cy="48613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EDD855-53EB-663D-EA72-CF032109AD68}"/>
                </a:ext>
              </a:extLst>
            </p:cNvPr>
            <p:cNvSpPr txBox="1"/>
            <p:nvPr/>
          </p:nvSpPr>
          <p:spPr>
            <a:xfrm>
              <a:off x="2232309" y="3895569"/>
              <a:ext cx="184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Feasible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89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A4E3B-C373-1F77-A030-EFBD3E9A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775ADD-996E-D784-4B95-D0CC7544F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&lt;200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What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will optimize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/>
                  <a:t>?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1775ADD-996E-D784-4B95-D0CC7544F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 b="-16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21533C0-9F5E-4E7E-86AB-6088040731AC}"/>
              </a:ext>
            </a:extLst>
          </p:cNvPr>
          <p:cNvGrpSpPr/>
          <p:nvPr/>
        </p:nvGrpSpPr>
        <p:grpSpPr>
          <a:xfrm>
            <a:off x="4996725" y="856966"/>
            <a:ext cx="6371239" cy="5144067"/>
            <a:chOff x="4996725" y="856966"/>
            <a:chExt cx="6371239" cy="51440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C6388D-E768-ABD3-47C1-B13B6CB1738C}"/>
                </a:ext>
              </a:extLst>
            </p:cNvPr>
            <p:cNvGrpSpPr/>
            <p:nvPr/>
          </p:nvGrpSpPr>
          <p:grpSpPr>
            <a:xfrm>
              <a:off x="4996725" y="856966"/>
              <a:ext cx="6371239" cy="5144067"/>
              <a:chOff x="4996725" y="856966"/>
              <a:chExt cx="6371239" cy="514406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DFCE507-261F-3F5E-0ACF-81C914CB5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725" y="856966"/>
                <a:ext cx="6371239" cy="5144067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0D1F50E-4201-5957-94B6-7E832C606D13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0" cy="128189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1037C84-FBA6-6254-1752-8D13E520FED9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1736203" cy="90473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C1D909-8F83-E02D-B8D3-FA88CF88A48B}"/>
                  </a:ext>
                </a:extLst>
              </p:cNvPr>
              <p:cNvCxnSpPr/>
              <p:nvPr/>
            </p:nvCxnSpPr>
            <p:spPr>
              <a:xfrm>
                <a:off x="7558268" y="4710896"/>
                <a:ext cx="20371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17F35F-2B8E-85A7-2B19-1DD72CC2BAFD}"/>
                  </a:ext>
                </a:extLst>
              </p:cNvPr>
              <p:cNvCxnSpPr/>
              <p:nvPr/>
            </p:nvCxnSpPr>
            <p:spPr>
              <a:xfrm>
                <a:off x="9294471" y="4333735"/>
                <a:ext cx="300942" cy="37716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D9FC5D4-B01B-54EE-91D3-7CBB64717BF4}"/>
                  </a:ext>
                </a:extLst>
              </p:cNvPr>
              <p:cNvCxnSpPr/>
              <p:nvPr/>
            </p:nvCxnSpPr>
            <p:spPr>
              <a:xfrm flipH="1">
                <a:off x="7558268" y="3680749"/>
                <a:ext cx="439838" cy="54401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D59718-AA2F-7E80-6F79-4682A9F21288}"/>
                  </a:ext>
                </a:extLst>
              </p:cNvPr>
              <p:cNvCxnSpPr/>
              <p:nvPr/>
            </p:nvCxnSpPr>
            <p:spPr>
              <a:xfrm flipH="1">
                <a:off x="7905509" y="3970116"/>
                <a:ext cx="636607" cy="7407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84F4FC9-963E-259C-A66E-D2FB42CA60EC}"/>
                  </a:ext>
                </a:extLst>
              </p:cNvPr>
              <p:cNvCxnSpPr/>
              <p:nvPr/>
            </p:nvCxnSpPr>
            <p:spPr>
              <a:xfrm flipV="1">
                <a:off x="8681013" y="4224759"/>
                <a:ext cx="381964" cy="486137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AFE161-45B5-8987-641B-524393D637C8}"/>
                    </a:ext>
                  </a:extLst>
                </p:cNvPr>
                <p:cNvSpPr txBox="1"/>
                <p:nvPr/>
              </p:nvSpPr>
              <p:spPr>
                <a:xfrm rot="2540509">
                  <a:off x="5485448" y="1553215"/>
                  <a:ext cx="2354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=3066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AFE161-45B5-8987-641B-524393D63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40509">
                  <a:off x="5485448" y="1553215"/>
                  <a:ext cx="2354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8A3200B-E109-327B-7DD2-49741874924E}"/>
              </a:ext>
            </a:extLst>
          </p:cNvPr>
          <p:cNvSpPr/>
          <p:nvPr/>
        </p:nvSpPr>
        <p:spPr>
          <a:xfrm rot="18862657">
            <a:off x="7413584" y="4230602"/>
            <a:ext cx="983848" cy="2468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706 0 " pathEditMode="relative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01 0.00023 L 0.13854 -0.05833 " pathEditMode="relative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9C6C5-50F5-AF94-5760-A9A20F112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6D932E-2C8F-5B80-5A47-0A83736482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>
                  <a:solidFill>
                    <a:srgbClr val="BB666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&lt;200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What </a:t>
                </a:r>
                <a:r>
                  <a:rPr lang="en-US" sz="2000" b="1"/>
                  <a:t>integer</a:t>
                </a:r>
                <a:r>
                  <a:rPr lang="en-US" sz="2000"/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will optimize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/>
                  <a:t>?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6D932E-2C8F-5B80-5A47-0A83736482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 b="-16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A7F76B0-B0EC-A050-B29E-04F36D689E5C}"/>
              </a:ext>
            </a:extLst>
          </p:cNvPr>
          <p:cNvGrpSpPr/>
          <p:nvPr/>
        </p:nvGrpSpPr>
        <p:grpSpPr>
          <a:xfrm>
            <a:off x="5002302" y="873251"/>
            <a:ext cx="6371239" cy="5144066"/>
            <a:chOff x="5002302" y="873251"/>
            <a:chExt cx="6371239" cy="5144066"/>
          </a:xfrm>
        </p:grpSpPr>
        <p:pic>
          <p:nvPicPr>
            <p:cNvPr id="78" name="Picture 77" descr="A graph with lines and numbers&#10;&#10;Description automatically generated">
              <a:extLst>
                <a:ext uri="{FF2B5EF4-FFF2-40B4-BE49-F238E27FC236}">
                  <a16:creationId xmlns:a16="http://schemas.microsoft.com/office/drawing/2014/main" id="{619716AE-3A05-A88A-ACEA-1B36E1A75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2302" y="873251"/>
              <a:ext cx="6371239" cy="5144066"/>
            </a:xfrm>
            <a:prstGeom prst="rect">
              <a:avLst/>
            </a:prstGeom>
          </p:spPr>
        </p:pic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CD75E9-3DF8-A840-5E04-55D48C4405CA}"/>
                </a:ext>
              </a:extLst>
            </p:cNvPr>
            <p:cNvGrpSpPr/>
            <p:nvPr/>
          </p:nvGrpSpPr>
          <p:grpSpPr>
            <a:xfrm>
              <a:off x="7512866" y="3394577"/>
              <a:ext cx="2114559" cy="1361251"/>
              <a:chOff x="7512866" y="3394577"/>
              <a:chExt cx="2114559" cy="136125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AFE221E-98CD-19BA-72C5-C817A1B62E12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0" cy="128189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C4C4C85-3E47-FB99-B016-D1935A953C52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1736203" cy="90473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054BFE-FFA5-FD47-55CB-6997C0A28D91}"/>
                  </a:ext>
                </a:extLst>
              </p:cNvPr>
              <p:cNvCxnSpPr/>
              <p:nvPr/>
            </p:nvCxnSpPr>
            <p:spPr>
              <a:xfrm>
                <a:off x="7558268" y="4710896"/>
                <a:ext cx="20371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8456623-022E-E906-3D48-4CFAC248D35F}"/>
                  </a:ext>
                </a:extLst>
              </p:cNvPr>
              <p:cNvCxnSpPr/>
              <p:nvPr/>
            </p:nvCxnSpPr>
            <p:spPr>
              <a:xfrm>
                <a:off x="9294471" y="4333735"/>
                <a:ext cx="300942" cy="37716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013A0B3-8FD1-4E36-B74D-FF8489253124}"/>
                  </a:ext>
                </a:extLst>
              </p:cNvPr>
              <p:cNvSpPr/>
              <p:nvPr/>
            </p:nvSpPr>
            <p:spPr>
              <a:xfrm>
                <a:off x="7768493" y="364978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8C57E1-CAC4-DBC3-FC3B-4A29DD18A2C7}"/>
                  </a:ext>
                </a:extLst>
              </p:cNvPr>
              <p:cNvSpPr/>
              <p:nvPr/>
            </p:nvSpPr>
            <p:spPr>
              <a:xfrm>
                <a:off x="7772405" y="3919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0504248-A7E9-03FA-04E6-1993091009C3}"/>
                  </a:ext>
                </a:extLst>
              </p:cNvPr>
              <p:cNvSpPr/>
              <p:nvPr/>
            </p:nvSpPr>
            <p:spPr>
              <a:xfrm>
                <a:off x="8030303" y="391159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0A1EB8B-5D0D-D5AC-D437-FFA118E76CA4}"/>
                  </a:ext>
                </a:extLst>
              </p:cNvPr>
              <p:cNvSpPr/>
              <p:nvPr/>
            </p:nvSpPr>
            <p:spPr>
              <a:xfrm>
                <a:off x="7772408" y="416168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F1C9335-7475-C1E3-1996-71BB5F93BF4E}"/>
                  </a:ext>
                </a:extLst>
              </p:cNvPr>
              <p:cNvSpPr/>
              <p:nvPr/>
            </p:nvSpPr>
            <p:spPr>
              <a:xfrm>
                <a:off x="8030305" y="416168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BBFF3D9-220B-98C0-E81E-0C056DF4A327}"/>
                  </a:ext>
                </a:extLst>
              </p:cNvPr>
              <p:cNvSpPr/>
              <p:nvPr/>
            </p:nvSpPr>
            <p:spPr>
              <a:xfrm>
                <a:off x="7772407" y="442740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9E1DE8A-5C29-B93E-312F-EEF022DCDD84}"/>
                  </a:ext>
                </a:extLst>
              </p:cNvPr>
              <p:cNvSpPr/>
              <p:nvPr/>
            </p:nvSpPr>
            <p:spPr>
              <a:xfrm>
                <a:off x="8034217" y="4423496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C43CA4-B9AA-4FFB-5B3C-2D847AFA3449}"/>
                  </a:ext>
                </a:extLst>
              </p:cNvPr>
              <p:cNvSpPr/>
              <p:nvPr/>
            </p:nvSpPr>
            <p:spPr>
              <a:xfrm>
                <a:off x="8268671" y="4173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E764C01-E17B-B20B-E30D-1D6706E6A063}"/>
                  </a:ext>
                </a:extLst>
              </p:cNvPr>
              <p:cNvSpPr/>
              <p:nvPr/>
            </p:nvSpPr>
            <p:spPr>
              <a:xfrm>
                <a:off x="8268670" y="442349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733D63A-5BE9-FA42-DA18-D0F72B1D2AE0}"/>
                  </a:ext>
                </a:extLst>
              </p:cNvPr>
              <p:cNvSpPr/>
              <p:nvPr/>
            </p:nvSpPr>
            <p:spPr>
              <a:xfrm>
                <a:off x="8260855" y="392332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BF0F8AB-6780-2EDF-DA7E-3FE790EB9A3B}"/>
                  </a:ext>
                </a:extLst>
              </p:cNvPr>
              <p:cNvSpPr/>
              <p:nvPr/>
            </p:nvSpPr>
            <p:spPr>
              <a:xfrm>
                <a:off x="8534388" y="441568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0E5B820-B1C4-7496-35E0-D348A4AF33BF}"/>
                  </a:ext>
                </a:extLst>
              </p:cNvPr>
              <p:cNvSpPr/>
              <p:nvPr/>
            </p:nvSpPr>
            <p:spPr>
              <a:xfrm>
                <a:off x="8526574" y="4181227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4DD033D-38ED-449F-5BAE-A3D29495E096}"/>
                  </a:ext>
                </a:extLst>
              </p:cNvPr>
              <p:cNvSpPr/>
              <p:nvPr/>
            </p:nvSpPr>
            <p:spPr>
              <a:xfrm>
                <a:off x="8792291" y="418904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B846E0-7F42-F529-F062-39D59A6F0A7F}"/>
                  </a:ext>
                </a:extLst>
              </p:cNvPr>
              <p:cNvSpPr/>
              <p:nvPr/>
            </p:nvSpPr>
            <p:spPr>
              <a:xfrm>
                <a:off x="8792288" y="4431309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7825C41-6B19-96AE-1287-CDD6079666BF}"/>
                  </a:ext>
                </a:extLst>
              </p:cNvPr>
              <p:cNvSpPr/>
              <p:nvPr/>
            </p:nvSpPr>
            <p:spPr>
              <a:xfrm>
                <a:off x="9034562" y="4415678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0F9B716-F672-772F-C2D9-324D0F437A90}"/>
                  </a:ext>
                </a:extLst>
              </p:cNvPr>
              <p:cNvSpPr/>
              <p:nvPr/>
            </p:nvSpPr>
            <p:spPr>
              <a:xfrm>
                <a:off x="9292463" y="4415679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1D246E2-DF9E-3568-E6F7-099DA406EF6F}"/>
                  </a:ext>
                </a:extLst>
              </p:cNvPr>
              <p:cNvSpPr/>
              <p:nvPr/>
            </p:nvSpPr>
            <p:spPr>
              <a:xfrm>
                <a:off x="7524277" y="4173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217C267-E690-9414-FBB1-F9E4A4E40D39}"/>
                  </a:ext>
                </a:extLst>
              </p:cNvPr>
              <p:cNvSpPr/>
              <p:nvPr/>
            </p:nvSpPr>
            <p:spPr>
              <a:xfrm>
                <a:off x="7519191" y="442955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AE87EE7-5FA2-545A-CE13-BFC35697C0D0}"/>
                  </a:ext>
                </a:extLst>
              </p:cNvPr>
              <p:cNvSpPr/>
              <p:nvPr/>
            </p:nvSpPr>
            <p:spPr>
              <a:xfrm>
                <a:off x="7512866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6087807-A4BB-5C68-9F3B-3A92897F8190}"/>
                  </a:ext>
                </a:extLst>
              </p:cNvPr>
              <p:cNvSpPr/>
              <p:nvPr/>
            </p:nvSpPr>
            <p:spPr>
              <a:xfrm>
                <a:off x="7512866" y="3394577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D80EF06-37C3-56AE-1165-342384A09054}"/>
                  </a:ext>
                </a:extLst>
              </p:cNvPr>
              <p:cNvSpPr/>
              <p:nvPr/>
            </p:nvSpPr>
            <p:spPr>
              <a:xfrm>
                <a:off x="7512866" y="365498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4E72FA52-12C8-E81F-82E3-6401A757578D}"/>
                  </a:ext>
                </a:extLst>
              </p:cNvPr>
              <p:cNvSpPr/>
              <p:nvPr/>
            </p:nvSpPr>
            <p:spPr>
              <a:xfrm>
                <a:off x="7520212" y="391941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94A39D3-A8FC-5CD7-CBC7-3C769888595D}"/>
                  </a:ext>
                </a:extLst>
              </p:cNvPr>
              <p:cNvSpPr/>
              <p:nvPr/>
            </p:nvSpPr>
            <p:spPr>
              <a:xfrm>
                <a:off x="7768493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7913737-87F7-BB8B-2655-8712D0EA1DA9}"/>
                  </a:ext>
                </a:extLst>
              </p:cNvPr>
              <p:cNvSpPr/>
              <p:nvPr/>
            </p:nvSpPr>
            <p:spPr>
              <a:xfrm>
                <a:off x="8030346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15AB2D-67D3-4948-19F4-439301F4CA4E}"/>
                  </a:ext>
                </a:extLst>
              </p:cNvPr>
              <p:cNvSpPr/>
              <p:nvPr/>
            </p:nvSpPr>
            <p:spPr>
              <a:xfrm>
                <a:off x="8280239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24093D2-D9E8-45EC-009D-C52DB89B2380}"/>
                  </a:ext>
                </a:extLst>
              </p:cNvPr>
              <p:cNvSpPr/>
              <p:nvPr/>
            </p:nvSpPr>
            <p:spPr>
              <a:xfrm>
                <a:off x="8540148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91BD2EC-FD67-2191-81A7-941E3F82548E}"/>
                  </a:ext>
                </a:extLst>
              </p:cNvPr>
              <p:cNvSpPr/>
              <p:nvPr/>
            </p:nvSpPr>
            <p:spPr>
              <a:xfrm>
                <a:off x="8792287" y="466859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C6949E9-A741-C6D3-43A1-9B2C9A54E816}"/>
                  </a:ext>
                </a:extLst>
              </p:cNvPr>
              <p:cNvSpPr/>
              <p:nvPr/>
            </p:nvSpPr>
            <p:spPr>
              <a:xfrm>
                <a:off x="9042180" y="467767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3E46642-72FF-11A8-7D05-930F39238DA2}"/>
                  </a:ext>
                </a:extLst>
              </p:cNvPr>
              <p:cNvSpPr/>
              <p:nvPr/>
            </p:nvSpPr>
            <p:spPr>
              <a:xfrm>
                <a:off x="9292463" y="467767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D7796D2-E24A-6775-4B4A-74CEE2EEE725}"/>
                  </a:ext>
                </a:extLst>
              </p:cNvPr>
              <p:cNvSpPr/>
              <p:nvPr/>
            </p:nvSpPr>
            <p:spPr>
              <a:xfrm>
                <a:off x="9549272" y="466894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42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51A563-35B4-D188-994A-4630693D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2079748"/>
            <a:ext cx="5008335" cy="2698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FC6EB7-5C8D-BC65-AD77-B77871EA7F61}"/>
                  </a:ext>
                </a:extLst>
              </p:cNvPr>
              <p:cNvSpPr txBox="1"/>
              <p:nvPr/>
            </p:nvSpPr>
            <p:spPr>
              <a:xfrm>
                <a:off x="5649685" y="3069771"/>
                <a:ext cx="604094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, 5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𝑛𝐷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FC6EB7-5C8D-BC65-AD77-B77871EA7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5" y="3069771"/>
                <a:ext cx="6040948" cy="1323439"/>
              </a:xfrm>
              <a:prstGeom prst="rect">
                <a:avLst/>
              </a:prstGeom>
              <a:blipFill>
                <a:blip r:embed="rId4"/>
                <a:stretch>
                  <a:fillRect l="-1887" r="-146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3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4CF09-0982-83FC-CCF7-A9C9973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5440-4AFC-5AF8-BEB9-86A29D3D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39" y="369043"/>
            <a:ext cx="10515600" cy="1325563"/>
          </a:xfrm>
        </p:spPr>
        <p:txBody>
          <a:bodyPr/>
          <a:lstStyle/>
          <a:p>
            <a:r>
              <a:rPr lang="en-US"/>
              <a:t>Integer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0CB5F-8E59-33FF-CE3F-735AC774D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Adds Discrete Choices</a:t>
                </a:r>
              </a:p>
              <a:p>
                <a:pPr lvl="1"/>
                <a:r>
                  <a:rPr lang="en-US"/>
                  <a:t>continuous → exponentially finite set of points</a:t>
                </a:r>
              </a:p>
              <a:p>
                <a:pPr lvl="2"/>
                <a:r>
                  <a:rPr lang="en-US"/>
                  <a:t>infinite feasible solutions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solutions</a:t>
                </a:r>
              </a:p>
              <a:p>
                <a:pPr lvl="1"/>
                <a:r>
                  <a:rPr lang="en-US"/>
                  <a:t>convex polyhedron → discrete and non-convex</a:t>
                </a:r>
              </a:p>
              <a:p>
                <a:r>
                  <a:rPr lang="en-US"/>
                  <a:t>Consequences</a:t>
                </a:r>
              </a:p>
              <a:p>
                <a:pPr lvl="1"/>
                <a:r>
                  <a:rPr lang="en-US"/>
                  <a:t>Simplex cannot traverse</a:t>
                </a:r>
              </a:p>
              <a:p>
                <a:pPr lvl="1"/>
                <a:r>
                  <a:rPr lang="en-US"/>
                  <a:t>Only way to solve would be like brute force</a:t>
                </a:r>
              </a:p>
              <a:p>
                <a:pPr lvl="1"/>
                <a:endParaRPr lang="en-US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0CB5F-8E59-33FF-CE3F-735AC774D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Computer">
            <a:extLst>
              <a:ext uri="{FF2B5EF4-FFF2-40B4-BE49-F238E27FC236}">
                <a16:creationId xmlns:a16="http://schemas.microsoft.com/office/drawing/2014/main" id="{278EB55F-45DD-7C9D-D8C8-4DEEFD9FBD54}"/>
              </a:ext>
            </a:extLst>
          </p:cNvPr>
          <p:cNvSpPr/>
          <p:nvPr/>
        </p:nvSpPr>
        <p:spPr>
          <a:xfrm>
            <a:off x="838200" y="639798"/>
            <a:ext cx="784054" cy="78405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AE86D0-D5F3-BDA8-A9B5-3FE6E9CB1107}"/>
              </a:ext>
            </a:extLst>
          </p:cNvPr>
          <p:cNvGrpSpPr/>
          <p:nvPr/>
        </p:nvGrpSpPr>
        <p:grpSpPr>
          <a:xfrm>
            <a:off x="8153545" y="1825625"/>
            <a:ext cx="3200255" cy="3170373"/>
            <a:chOff x="5002302" y="873251"/>
            <a:chExt cx="6371239" cy="5144066"/>
          </a:xfrm>
        </p:grpSpPr>
        <p:pic>
          <p:nvPicPr>
            <p:cNvPr id="80" name="Picture 79" descr="A graph with lines and numbers&#10;&#10;Description automatically generated">
              <a:extLst>
                <a:ext uri="{FF2B5EF4-FFF2-40B4-BE49-F238E27FC236}">
                  <a16:creationId xmlns:a16="http://schemas.microsoft.com/office/drawing/2014/main" id="{FDA99302-8AB9-2149-7ADF-E7DDC24C8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2302" y="873251"/>
              <a:ext cx="6371239" cy="5144066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2029466-D23C-9956-FBC4-6342E4506AA7}"/>
                </a:ext>
              </a:extLst>
            </p:cNvPr>
            <p:cNvGrpSpPr/>
            <p:nvPr/>
          </p:nvGrpSpPr>
          <p:grpSpPr>
            <a:xfrm>
              <a:off x="7512866" y="3394577"/>
              <a:ext cx="2114559" cy="1361251"/>
              <a:chOff x="7512866" y="3394577"/>
              <a:chExt cx="2114559" cy="136125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F31EE68-6FD2-EA9B-4B24-BDAA7718DC87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0" cy="1281896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784544D-0BC1-D403-99F7-486CAE8FA218}"/>
                  </a:ext>
                </a:extLst>
              </p:cNvPr>
              <p:cNvCxnSpPr/>
              <p:nvPr/>
            </p:nvCxnSpPr>
            <p:spPr>
              <a:xfrm>
                <a:off x="7558268" y="3429000"/>
                <a:ext cx="1736203" cy="90473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9C53218-B83E-99E7-4BB0-B2C68E7D86F6}"/>
                  </a:ext>
                </a:extLst>
              </p:cNvPr>
              <p:cNvCxnSpPr/>
              <p:nvPr/>
            </p:nvCxnSpPr>
            <p:spPr>
              <a:xfrm>
                <a:off x="7558268" y="4710896"/>
                <a:ext cx="2037145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EDF1E65-2117-6999-6C21-034FF02D4AE6}"/>
                  </a:ext>
                </a:extLst>
              </p:cNvPr>
              <p:cNvCxnSpPr/>
              <p:nvPr/>
            </p:nvCxnSpPr>
            <p:spPr>
              <a:xfrm>
                <a:off x="9294471" y="4333735"/>
                <a:ext cx="300942" cy="377161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EFA88EB-AFD9-67C8-72FA-B544385A4E2E}"/>
                  </a:ext>
                </a:extLst>
              </p:cNvPr>
              <p:cNvSpPr/>
              <p:nvPr/>
            </p:nvSpPr>
            <p:spPr>
              <a:xfrm>
                <a:off x="7768493" y="364978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EFDF92C-636A-DE81-8F20-38FB3CB8F2D1}"/>
                  </a:ext>
                </a:extLst>
              </p:cNvPr>
              <p:cNvSpPr/>
              <p:nvPr/>
            </p:nvSpPr>
            <p:spPr>
              <a:xfrm>
                <a:off x="7772405" y="3919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8478518-A412-11F5-314A-222818CEC26D}"/>
                  </a:ext>
                </a:extLst>
              </p:cNvPr>
              <p:cNvSpPr/>
              <p:nvPr/>
            </p:nvSpPr>
            <p:spPr>
              <a:xfrm>
                <a:off x="8030303" y="391159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F1D8487-A159-64F2-D1E9-9C4C4CB1D173}"/>
                  </a:ext>
                </a:extLst>
              </p:cNvPr>
              <p:cNvSpPr/>
              <p:nvPr/>
            </p:nvSpPr>
            <p:spPr>
              <a:xfrm>
                <a:off x="7772408" y="416168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5093992-A235-78F8-DC02-CD74A21AEBC7}"/>
                  </a:ext>
                </a:extLst>
              </p:cNvPr>
              <p:cNvSpPr/>
              <p:nvPr/>
            </p:nvSpPr>
            <p:spPr>
              <a:xfrm>
                <a:off x="8030305" y="416168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67B30F-E121-1D20-C9E2-35C30EE8746E}"/>
                  </a:ext>
                </a:extLst>
              </p:cNvPr>
              <p:cNvSpPr/>
              <p:nvPr/>
            </p:nvSpPr>
            <p:spPr>
              <a:xfrm>
                <a:off x="7772407" y="442740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57DE264-97C7-3B6F-5287-1A9583A250C0}"/>
                  </a:ext>
                </a:extLst>
              </p:cNvPr>
              <p:cNvSpPr/>
              <p:nvPr/>
            </p:nvSpPr>
            <p:spPr>
              <a:xfrm>
                <a:off x="8034217" y="4423496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3E5E4A7-3ADA-60CC-5DD5-92992EE772CD}"/>
                  </a:ext>
                </a:extLst>
              </p:cNvPr>
              <p:cNvSpPr/>
              <p:nvPr/>
            </p:nvSpPr>
            <p:spPr>
              <a:xfrm>
                <a:off x="8268671" y="4173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7C0B53-7F73-9DA7-CDF4-118B94BB24DE}"/>
                  </a:ext>
                </a:extLst>
              </p:cNvPr>
              <p:cNvSpPr/>
              <p:nvPr/>
            </p:nvSpPr>
            <p:spPr>
              <a:xfrm>
                <a:off x="8268670" y="4423493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9B64DB4-D84B-C67C-571B-2070E3868105}"/>
                  </a:ext>
                </a:extLst>
              </p:cNvPr>
              <p:cNvSpPr/>
              <p:nvPr/>
            </p:nvSpPr>
            <p:spPr>
              <a:xfrm>
                <a:off x="8260855" y="392332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110AD85-B627-875E-04D0-42EEE3EBE665}"/>
                  </a:ext>
                </a:extLst>
              </p:cNvPr>
              <p:cNvSpPr/>
              <p:nvPr/>
            </p:nvSpPr>
            <p:spPr>
              <a:xfrm>
                <a:off x="8534388" y="441568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1E6F0F8-7172-2703-9E3B-EF801B626825}"/>
                  </a:ext>
                </a:extLst>
              </p:cNvPr>
              <p:cNvSpPr/>
              <p:nvPr/>
            </p:nvSpPr>
            <p:spPr>
              <a:xfrm>
                <a:off x="8526574" y="4181227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C4776BD-CEC0-FD40-22B6-C630DBE9244D}"/>
                  </a:ext>
                </a:extLst>
              </p:cNvPr>
              <p:cNvSpPr/>
              <p:nvPr/>
            </p:nvSpPr>
            <p:spPr>
              <a:xfrm>
                <a:off x="8792291" y="418904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D70EBA2-E208-F046-A37F-A9C70A978AB0}"/>
                  </a:ext>
                </a:extLst>
              </p:cNvPr>
              <p:cNvSpPr/>
              <p:nvPr/>
            </p:nvSpPr>
            <p:spPr>
              <a:xfrm>
                <a:off x="8792288" y="4431309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23FCD2B-1040-18C2-EB2A-675DAC7D45AD}"/>
                  </a:ext>
                </a:extLst>
              </p:cNvPr>
              <p:cNvSpPr/>
              <p:nvPr/>
            </p:nvSpPr>
            <p:spPr>
              <a:xfrm>
                <a:off x="9034562" y="4415678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CD4DAC1-F6B2-62A8-5E82-9D8D39742BD8}"/>
                  </a:ext>
                </a:extLst>
              </p:cNvPr>
              <p:cNvSpPr/>
              <p:nvPr/>
            </p:nvSpPr>
            <p:spPr>
              <a:xfrm>
                <a:off x="9292463" y="4415679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7077763-51E0-5545-C889-974D68485AE4}"/>
                  </a:ext>
                </a:extLst>
              </p:cNvPr>
              <p:cNvSpPr/>
              <p:nvPr/>
            </p:nvSpPr>
            <p:spPr>
              <a:xfrm>
                <a:off x="7524277" y="4173412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FA63F04-8CAA-3CDA-9F0E-1F017D1D75D6}"/>
                  </a:ext>
                </a:extLst>
              </p:cNvPr>
              <p:cNvSpPr/>
              <p:nvPr/>
            </p:nvSpPr>
            <p:spPr>
              <a:xfrm>
                <a:off x="7519191" y="442955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EAD24A9-4439-4699-808C-1C64F18FD966}"/>
                  </a:ext>
                </a:extLst>
              </p:cNvPr>
              <p:cNvSpPr/>
              <p:nvPr/>
            </p:nvSpPr>
            <p:spPr>
              <a:xfrm>
                <a:off x="7512866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F8C5BDD-CEB1-C8AC-584F-2A3FAE8A4A83}"/>
                  </a:ext>
                </a:extLst>
              </p:cNvPr>
              <p:cNvSpPr/>
              <p:nvPr/>
            </p:nvSpPr>
            <p:spPr>
              <a:xfrm>
                <a:off x="7512866" y="3394577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35E8B8F-62D1-9B42-C461-E21AEFD24500}"/>
                  </a:ext>
                </a:extLst>
              </p:cNvPr>
              <p:cNvSpPr/>
              <p:nvPr/>
            </p:nvSpPr>
            <p:spPr>
              <a:xfrm>
                <a:off x="7512866" y="365498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A4718B0-5129-2A98-77C8-982BD6D15618}"/>
                  </a:ext>
                </a:extLst>
              </p:cNvPr>
              <p:cNvSpPr/>
              <p:nvPr/>
            </p:nvSpPr>
            <p:spPr>
              <a:xfrm>
                <a:off x="7520212" y="391941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5082EF1-169E-9173-E6A9-3EBB52F1A32D}"/>
                  </a:ext>
                </a:extLst>
              </p:cNvPr>
              <p:cNvSpPr/>
              <p:nvPr/>
            </p:nvSpPr>
            <p:spPr>
              <a:xfrm>
                <a:off x="7768493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DE7901D-19B2-EAF4-75DC-D7EA0E8B3763}"/>
                  </a:ext>
                </a:extLst>
              </p:cNvPr>
              <p:cNvSpPr/>
              <p:nvPr/>
            </p:nvSpPr>
            <p:spPr>
              <a:xfrm>
                <a:off x="8030346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595BBC1-C834-AE82-D1B7-34D5068EA61A}"/>
                  </a:ext>
                </a:extLst>
              </p:cNvPr>
              <p:cNvSpPr/>
              <p:nvPr/>
            </p:nvSpPr>
            <p:spPr>
              <a:xfrm>
                <a:off x="8280239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1EAFAD-753C-A064-D180-776FCE1785CA}"/>
                  </a:ext>
                </a:extLst>
              </p:cNvPr>
              <p:cNvSpPr/>
              <p:nvPr/>
            </p:nvSpPr>
            <p:spPr>
              <a:xfrm>
                <a:off x="8540148" y="4677675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63B25A9-637A-9F1E-7AE7-D6044DEA73C2}"/>
                  </a:ext>
                </a:extLst>
              </p:cNvPr>
              <p:cNvSpPr/>
              <p:nvPr/>
            </p:nvSpPr>
            <p:spPr>
              <a:xfrm>
                <a:off x="8792287" y="4668590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FF499C6-2CAA-56C8-AE4B-98529DB0D6D9}"/>
                  </a:ext>
                </a:extLst>
              </p:cNvPr>
              <p:cNvSpPr/>
              <p:nvPr/>
            </p:nvSpPr>
            <p:spPr>
              <a:xfrm>
                <a:off x="9042180" y="467767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7E45CEA-6E61-1E6D-19AF-E50904E21D1D}"/>
                  </a:ext>
                </a:extLst>
              </p:cNvPr>
              <p:cNvSpPr/>
              <p:nvPr/>
            </p:nvSpPr>
            <p:spPr>
              <a:xfrm>
                <a:off x="9292463" y="4677674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8A772C7-079C-808A-2D01-CBD1A377EE7D}"/>
                  </a:ext>
                </a:extLst>
              </p:cNvPr>
              <p:cNvSpPr/>
              <p:nvPr/>
            </p:nvSpPr>
            <p:spPr>
              <a:xfrm>
                <a:off x="9549272" y="4668941"/>
                <a:ext cx="78153" cy="78153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814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0F01-39C8-DE56-70CD-CE08069EC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0694-D7B5-EB76-D890-860063CB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39" y="369043"/>
            <a:ext cx="10515600" cy="1325563"/>
          </a:xfrm>
        </p:spPr>
        <p:txBody>
          <a:bodyPr/>
          <a:lstStyle/>
          <a:p>
            <a:r>
              <a:rPr lang="en-US"/>
              <a:t>Integer 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22583-E50F-D485-C3EE-CDDA16AE1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Optimization vs Decision </a:t>
                </a:r>
              </a:p>
              <a:p>
                <a:pPr lvl="1"/>
                <a:r>
                  <a:rPr lang="en-US"/>
                  <a:t>what is the optimal solution to ILP?</a:t>
                </a:r>
              </a:p>
              <a:p>
                <a:pPr lvl="1"/>
                <a:r>
                  <a:rPr lang="en-US"/>
                  <a:t>is there a solution to ILP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is there a solution to Knapsack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?</a:t>
                </a:r>
              </a:p>
              <a:p>
                <a:r>
                  <a:rPr lang="en-US"/>
                  <a:t>Clearly aligns with KNAPSACK</a:t>
                </a:r>
              </a:p>
              <a:p>
                <a:r>
                  <a:rPr lang="en-US"/>
                  <a:t>Not necessary to think about optimization to show NP-Hardness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22583-E50F-D485-C3EE-CDDA16AE1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Computer">
            <a:extLst>
              <a:ext uri="{FF2B5EF4-FFF2-40B4-BE49-F238E27FC236}">
                <a16:creationId xmlns:a16="http://schemas.microsoft.com/office/drawing/2014/main" id="{0E87F286-16F4-AD5C-0C4E-6EC7DFB88BF7}"/>
              </a:ext>
            </a:extLst>
          </p:cNvPr>
          <p:cNvSpPr/>
          <p:nvPr/>
        </p:nvSpPr>
        <p:spPr>
          <a:xfrm>
            <a:off x="838200" y="639798"/>
            <a:ext cx="784054" cy="78405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24772-9C8B-7CA5-C897-16B189407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F2CF005-F6F9-6D2C-624C-376C7E87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25" y="856966"/>
            <a:ext cx="6371239" cy="5144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9FFCAAE-A469-B841-9476-2313CA580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533" y="885903"/>
                <a:ext cx="3674467" cy="514406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>
                  <a:solidFill>
                    <a:srgbClr val="BB666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&lt;200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=180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What </a:t>
                </a:r>
                <a:r>
                  <a:rPr lang="en-US" sz="2000" b="1"/>
                  <a:t>integer</a:t>
                </a:r>
                <a:r>
                  <a:rPr lang="en-US" sz="2000"/>
                  <a:t>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/>
                  <a:t> will optimize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/>
                  <a:t>?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Does an integer solution </a:t>
                </a:r>
                <a:r>
                  <a:rPr lang="en-US" sz="2000" b="1"/>
                  <a:t>exist</a:t>
                </a:r>
                <a:r>
                  <a:rPr lang="en-US" sz="2000"/>
                  <a:t> within the feasible region that achieves a particular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9FFCAAE-A469-B841-9476-2313CA580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533" y="885903"/>
                <a:ext cx="3674467" cy="5144066"/>
              </a:xfrm>
              <a:blipFill>
                <a:blip r:embed="rId4"/>
                <a:stretch>
                  <a:fillRect l="-1718" t="-985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9E288CB-6E01-97F2-B4AB-5F7BD713B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302" y="873251"/>
            <a:ext cx="6371239" cy="514406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6397BCA-A40C-C709-63CE-7AD05117D392}"/>
              </a:ext>
            </a:extLst>
          </p:cNvPr>
          <p:cNvGrpSpPr/>
          <p:nvPr/>
        </p:nvGrpSpPr>
        <p:grpSpPr>
          <a:xfrm>
            <a:off x="7512866" y="3394577"/>
            <a:ext cx="2114559" cy="1361251"/>
            <a:chOff x="7512866" y="3394577"/>
            <a:chExt cx="2114559" cy="136125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958D58F-C336-4111-4B65-E7F72AA15A15}"/>
                </a:ext>
              </a:extLst>
            </p:cNvPr>
            <p:cNvCxnSpPr/>
            <p:nvPr/>
          </p:nvCxnSpPr>
          <p:spPr>
            <a:xfrm>
              <a:off x="7558268" y="3429000"/>
              <a:ext cx="0" cy="128189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55C5F99-B459-DB9F-C521-95E138413A73}"/>
                </a:ext>
              </a:extLst>
            </p:cNvPr>
            <p:cNvCxnSpPr/>
            <p:nvPr/>
          </p:nvCxnSpPr>
          <p:spPr>
            <a:xfrm>
              <a:off x="7558268" y="3429000"/>
              <a:ext cx="1736203" cy="90473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C94AAF1-1348-F84E-1019-F04C05E6CC75}"/>
                </a:ext>
              </a:extLst>
            </p:cNvPr>
            <p:cNvCxnSpPr/>
            <p:nvPr/>
          </p:nvCxnSpPr>
          <p:spPr>
            <a:xfrm>
              <a:off x="7558268" y="4710896"/>
              <a:ext cx="203714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5B17AFB-8CB4-FCC7-D7EF-3E17C5E8BD66}"/>
                </a:ext>
              </a:extLst>
            </p:cNvPr>
            <p:cNvCxnSpPr/>
            <p:nvPr/>
          </p:nvCxnSpPr>
          <p:spPr>
            <a:xfrm>
              <a:off x="9294471" y="4333735"/>
              <a:ext cx="300942" cy="37716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6DF96F0-6A65-2EB0-F557-A1C5037DBA9A}"/>
                </a:ext>
              </a:extLst>
            </p:cNvPr>
            <p:cNvSpPr/>
            <p:nvPr/>
          </p:nvSpPr>
          <p:spPr>
            <a:xfrm>
              <a:off x="7768493" y="364978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729143B-6A55-456D-31B0-24D0970D1233}"/>
                </a:ext>
              </a:extLst>
            </p:cNvPr>
            <p:cNvSpPr/>
            <p:nvPr/>
          </p:nvSpPr>
          <p:spPr>
            <a:xfrm>
              <a:off x="7772405" y="3919412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C3E0989-3EF9-9815-BA2D-26F1AB83D741}"/>
                </a:ext>
              </a:extLst>
            </p:cNvPr>
            <p:cNvSpPr/>
            <p:nvPr/>
          </p:nvSpPr>
          <p:spPr>
            <a:xfrm>
              <a:off x="8030303" y="391159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350DBE-6F6D-EBE7-399D-D56BBD3E7885}"/>
                </a:ext>
              </a:extLst>
            </p:cNvPr>
            <p:cNvSpPr/>
            <p:nvPr/>
          </p:nvSpPr>
          <p:spPr>
            <a:xfrm>
              <a:off x="7772408" y="4161683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DA4D834-441A-63F3-7EF9-AD550C3A2AC1}"/>
                </a:ext>
              </a:extLst>
            </p:cNvPr>
            <p:cNvSpPr/>
            <p:nvPr/>
          </p:nvSpPr>
          <p:spPr>
            <a:xfrm>
              <a:off x="8030305" y="4161683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1FD9F0-BD49-29F4-2D46-3674D590E60D}"/>
                </a:ext>
              </a:extLst>
            </p:cNvPr>
            <p:cNvSpPr/>
            <p:nvPr/>
          </p:nvSpPr>
          <p:spPr>
            <a:xfrm>
              <a:off x="7772407" y="4427401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D05F3A-02ED-27E3-1D70-28E3A52A58C0}"/>
                </a:ext>
              </a:extLst>
            </p:cNvPr>
            <p:cNvSpPr/>
            <p:nvPr/>
          </p:nvSpPr>
          <p:spPr>
            <a:xfrm>
              <a:off x="8034217" y="4423496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F3A7DD-A968-44FB-6372-6BEEB397373E}"/>
                </a:ext>
              </a:extLst>
            </p:cNvPr>
            <p:cNvSpPr/>
            <p:nvPr/>
          </p:nvSpPr>
          <p:spPr>
            <a:xfrm>
              <a:off x="8268671" y="4173412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DB8D78-4A5F-17E4-130B-88C5705B42A2}"/>
                </a:ext>
              </a:extLst>
            </p:cNvPr>
            <p:cNvSpPr/>
            <p:nvPr/>
          </p:nvSpPr>
          <p:spPr>
            <a:xfrm>
              <a:off x="8268670" y="4423493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89F057E-2951-9EB4-6703-68CFAB2D6B37}"/>
                </a:ext>
              </a:extLst>
            </p:cNvPr>
            <p:cNvSpPr/>
            <p:nvPr/>
          </p:nvSpPr>
          <p:spPr>
            <a:xfrm>
              <a:off x="8260855" y="3923324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B3C3FED-3BF0-2125-BA2A-B0F9AD2A7CDE}"/>
                </a:ext>
              </a:extLst>
            </p:cNvPr>
            <p:cNvSpPr/>
            <p:nvPr/>
          </p:nvSpPr>
          <p:spPr>
            <a:xfrm>
              <a:off x="8534388" y="4415680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39BFDF5-F667-CCAF-C1B4-AC0A55CBAE81}"/>
                </a:ext>
              </a:extLst>
            </p:cNvPr>
            <p:cNvSpPr/>
            <p:nvPr/>
          </p:nvSpPr>
          <p:spPr>
            <a:xfrm>
              <a:off x="8526574" y="4181227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738C2F-1E46-EE58-83B1-872DD237EC2B}"/>
                </a:ext>
              </a:extLst>
            </p:cNvPr>
            <p:cNvSpPr/>
            <p:nvPr/>
          </p:nvSpPr>
          <p:spPr>
            <a:xfrm>
              <a:off x="8792291" y="4189040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B3ED23-C54E-9C79-F1C3-40955C6AD5E4}"/>
                </a:ext>
              </a:extLst>
            </p:cNvPr>
            <p:cNvSpPr/>
            <p:nvPr/>
          </p:nvSpPr>
          <p:spPr>
            <a:xfrm>
              <a:off x="8792288" y="4431309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A04359-249A-8308-B9E9-B39112C56802}"/>
                </a:ext>
              </a:extLst>
            </p:cNvPr>
            <p:cNvSpPr/>
            <p:nvPr/>
          </p:nvSpPr>
          <p:spPr>
            <a:xfrm>
              <a:off x="9034562" y="4415678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66FC45-C8F3-7036-163D-92E34EB9D767}"/>
                </a:ext>
              </a:extLst>
            </p:cNvPr>
            <p:cNvSpPr/>
            <p:nvPr/>
          </p:nvSpPr>
          <p:spPr>
            <a:xfrm>
              <a:off x="9292463" y="4415679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43B621D-5A63-FA36-DA4C-168D03998E27}"/>
                </a:ext>
              </a:extLst>
            </p:cNvPr>
            <p:cNvSpPr/>
            <p:nvPr/>
          </p:nvSpPr>
          <p:spPr>
            <a:xfrm>
              <a:off x="7524277" y="4173412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EF298BC-088E-DAA1-4DC9-BE5B4809DF7E}"/>
                </a:ext>
              </a:extLst>
            </p:cNvPr>
            <p:cNvSpPr/>
            <p:nvPr/>
          </p:nvSpPr>
          <p:spPr>
            <a:xfrm>
              <a:off x="7519191" y="4429551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6CA7E86-CC51-E8DC-96D1-E9D769B6EC6E}"/>
                </a:ext>
              </a:extLst>
            </p:cNvPr>
            <p:cNvSpPr/>
            <p:nvPr/>
          </p:nvSpPr>
          <p:spPr>
            <a:xfrm>
              <a:off x="7512866" y="467767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6C2C518-2221-D141-CA46-6DDAB7E6F225}"/>
                </a:ext>
              </a:extLst>
            </p:cNvPr>
            <p:cNvSpPr/>
            <p:nvPr/>
          </p:nvSpPr>
          <p:spPr>
            <a:xfrm>
              <a:off x="7512866" y="3394577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3245AC5-4361-7F22-3EBD-3454DCC1DDD4}"/>
                </a:ext>
              </a:extLst>
            </p:cNvPr>
            <p:cNvSpPr/>
            <p:nvPr/>
          </p:nvSpPr>
          <p:spPr>
            <a:xfrm>
              <a:off x="7512866" y="3654981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EC04EF-6A98-1631-AA82-5011343F5B15}"/>
                </a:ext>
              </a:extLst>
            </p:cNvPr>
            <p:cNvSpPr/>
            <p:nvPr/>
          </p:nvSpPr>
          <p:spPr>
            <a:xfrm>
              <a:off x="7520212" y="3919411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F611FE5-2C0B-3FE8-6334-D4D40AF18A59}"/>
                </a:ext>
              </a:extLst>
            </p:cNvPr>
            <p:cNvSpPr/>
            <p:nvPr/>
          </p:nvSpPr>
          <p:spPr>
            <a:xfrm>
              <a:off x="7768493" y="467767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0F293B7-777B-CF1B-5CAE-8FD8BEC369CF}"/>
                </a:ext>
              </a:extLst>
            </p:cNvPr>
            <p:cNvSpPr/>
            <p:nvPr/>
          </p:nvSpPr>
          <p:spPr>
            <a:xfrm>
              <a:off x="8030346" y="467767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8EC22F-8DC7-DBB1-386C-38AF5961458F}"/>
                </a:ext>
              </a:extLst>
            </p:cNvPr>
            <p:cNvSpPr/>
            <p:nvPr/>
          </p:nvSpPr>
          <p:spPr>
            <a:xfrm>
              <a:off x="8280239" y="467767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F2C2C72-01A8-C3B7-5F65-DDB776BF6E3B}"/>
                </a:ext>
              </a:extLst>
            </p:cNvPr>
            <p:cNvSpPr/>
            <p:nvPr/>
          </p:nvSpPr>
          <p:spPr>
            <a:xfrm>
              <a:off x="8540148" y="4677675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5CAAE7-1FF8-32F1-434F-9506ECD3F9AE}"/>
                </a:ext>
              </a:extLst>
            </p:cNvPr>
            <p:cNvSpPr/>
            <p:nvPr/>
          </p:nvSpPr>
          <p:spPr>
            <a:xfrm>
              <a:off x="8792287" y="4668590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3B72D83-9EA8-F534-15A6-1A0608B1345E}"/>
                </a:ext>
              </a:extLst>
            </p:cNvPr>
            <p:cNvSpPr/>
            <p:nvPr/>
          </p:nvSpPr>
          <p:spPr>
            <a:xfrm>
              <a:off x="9042180" y="4677674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6EB78EB-383D-06E6-36B0-A5259510B26E}"/>
                </a:ext>
              </a:extLst>
            </p:cNvPr>
            <p:cNvSpPr/>
            <p:nvPr/>
          </p:nvSpPr>
          <p:spPr>
            <a:xfrm>
              <a:off x="9292463" y="4677674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E75115D-1C3A-D73B-220E-E55E53E27FDD}"/>
                </a:ext>
              </a:extLst>
            </p:cNvPr>
            <p:cNvSpPr/>
            <p:nvPr/>
          </p:nvSpPr>
          <p:spPr>
            <a:xfrm>
              <a:off x="9549272" y="4668941"/>
              <a:ext cx="78153" cy="7815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Multiply 4">
            <a:extLst>
              <a:ext uri="{FF2B5EF4-FFF2-40B4-BE49-F238E27FC236}">
                <a16:creationId xmlns:a16="http://schemas.microsoft.com/office/drawing/2014/main" id="{D62940C3-76D1-A866-4A6D-E5AA50B69A37}"/>
              </a:ext>
            </a:extLst>
          </p:cNvPr>
          <p:cNvSpPr/>
          <p:nvPr/>
        </p:nvSpPr>
        <p:spPr>
          <a:xfrm>
            <a:off x="1680186" y="3472730"/>
            <a:ext cx="1830690" cy="1881678"/>
          </a:xfrm>
          <a:prstGeom prst="mathMultiply">
            <a:avLst/>
          </a:prstGeom>
          <a:solidFill>
            <a:srgbClr val="FF0000">
              <a:alpha val="5662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300E-B8F0-6564-074D-8E944043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472AD2-FF59-396D-BA5C-B2402815A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50559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08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D3FEF-C71E-F546-CCF1-456E409C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26389"/>
            <a:ext cx="5216535" cy="1495425"/>
          </a:xfrm>
        </p:spPr>
        <p:txBody>
          <a:bodyPr>
            <a:normAutofit/>
          </a:bodyPr>
          <a:lstStyle/>
          <a:p>
            <a:r>
              <a:rPr lang="en-US" sz="400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5266-6759-EE77-9D31-34493FA5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721814"/>
            <a:ext cx="6002110" cy="4412287"/>
          </a:xfrm>
        </p:spPr>
        <p:txBody>
          <a:bodyPr>
            <a:normAutofit/>
          </a:bodyPr>
          <a:lstStyle/>
          <a:p>
            <a:r>
              <a:rPr lang="en-US" sz="2400"/>
              <a:t>WWII’s complex planning needs</a:t>
            </a:r>
          </a:p>
          <a:p>
            <a:r>
              <a:rPr lang="en-US" sz="2400"/>
              <a:t>Slow and expert-dependent</a:t>
            </a:r>
          </a:p>
          <a:p>
            <a:r>
              <a:rPr lang="en-US" sz="2400"/>
              <a:t>George Dantzig</a:t>
            </a:r>
          </a:p>
          <a:p>
            <a:r>
              <a:rPr lang="en-US" sz="2400"/>
              <a:t>Shift to objective function</a:t>
            </a:r>
          </a:p>
        </p:txBody>
      </p:sp>
      <p:pic>
        <p:nvPicPr>
          <p:cNvPr id="1026" name="Picture 2" descr="George B. Dantzig, operations research professor, dies at 90 | Stanford  Report">
            <a:extLst>
              <a:ext uri="{FF2B5EF4-FFF2-40B4-BE49-F238E27FC236}">
                <a16:creationId xmlns:a16="http://schemas.microsoft.com/office/drawing/2014/main" id="{521D4765-6C34-7E19-95B0-B14A8B4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r="-1" b="5466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 descr="Lightbulb">
            <a:extLst>
              <a:ext uri="{FF2B5EF4-FFF2-40B4-BE49-F238E27FC236}">
                <a16:creationId xmlns:a16="http://schemas.microsoft.com/office/drawing/2014/main" id="{A9572DB4-0D8C-9593-6C0D-FFB1F8DD0E9D}"/>
              </a:ext>
            </a:extLst>
          </p:cNvPr>
          <p:cNvSpPr/>
          <p:nvPr/>
        </p:nvSpPr>
        <p:spPr>
          <a:xfrm>
            <a:off x="838200" y="582075"/>
            <a:ext cx="784054" cy="784054"/>
          </a:xfrm>
          <a:prstGeom prst="rect">
            <a:avLst/>
          </a:prstGeom>
          <a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36D3-1B23-0177-A961-EDFCB5AF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54" y="311320"/>
            <a:ext cx="10515600" cy="1325563"/>
          </a:xfrm>
        </p:spPr>
        <p:txBody>
          <a:bodyPr/>
          <a:lstStyle/>
          <a:p>
            <a:r>
              <a:rPr lang="en-US"/>
              <a:t>Real World Applications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2DDA7A-BCB7-DD76-F23F-91C8DAD96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492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 descr="Lightbulb">
            <a:extLst>
              <a:ext uri="{FF2B5EF4-FFF2-40B4-BE49-F238E27FC236}">
                <a16:creationId xmlns:a16="http://schemas.microsoft.com/office/drawing/2014/main" id="{FC209601-F0B1-99A4-C88D-9EE15C8E3F55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8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398FA7-B9C9-4851-7B67-503FF2E3E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2161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95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3DFBF-C7D6-08BD-380B-1B9D88A7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9207DBD-4FCA-87AA-DFBD-9ACBB90AE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80895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142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78E1A9-C838-B5CA-94B7-AEB73350578A}"/>
              </a:ext>
            </a:extLst>
          </p:cNvPr>
          <p:cNvSpPr txBox="1">
            <a:spLocks/>
          </p:cNvSpPr>
          <p:nvPr/>
        </p:nvSpPr>
        <p:spPr>
          <a:xfrm>
            <a:off x="162530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Solution Verifier Algorithm: Setup</a:t>
            </a:r>
          </a:p>
        </p:txBody>
      </p:sp>
      <p:sp>
        <p:nvSpPr>
          <p:cNvPr id="7" name="Rectangle 6" descr="Star">
            <a:extLst>
              <a:ext uri="{FF2B5EF4-FFF2-40B4-BE49-F238E27FC236}">
                <a16:creationId xmlns:a16="http://schemas.microsoft.com/office/drawing/2014/main" id="{508070B4-42F3-3948-0E81-CFC08A934594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2840CF-186A-F058-D6D0-E28425253621}"/>
                  </a:ext>
                </a:extLst>
              </p:cNvPr>
              <p:cNvSpPr txBox="1"/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>
                    <a:solidFill>
                      <a:srgbClr val="FF0000"/>
                    </a:solidFill>
                  </a:rPr>
                  <a:t>Goal:</a:t>
                </a:r>
                <a:r>
                  <a:rPr lang="en-US" sz="2200"/>
                  <a:t> </a:t>
                </a:r>
                <a:r>
                  <a:rPr lang="en-US" sz="2200" i="1"/>
                  <a:t>Show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𝐼𝐿𝑃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200" i="1"/>
                  <a:t> by creating a polynomial time solution verifier.</a:t>
                </a:r>
                <a:endParaRPr lang="en-US" sz="2200" b="1" i="1" u="sng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2840CF-186A-F058-D6D0-E28425253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blipFill>
                <a:blip r:embed="rId5"/>
                <a:stretch>
                  <a:fillRect l="-850" t="-11429" r="-56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30AC5E-CE02-49AA-233A-0E8106C8B2C4}"/>
                  </a:ext>
                </a:extLst>
              </p:cNvPr>
              <p:cNvSpPr txBox="1"/>
              <p:nvPr/>
            </p:nvSpPr>
            <p:spPr>
              <a:xfrm>
                <a:off x="1625301" y="2351782"/>
                <a:ext cx="426578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u="sng"/>
                  <a:t>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u="sng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Set of decision variables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i="1" u="sng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Set of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+ … 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Objection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/>
                  <a:t> Target value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30AC5E-CE02-49AA-233A-0E8106C8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301" y="2351782"/>
                <a:ext cx="4265782" cy="3170099"/>
              </a:xfrm>
              <a:prstGeom prst="rect">
                <a:avLst/>
              </a:prstGeom>
              <a:blipFill>
                <a:blip r:embed="rId6"/>
                <a:stretch>
                  <a:fillRect l="-3571" t="-24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B50DB1B-4CAE-C72A-4782-63E06889DDE9}"/>
              </a:ext>
            </a:extLst>
          </p:cNvPr>
          <p:cNvSpPr txBox="1"/>
          <p:nvPr/>
        </p:nvSpPr>
        <p:spPr>
          <a:xfrm>
            <a:off x="6300919" y="2351782"/>
            <a:ext cx="4808163" cy="437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u="sng"/>
              <a:t>Pseudocode</a:t>
            </a:r>
          </a:p>
          <a:p>
            <a:endParaRPr lang="en-US" sz="1800"/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/>
              <a:t>	for each constraint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2	</a:t>
            </a:r>
            <a:r>
              <a:rPr lang="en-US" sz="2000"/>
              <a:t>    for each variable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2000"/>
              <a:t>	        plug variable into constraint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2000"/>
              <a:t>	    evaluate constraint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2000"/>
              <a:t>	    if constraint not met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2000"/>
              <a:t>	        do not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2000"/>
              <a:t>	evaluate value of Z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2000"/>
              <a:t>	if Z = k:</a:t>
            </a:r>
            <a:br>
              <a:rPr lang="en-US" sz="2000"/>
            </a:b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en-US" sz="2000"/>
              <a:t>	  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sz="2000"/>
              <a:t>	else do not accept</a:t>
            </a:r>
          </a:p>
          <a:p>
            <a:endParaRPr lang="en-US" sz="2800" b="1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BE0E-4BFA-2AF6-7DCB-6ECAA90A7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6B62-17C0-A0FA-B201-5E78ABE9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314461"/>
            <a:ext cx="10515600" cy="1325563"/>
          </a:xfrm>
        </p:spPr>
        <p:txBody>
          <a:bodyPr/>
          <a:lstStyle/>
          <a:p>
            <a:r>
              <a:rPr lang="en-US"/>
              <a:t>Solution Verifier Algorithm: Example</a:t>
            </a:r>
          </a:p>
        </p:txBody>
      </p:sp>
      <p:sp>
        <p:nvSpPr>
          <p:cNvPr id="4" name="Rectangle 3" descr="Star">
            <a:extLst>
              <a:ext uri="{FF2B5EF4-FFF2-40B4-BE49-F238E27FC236}">
                <a16:creationId xmlns:a16="http://schemas.microsoft.com/office/drawing/2014/main" id="{AADD3DDF-BE06-52BD-C27E-19F53DF2A3DB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770F4A4-C296-1FF0-79DC-DB2BD5AEC1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4695067"/>
                  </p:ext>
                </p:extLst>
              </p:nvPr>
            </p:nvGraphicFramePr>
            <p:xfrm>
              <a:off x="6096000" y="4005022"/>
              <a:ext cx="5562934" cy="231065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90125">
                      <a:extLst>
                        <a:ext uri="{9D8B030D-6E8A-4147-A177-3AD203B41FA5}">
                          <a16:colId xmlns:a16="http://schemas.microsoft.com/office/drawing/2014/main" val="102898560"/>
                        </a:ext>
                      </a:extLst>
                    </a:gridCol>
                    <a:gridCol w="1390125">
                      <a:extLst>
                        <a:ext uri="{9D8B030D-6E8A-4147-A177-3AD203B41FA5}">
                          <a16:colId xmlns:a16="http://schemas.microsoft.com/office/drawing/2014/main" val="231802538"/>
                        </a:ext>
                      </a:extLst>
                    </a:gridCol>
                    <a:gridCol w="1390125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392559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</a:tblGrid>
                  <a:tr h="42073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Example Results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8224230"/>
                      </a:ext>
                    </a:extLst>
                  </a:tr>
                  <a:tr h="6936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≥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𝟖𝟎</m:t>
                                </m:r>
                              </m:oMath>
                            </m:oMathPara>
                          </a14:m>
                          <a:endParaRPr lang="en-US" sz="1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en-US" sz="1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6337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9≥0</m:t>
                                </m:r>
                              </m:oMath>
                            </m:oMathPara>
                          </a14:m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 ≥0</m:t>
                                </m:r>
                              </m:oMath>
                            </m:oMathPara>
                          </a14:m>
                          <a:endParaRPr lang="en-US" sz="16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65&lt;80</m:t>
                                </m:r>
                              </m:oMath>
                            </m:oMathPara>
                          </a14:m>
                          <a:endParaRPr 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190&lt;200</m:t>
                                </m:r>
                              </m:oMath>
                            </m:oMathPara>
                          </a14:m>
                          <a:endParaRPr lang="en-US" sz="16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  <a:tr h="562493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2210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770F4A4-C296-1FF0-79DC-DB2BD5AEC1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4695067"/>
                  </p:ext>
                </p:extLst>
              </p:nvPr>
            </p:nvGraphicFramePr>
            <p:xfrm>
              <a:off x="6096000" y="4005022"/>
              <a:ext cx="5562934" cy="231065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90125">
                      <a:extLst>
                        <a:ext uri="{9D8B030D-6E8A-4147-A177-3AD203B41FA5}">
                          <a16:colId xmlns:a16="http://schemas.microsoft.com/office/drawing/2014/main" val="102898560"/>
                        </a:ext>
                      </a:extLst>
                    </a:gridCol>
                    <a:gridCol w="1390125">
                      <a:extLst>
                        <a:ext uri="{9D8B030D-6E8A-4147-A177-3AD203B41FA5}">
                          <a16:colId xmlns:a16="http://schemas.microsoft.com/office/drawing/2014/main" val="231802538"/>
                        </a:ext>
                      </a:extLst>
                    </a:gridCol>
                    <a:gridCol w="1390125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392559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</a:tblGrid>
                  <a:tr h="420736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/>
                            <a:t>Example Results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8224230"/>
                      </a:ext>
                    </a:extLst>
                  </a:tr>
                  <a:tr h="6936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9" t="-61818" r="-300909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35" t="-61818" r="-203670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61818" r="-101818" b="-1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000" t="-61818" r="-1818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633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9" t="-178000" r="-300909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835" t="-178000" r="-203670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78000" r="-101818" b="-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000" t="-178000" r="-1818" b="-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  <a:tr h="562493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62210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622E22-2C5B-07A1-A5FC-082E833679A3}"/>
              </a:ext>
            </a:extLst>
          </p:cNvPr>
          <p:cNvSpPr txBox="1">
            <a:spLocks/>
          </p:cNvSpPr>
          <p:nvPr/>
        </p:nvSpPr>
        <p:spPr>
          <a:xfrm>
            <a:off x="6594894" y="5851515"/>
            <a:ext cx="46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FF0000"/>
                </a:solidFill>
                <a:effectLst/>
                <a:latin typeface="-webkit-standard"/>
              </a:rPr>
              <a:t>✔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D29C3-8F24-D491-B06E-2E38572563A9}"/>
              </a:ext>
            </a:extLst>
          </p:cNvPr>
          <p:cNvSpPr txBox="1"/>
          <p:nvPr/>
        </p:nvSpPr>
        <p:spPr>
          <a:xfrm>
            <a:off x="9406983" y="5835416"/>
            <a:ext cx="46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-webkit-standard"/>
              </a:rPr>
              <a:t>✔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6C6FC-A799-7012-90EE-4FFE38462D05}"/>
                  </a:ext>
                </a:extLst>
              </p:cNvPr>
              <p:cNvSpPr txBox="1"/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>
                    <a:solidFill>
                      <a:srgbClr val="FF0000"/>
                    </a:solidFill>
                  </a:rPr>
                  <a:t>Goal:</a:t>
                </a:r>
                <a:r>
                  <a:rPr lang="en-US" sz="2200"/>
                  <a:t> </a:t>
                </a:r>
                <a:r>
                  <a:rPr lang="en-US" sz="2200" i="1"/>
                  <a:t>Show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𝐼𝐿𝑃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200" i="1"/>
                  <a:t> by creating a polynomial time solution verifier.</a:t>
                </a:r>
                <a:endParaRPr lang="en-US" sz="2200" b="1" i="1" u="sng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6C6FC-A799-7012-90EE-4FFE3846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blipFill>
                <a:blip r:embed="rId6"/>
                <a:stretch>
                  <a:fillRect l="-850" t="-11429" r="-56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8BAFBC3-CE14-A45E-79F5-F1DE99117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68590"/>
                  </p:ext>
                </p:extLst>
              </p:nvPr>
            </p:nvGraphicFramePr>
            <p:xfrm>
              <a:off x="6096000" y="2022661"/>
              <a:ext cx="4071256" cy="1737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88732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982524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34491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6898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9, 5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en-US" sz="1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400" b="1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𝟐𝟎𝟎</m:t>
                                </m:r>
                              </m:oMath>
                            </m:oMathPara>
                          </a14:m>
                          <a:endParaRPr lang="en-US" sz="1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603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Variables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Set of constraints(C)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8BAFBC3-CE14-A45E-79F5-F1DE99117E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568590"/>
                  </p:ext>
                </p:extLst>
              </p:nvPr>
            </p:nvGraphicFramePr>
            <p:xfrm>
              <a:off x="6096000" y="2022661"/>
              <a:ext cx="4071256" cy="1737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88732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982524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Inputs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06" t="-55172" r="-963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6410" t="-55172" r="-192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Variables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Set of constraints(C)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D422E8F-328B-2A6C-7C19-91D7D79BD67B}"/>
              </a:ext>
            </a:extLst>
          </p:cNvPr>
          <p:cNvSpPr txBox="1"/>
          <p:nvPr/>
        </p:nvSpPr>
        <p:spPr>
          <a:xfrm>
            <a:off x="8000938" y="5851515"/>
            <a:ext cx="46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-webkit-standard"/>
              </a:rPr>
              <a:t>✔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86D4F-B48E-BF00-EB3B-FFE3C77FED61}"/>
              </a:ext>
            </a:extLst>
          </p:cNvPr>
          <p:cNvSpPr txBox="1"/>
          <p:nvPr/>
        </p:nvSpPr>
        <p:spPr>
          <a:xfrm>
            <a:off x="10813027" y="5835416"/>
            <a:ext cx="46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-webkit-standard"/>
              </a:rPr>
              <a:t>✔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5A9DA-56EB-486E-CBF4-A1072DF36854}"/>
              </a:ext>
            </a:extLst>
          </p:cNvPr>
          <p:cNvSpPr txBox="1"/>
          <p:nvPr/>
        </p:nvSpPr>
        <p:spPr>
          <a:xfrm>
            <a:off x="1082919" y="2022661"/>
            <a:ext cx="4808163" cy="4370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u="sng"/>
              <a:t>Pseudocode</a:t>
            </a:r>
          </a:p>
          <a:p>
            <a:endParaRPr lang="en-US" sz="1800"/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/>
              <a:t>	for each constraint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2	</a:t>
            </a:r>
            <a:r>
              <a:rPr lang="en-US" sz="2000"/>
              <a:t>    for each variable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2000"/>
              <a:t>	        plug variable into constraint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2000"/>
              <a:t>	    evaluate constraint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2000"/>
              <a:t>	    if constraint not met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2000"/>
              <a:t>	        do not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2000"/>
              <a:t>	evaluate value of Z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2000"/>
              <a:t>	if Z = k:</a:t>
            </a:r>
            <a:br>
              <a:rPr lang="en-US" sz="2000"/>
            </a:b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en-US" sz="2000"/>
              <a:t>	  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sz="2000"/>
              <a:t>	else do not accept</a:t>
            </a:r>
          </a:p>
          <a:p>
            <a:endParaRPr lang="en-US" sz="2800" b="1" u="sng"/>
          </a:p>
        </p:txBody>
      </p:sp>
    </p:spTree>
    <p:extLst>
      <p:ext uri="{BB962C8B-B14F-4D97-AF65-F5344CB8AC3E}">
        <p14:creationId xmlns:p14="http://schemas.microsoft.com/office/powerpoint/2010/main" val="236623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1273-85FF-1882-36F6-63EDBBAA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0890-B306-3C20-8D71-1D432908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314461"/>
            <a:ext cx="10515600" cy="1325563"/>
          </a:xfrm>
        </p:spPr>
        <p:txBody>
          <a:bodyPr/>
          <a:lstStyle/>
          <a:p>
            <a:r>
              <a:rPr lang="en-US"/>
              <a:t>Solution Verifier Algorithm: Correctness</a:t>
            </a:r>
          </a:p>
        </p:txBody>
      </p:sp>
      <p:sp>
        <p:nvSpPr>
          <p:cNvPr id="4" name="Rectangle 3" descr="Star">
            <a:extLst>
              <a:ext uri="{FF2B5EF4-FFF2-40B4-BE49-F238E27FC236}">
                <a16:creationId xmlns:a16="http://schemas.microsoft.com/office/drawing/2014/main" id="{CBB84ED5-222B-CFD3-E9B0-18CDB623DBFF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8C8DD2-C71D-43F5-A7E9-D2419E780219}"/>
                  </a:ext>
                </a:extLst>
              </p:cNvPr>
              <p:cNvSpPr txBox="1"/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>
                    <a:solidFill>
                      <a:srgbClr val="FF0000"/>
                    </a:solidFill>
                  </a:rPr>
                  <a:t>Goal:</a:t>
                </a:r>
                <a:r>
                  <a:rPr lang="en-US" sz="2200"/>
                  <a:t> </a:t>
                </a:r>
                <a:r>
                  <a:rPr lang="en-US" sz="2200" i="1"/>
                  <a:t>Show that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𝐼𝐿𝑃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200" i="1"/>
                  <a:t> by creating a polynomial time solution verifier.</a:t>
                </a:r>
                <a:endParaRPr lang="en-US" sz="2200" b="1" i="1" u="sng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8C8DD2-C71D-43F5-A7E9-D2419E78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36" y="1523599"/>
                <a:ext cx="8949293" cy="430887"/>
              </a:xfrm>
              <a:prstGeom prst="rect">
                <a:avLst/>
              </a:prstGeom>
              <a:blipFill>
                <a:blip r:embed="rId5"/>
                <a:stretch>
                  <a:fillRect l="-850" t="-11429" r="-56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9E3D5B-6572-5C53-C7B2-8EE8EDE0A1AA}"/>
                  </a:ext>
                </a:extLst>
              </p:cNvPr>
              <p:cNvSpPr txBox="1"/>
              <p:nvPr/>
            </p:nvSpPr>
            <p:spPr>
              <a:xfrm>
                <a:off x="6095999" y="2279110"/>
                <a:ext cx="4585191" cy="34778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200" b="1" u="sng"/>
                  <a:t>Runtime Analysis:</a:t>
                </a:r>
                <a:endParaRPr lang="en-US" b="1" u="sng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 b="1" u="sng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	</a:t>
                </a:r>
              </a:p>
              <a:p>
                <a:endParaRPr lang="en-US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9E3D5B-6572-5C53-C7B2-8EE8EDE0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279110"/>
                <a:ext cx="4585191" cy="3477875"/>
              </a:xfrm>
              <a:prstGeom prst="rect">
                <a:avLst/>
              </a:prstGeom>
              <a:blipFill>
                <a:blip r:embed="rId6"/>
                <a:stretch>
                  <a:fillRect l="-3324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3DE88-5D33-D8E4-DD8E-30FEE774BC92}"/>
                  </a:ext>
                </a:extLst>
              </p:cNvPr>
              <p:cNvSpPr txBox="1"/>
              <p:nvPr/>
            </p:nvSpPr>
            <p:spPr>
              <a:xfrm>
                <a:off x="6095998" y="5377209"/>
                <a:ext cx="45851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/>
                  <a:t>Overall Runtime: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u="sng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3DE88-5D33-D8E4-DD8E-30FEE774B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5377209"/>
                <a:ext cx="4585191" cy="400110"/>
              </a:xfrm>
              <a:prstGeom prst="rect">
                <a:avLst/>
              </a:prstGeom>
              <a:blipFill>
                <a:blip r:embed="rId7"/>
                <a:stretch>
                  <a:fillRect l="-1385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3D31C2-CA25-67F1-AD88-992B69BA9327}"/>
                  </a:ext>
                </a:extLst>
              </p:cNvPr>
              <p:cNvSpPr txBox="1"/>
              <p:nvPr/>
            </p:nvSpPr>
            <p:spPr>
              <a:xfrm>
                <a:off x="2743956" y="6149850"/>
                <a:ext cx="6704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Since </a:t>
                </a:r>
                <a:r>
                  <a:rPr lang="en-US" sz="2800" b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𝒎𝒏</m:t>
                    </m:r>
                  </m:oMath>
                </a14:m>
                <a:r>
                  <a:rPr lang="en-US" sz="2800" b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8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>
                    <a:ea typeface="Cambria Math" panose="02040503050406030204" pitchFamily="18" charset="0"/>
                  </a:rPr>
                  <a:t>is polynomial</a:t>
                </a:r>
                <a:r>
                  <a:rPr lang="en-US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:r>
                  <a:rPr lang="en-US" sz="2800" b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ILP </a:t>
                </a:r>
                <a14:m>
                  <m:oMath xmlns:m="http://schemas.openxmlformats.org/officeDocument/2006/math">
                    <m:r>
                      <a:rPr lang="en-US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800" b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 </a:t>
                </a:r>
                <a:endParaRPr lang="en-US" sz="2800" b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3D31C2-CA25-67F1-AD88-992B69BA9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56" y="6149850"/>
                <a:ext cx="6704088" cy="523220"/>
              </a:xfrm>
              <a:prstGeom prst="rect">
                <a:avLst/>
              </a:prstGeom>
              <a:blipFill>
                <a:blip r:embed="rId8"/>
                <a:stretch>
                  <a:fillRect l="-2083" t="-11905" r="-18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E583D01-263E-11B8-F61D-B97D2B20CCBA}"/>
              </a:ext>
            </a:extLst>
          </p:cNvPr>
          <p:cNvSpPr txBox="1"/>
          <p:nvPr/>
        </p:nvSpPr>
        <p:spPr>
          <a:xfrm>
            <a:off x="841248" y="2296453"/>
            <a:ext cx="5124837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u="sng"/>
              <a:t>Pseudocode</a:t>
            </a:r>
            <a:endParaRPr lang="en-US" sz="1800"/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000"/>
              <a:t>	for each constraint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2	</a:t>
            </a:r>
            <a:r>
              <a:rPr lang="en-US" sz="2000"/>
              <a:t>    for each variable in </a:t>
            </a:r>
            <a:r>
              <a:rPr lang="en-US" sz="2000" b="1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sz="2000"/>
              <a:t>: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2000"/>
              <a:t>	        plug variable into constraint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2000"/>
              <a:t>	    evaluate constraint</a:t>
            </a:r>
            <a:endParaRPr lang="en-US" sz="20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2000"/>
              <a:t>	    if constraint not met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2000"/>
              <a:t>	        do not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2000"/>
              <a:t>	evaluate value of Z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2000"/>
              <a:t>	if Z = k:</a:t>
            </a:r>
            <a:br>
              <a:rPr lang="en-US" sz="2000"/>
            </a:b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9</a:t>
            </a:r>
            <a:r>
              <a:rPr lang="en-US" sz="2000"/>
              <a:t>	   accept</a:t>
            </a:r>
          </a:p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sz="2000"/>
              <a:t>	else do not accept</a:t>
            </a:r>
          </a:p>
        </p:txBody>
      </p:sp>
    </p:spTree>
    <p:extLst>
      <p:ext uri="{BB962C8B-B14F-4D97-AF65-F5344CB8AC3E}">
        <p14:creationId xmlns:p14="http://schemas.microsoft.com/office/powerpoint/2010/main" val="109268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D1968-72F0-93D0-7499-B42A79E3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D65CB7-E524-0031-8CD1-113B85F11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01196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72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EC3-E96E-EB25-F4AB-913426B4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365125"/>
            <a:ext cx="10515600" cy="1325563"/>
          </a:xfrm>
        </p:spPr>
        <p:txBody>
          <a:bodyPr/>
          <a:lstStyle/>
          <a:p>
            <a:r>
              <a:rPr lang="en-US"/>
              <a:t>0/1 Knapsack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F1BA27-D997-19F6-3785-9436A62F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89" y="1690688"/>
            <a:ext cx="5374221" cy="466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 descr="Star">
            <a:extLst>
              <a:ext uri="{FF2B5EF4-FFF2-40B4-BE49-F238E27FC236}">
                <a16:creationId xmlns:a16="http://schemas.microsoft.com/office/drawing/2014/main" id="{DFC69334-D670-0712-B93C-F112F3973A4E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1A4D-6704-A44C-06EF-D89A1778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365125"/>
            <a:ext cx="10515600" cy="1325563"/>
          </a:xfrm>
        </p:spPr>
        <p:txBody>
          <a:bodyPr/>
          <a:lstStyle/>
          <a:p>
            <a:r>
              <a:rPr lang="en-US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043A63-EFE9-A8C2-9B61-B42AECF471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503424"/>
                  </p:ext>
                </p:extLst>
              </p:nvPr>
            </p:nvGraphicFramePr>
            <p:xfrm>
              <a:off x="838200" y="1691640"/>
              <a:ext cx="10515600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5959589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Knapsack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2000" b="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Number of items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Capacity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values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8043A63-EFE9-A8C2-9B61-B42AECF471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4503424"/>
                  </p:ext>
                </p:extLst>
              </p:nvPr>
            </p:nvGraphicFramePr>
            <p:xfrm>
              <a:off x="838200" y="1691640"/>
              <a:ext cx="10515600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5959589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Knapsack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83" t="-106250" r="-3014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83" t="-106250" r="-2014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83" t="-106250" r="-10144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83" t="-106250" r="-1449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Number of items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Capacity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weights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values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BB25E2-A075-19C7-E370-135FB99B8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016666"/>
                  </p:ext>
                </p:extLst>
              </p:nvPr>
            </p:nvGraphicFramePr>
            <p:xfrm>
              <a:off x="841248" y="3977640"/>
              <a:ext cx="10515600" cy="1584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376700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3517151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6381816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50577351"/>
                        </a:ext>
                      </a:extLst>
                    </a:gridCol>
                  </a:tblGrid>
                  <a:tr h="290633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ILP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80094"/>
                      </a:ext>
                    </a:extLst>
                  </a:tr>
                  <a:tr h="2946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0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0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336763"/>
                      </a:ext>
                    </a:extLst>
                  </a:tr>
                  <a:tr h="1695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2000" b="0" i="0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sz="2000" b="0" i="0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}∈{0, 1}</m:t>
                                </m:r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0" u="none" strike="noStrike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sz="20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ar-AE" sz="2000" b="0" i="0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ar-AE" sz="2000" b="0" i="0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ar-AE" sz="2000" b="0" i="0" u="none" strike="noStrike">
                            <a:effectLst/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 strike="sngStrike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+…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9707067"/>
                      </a:ext>
                    </a:extLst>
                  </a:tr>
                  <a:tr h="294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variables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</a:rPr>
                            <a:t>Binary/integer constraint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20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</a:rPr>
                            <a:t>Weight constraint</a:t>
                          </a:r>
                          <a:endParaRPr lang="en-US" sz="2000" b="0" i="0" u="none" strike="noStrike">
                            <a:effectLst/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Objective function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196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CBB25E2-A075-19C7-E370-135FB99B8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016666"/>
                  </p:ext>
                </p:extLst>
              </p:nvPr>
            </p:nvGraphicFramePr>
            <p:xfrm>
              <a:off x="841248" y="3977640"/>
              <a:ext cx="10515600" cy="15849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37670001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23517151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6381816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650577351"/>
                        </a:ext>
                      </a:extLst>
                    </a:gridCol>
                  </a:tblGrid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ILP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80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3" t="-106250" r="-30144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06250" r="-200000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66" t="-106250" r="-100966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106250" r="-966" b="-2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36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3" t="-212903" r="-301449" b="-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212903" r="-200000" b="-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66" t="-212903" r="-100966" b="-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966" t="-212903" r="-966" b="-1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70706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Vector of variables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</a:rPr>
                            <a:t>Binary/integer constraint</a:t>
                          </a:r>
                          <a:endParaRPr lang="en-US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20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</a:rPr>
                            <a:t>Weight constraint</a:t>
                          </a:r>
                          <a:endParaRPr lang="en-US" sz="2000" b="0" i="0" u="none" strike="noStrike">
                            <a:effectLst/>
                            <a:latin typeface="Aptos" panose="020B00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latin typeface="Aptos" panose="020B0004020202020204" pitchFamily="34" charset="0"/>
                            </a:rPr>
                            <a:t>Objective function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21962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 descr="Star">
            <a:extLst>
              <a:ext uri="{FF2B5EF4-FFF2-40B4-BE49-F238E27FC236}">
                <a16:creationId xmlns:a16="http://schemas.microsoft.com/office/drawing/2014/main" id="{5EDCD95B-09FC-DD6B-6F7A-E85288420DC8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B99C6-05D3-290E-BED8-2215112F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DD85-58A2-2A17-D820-DA054371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365125"/>
            <a:ext cx="10515600" cy="1325563"/>
          </a:xfrm>
        </p:spPr>
        <p:txBody>
          <a:bodyPr/>
          <a:lstStyle/>
          <a:p>
            <a:r>
              <a:rPr lang="en-US"/>
              <a:t>Reduction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334F0C-202C-0D32-D35D-1F0722CD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96" y="585216"/>
            <a:ext cx="3574680" cy="31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descr="Star">
            <a:extLst>
              <a:ext uri="{FF2B5EF4-FFF2-40B4-BE49-F238E27FC236}">
                <a16:creationId xmlns:a16="http://schemas.microsoft.com/office/drawing/2014/main" id="{5EF6060E-E0FE-48DF-F5E5-D644006D1F86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AF9EDCC-722B-62EE-44AC-DA6815292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04506"/>
                  </p:ext>
                </p:extLst>
              </p:nvPr>
            </p:nvGraphicFramePr>
            <p:xfrm>
              <a:off x="841248" y="1690688"/>
              <a:ext cx="5995956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98989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1159595896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271799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Knapsack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2717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2556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808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99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i="1">
                                        <a:solidFill>
                                          <a:srgbClr val="54DD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7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latin typeface="Aptos" panose="020B00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808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F99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54DD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F7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AF9EDCC-722B-62EE-44AC-DA6815292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104506"/>
                  </p:ext>
                </p:extLst>
              </p:nvPr>
            </p:nvGraphicFramePr>
            <p:xfrm>
              <a:off x="841248" y="1690688"/>
              <a:ext cx="5995956" cy="1188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98989">
                      <a:extLst>
                        <a:ext uri="{9D8B030D-6E8A-4147-A177-3AD203B41FA5}">
                          <a16:colId xmlns:a16="http://schemas.microsoft.com/office/drawing/2014/main" val="1524733586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3665709869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1159595896"/>
                        </a:ext>
                      </a:extLst>
                    </a:gridCol>
                    <a:gridCol w="1498989">
                      <a:extLst>
                        <a:ext uri="{9D8B030D-6E8A-4147-A177-3AD203B41FA5}">
                          <a16:colId xmlns:a16="http://schemas.microsoft.com/office/drawing/2014/main" val="1070382213"/>
                        </a:ext>
                      </a:extLst>
                    </a:gridCol>
                  </a:tblGrid>
                  <a:tr h="3962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Knapsack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2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106250" r="-302542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6250" r="-20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695" t="-106250" r="-101695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695" t="-106250" r="-1695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4449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47" t="-212903" r="-30254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12903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695" t="-212903" r="-10169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695" t="-212903" r="-1695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12628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FEB6276-32AF-46F8-569F-A8EE11260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827307"/>
                  </p:ext>
                </p:extLst>
              </p:nvPr>
            </p:nvGraphicFramePr>
            <p:xfrm>
              <a:off x="841245" y="3977640"/>
              <a:ext cx="8673816" cy="2377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336908">
                      <a:extLst>
                        <a:ext uri="{9D8B030D-6E8A-4147-A177-3AD203B41FA5}">
                          <a16:colId xmlns:a16="http://schemas.microsoft.com/office/drawing/2014/main" val="3237670001"/>
                        </a:ext>
                      </a:extLst>
                    </a:gridCol>
                    <a:gridCol w="4336908">
                      <a:extLst>
                        <a:ext uri="{9D8B030D-6E8A-4147-A177-3AD203B41FA5}">
                          <a16:colId xmlns:a16="http://schemas.microsoft.com/office/drawing/2014/main" val="1340713346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ILP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0094"/>
                      </a:ext>
                    </a:extLst>
                  </a:tr>
                  <a:tr h="2946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367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808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808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808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F995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99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995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54DD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54DD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54DD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F7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7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7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 strike="sngStrike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6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8080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8080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8080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80808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F99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99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F99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solidFill>
                                              <a:srgbClr val="54DD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54DD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54DD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54DD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rgbClr val="F6A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F6A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6A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F6A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=6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707067"/>
                      </a:ext>
                    </a:extLst>
                  </a:tr>
                  <a:tr h="294669">
                    <a:tc gridSpan="2"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6724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rtl="0" eaLnBrk="1" fontAlgn="t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0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CBCBC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rtl="0" eaLnBrk="1" fontAlgn="t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0" u="none" strike="noStrike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0" u="none" strike="noStrike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CBCBC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584198"/>
                      </a:ext>
                    </a:extLst>
                  </a:tr>
                  <a:tr h="294669">
                    <a:tc>
                      <a:txBody>
                        <a:bodyPr/>
                        <a:lstStyle/>
                        <a:p>
                          <a:pPr marL="0" algn="l" rtl="0" eaLnBrk="1" fontAlgn="t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rgbClr val="8ED97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8ED97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8ED97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F6A9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{0, 1}</m:t>
                                </m:r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rtl="0" eaLnBrk="1" fontAlgn="t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2000" b="0" i="1" u="none" strike="noStrike" kern="1200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sz="2000" b="0" i="1" u="none" strike="noStrike" kern="1200" smtClean="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chemeClr val="accent6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80808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,+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FF9954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54DD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b="0" i="1" u="none" strike="noStrike" kern="1200" smtClean="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2000" b="0" i="1" u="none" strike="noStrike" kern="1200">
                                        <a:solidFill>
                                          <a:srgbClr val="F6A9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ar-AE" sz="2000" b="0" i="1" u="none" strike="noStrike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≤15</m:t>
                                </m:r>
                              </m:oMath>
                            </m:oMathPara>
                          </a14:m>
                          <a:endParaRPr lang="ar-AE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056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FEB6276-32AF-46F8-569F-A8EE11260D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827307"/>
                  </p:ext>
                </p:extLst>
              </p:nvPr>
            </p:nvGraphicFramePr>
            <p:xfrm>
              <a:off x="841245" y="3977640"/>
              <a:ext cx="8673816" cy="2377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336908">
                      <a:extLst>
                        <a:ext uri="{9D8B030D-6E8A-4147-A177-3AD203B41FA5}">
                          <a16:colId xmlns:a16="http://schemas.microsoft.com/office/drawing/2014/main" val="3237670001"/>
                        </a:ext>
                      </a:extLst>
                    </a:gridCol>
                    <a:gridCol w="4336908">
                      <a:extLst>
                        <a:ext uri="{9D8B030D-6E8A-4147-A177-3AD203B41FA5}">
                          <a16:colId xmlns:a16="http://schemas.microsoft.com/office/drawing/2014/main" val="1340713346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ILP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009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2" t="-106250" r="-10058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292" t="-106250" r="-585" b="-4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367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2" t="-212903" r="-10058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292" t="-212903" r="-585" b="-3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9707067"/>
                      </a:ext>
                    </a:extLst>
                  </a:tr>
                  <a:tr h="396240">
                    <a:tc gridSpan="2"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6724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2" t="-400000" r="-10058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292" t="-400000" r="-585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2584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92" t="-516129" r="-10058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292" t="-516129" r="-585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0565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DEBE37-2058-9446-0C4B-842FCA02F5E3}"/>
                  </a:ext>
                </a:extLst>
              </p:cNvPr>
              <p:cNvSpPr txBox="1"/>
              <p:nvPr/>
            </p:nvSpPr>
            <p:spPr>
              <a:xfrm>
                <a:off x="9759982" y="3190473"/>
                <a:ext cx="122609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5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DEBE37-2058-9446-0C4B-842FCA02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82" y="3190473"/>
                <a:ext cx="1226094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1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9DBB-D1E1-2E65-18F9-FEB37A53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410281"/>
            <a:ext cx="10515600" cy="1325563"/>
          </a:xfrm>
        </p:spPr>
        <p:txBody>
          <a:bodyPr/>
          <a:lstStyle/>
          <a:p>
            <a:r>
              <a:rPr lang="en-US"/>
              <a:t>Reduction Correctness: </a:t>
            </a:r>
            <a:r>
              <a:rPr lang="en-US" b="1" i="1" u="sng">
                <a:solidFill>
                  <a:srgbClr val="FF0000"/>
                </a:solidFill>
              </a:rPr>
              <a:t>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3E8E-6876-5F2A-F5BA-E4E55718E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205"/>
                <a:ext cx="10515600" cy="46327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100" smtClean="0"/>
                        <m:t>⟨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100" b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100"/>
                        <m:t>⟩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𝐾𝑁𝐴𝑃𝑆𝐴𝐶𝐾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nor/>
                        </m:rPr>
                        <a:rPr lang="en-US" sz="3100"/>
                        <m:t>⟨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1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100"/>
                        <m:t>⟩</m:t>
                      </m:r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𝐼𝐿𝑃</m:t>
                      </m:r>
                    </m:oMath>
                  </m:oMathPara>
                </a14:m>
                <a:endParaRPr lang="en-US" sz="310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4600" b="1" i="1">
                  <a:solidFill>
                    <a:srgbClr val="FF0000"/>
                  </a:solidFill>
                </a:endParaRPr>
              </a:p>
              <a:p>
                <a:r>
                  <a:rPr lang="en-US" i="1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i="1"/>
                  <a:t> is a set of items that is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𝒚𝒆𝒔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i="1"/>
                  <a:t> instance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𝑲𝑵𝑨𝑷𝑺𝑨𝑪𝑲</m:t>
                    </m:r>
                  </m:oMath>
                </a14:m>
                <a:r>
                  <a:rPr lang="en-US" i="1"/>
                  <a:t>.</a:t>
                </a:r>
              </a:p>
              <a:p>
                <a:r>
                  <a:rPr lang="en-US" i="1"/>
                  <a:t>Use our previous construction and set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/>
                  <a:t> if it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i="1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/>
                  <a:t> otherwise.</a:t>
                </a:r>
              </a:p>
              <a:p>
                <a:r>
                  <a:rPr lang="en-US" i="1" u="sng"/>
                  <a:t>This choice of variables for </a:t>
                </a:r>
                <a:r>
                  <a:rPr lang="en-US" b="1" i="1" u="sng"/>
                  <a:t>ILP</a:t>
                </a:r>
                <a:r>
                  <a:rPr lang="en-US" i="1" u="sng"/>
                  <a:t> satisfies all constraints</a:t>
                </a:r>
                <a:r>
                  <a:rPr lang="en-US" i="1"/>
                  <a:t>”</a:t>
                </a:r>
                <a:endParaRPr lang="en-US"/>
              </a:p>
              <a:p>
                <a:pPr marL="0" indent="0" algn="ctr">
                  <a:buNone/>
                </a:pPr>
                <a:endParaRPr lang="en-US" sz="800"/>
              </a:p>
              <a:p>
                <a:pPr marL="0" indent="0" algn="ctr">
                  <a:buNone/>
                </a:pPr>
                <a:endParaRPr lang="en-US" sz="800"/>
              </a:p>
              <a:p>
                <a:pPr marL="0" indent="0" algn="ctr">
                  <a:buNone/>
                </a:pPr>
                <a:endParaRPr lang="en-US" sz="800"/>
              </a:p>
              <a:p>
                <a:pPr marL="0" indent="0" algn="ctr">
                  <a:buNone/>
                </a:pPr>
                <a:r>
                  <a:rPr lang="en-US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Forward direction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3E8E-6876-5F2A-F5BA-E4E55718E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205"/>
                <a:ext cx="10515600" cy="4632758"/>
              </a:xfrm>
              <a:blipFill>
                <a:blip r:embed="rId3"/>
                <a:stretch>
                  <a:fillRect l="-1086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Star">
            <a:extLst>
              <a:ext uri="{FF2B5EF4-FFF2-40B4-BE49-F238E27FC236}">
                <a16:creationId xmlns:a16="http://schemas.microsoft.com/office/drawing/2014/main" id="{B402FF52-780C-6C01-D777-B68D5CBD5095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73852-6AC8-7331-3F70-0E68422BD00F}"/>
              </a:ext>
            </a:extLst>
          </p:cNvPr>
          <p:cNvSpPr txBox="1"/>
          <p:nvPr/>
        </p:nvSpPr>
        <p:spPr>
          <a:xfrm>
            <a:off x="7604884" y="5407815"/>
            <a:ext cx="468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rgbClr val="000000"/>
                </a:solidFill>
                <a:effectLst/>
                <a:latin typeface="-webkit-standard"/>
              </a:rPr>
              <a:t>✔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180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54215-7DF2-535C-927F-E73FCEECF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A8AC-BF64-D1EF-8B6D-C9988C22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02" y="410281"/>
            <a:ext cx="10515600" cy="1325563"/>
          </a:xfrm>
        </p:spPr>
        <p:txBody>
          <a:bodyPr/>
          <a:lstStyle/>
          <a:p>
            <a:r>
              <a:rPr lang="en-US"/>
              <a:t>Reduction Correctness: </a:t>
            </a:r>
            <a:r>
              <a:rPr lang="en-US" b="1" i="1" u="sng">
                <a:solidFill>
                  <a:srgbClr val="FF0000"/>
                </a:solidFill>
              </a:rPr>
              <a:t>Backward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EB20F-0D56-3E26-F75B-5F74E4F39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205"/>
                <a:ext cx="10515600" cy="463275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smtClean="0"/>
                        <m:t>⟨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/>
                        <m:t>⟩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𝐾𝑁𝐴𝑃𝑆𝐴𝐶𝐾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m:rPr>
                          <m:nor/>
                        </m:rPr>
                        <a:rPr lang="en-US" sz="3600"/>
                        <m:t>⟨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6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3600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3600"/>
                        <m:t>⟩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𝐼𝐿𝑃</m:t>
                      </m:r>
                    </m:oMath>
                  </m:oMathPara>
                </a14:m>
                <a:endParaRPr lang="en-US" sz="3600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sz="5400" i="1">
                  <a:ea typeface="Cambria Math" panose="02040503050406030204" pitchFamily="18" charset="0"/>
                </a:endParaRPr>
              </a:p>
              <a:p>
                <a:r>
                  <a:rPr lang="en-US" sz="2600" i="1"/>
                  <a:t>“Consider our constructed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𝑰𝑳𝑷</m:t>
                    </m:r>
                  </m:oMath>
                </a14:m>
                <a:r>
                  <a:rPr lang="en-US" sz="2600" i="1"/>
                  <a:t> instance with a feasible solution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600" i="1"/>
                  <a:t>’ and whose objective function achieves some value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600" i="1"/>
                  <a:t>.”</a:t>
                </a:r>
              </a:p>
              <a:p>
                <a:r>
                  <a:rPr lang="en-US" sz="2600" i="1"/>
                  <a:t>“Assume the answer to the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𝑲𝑵𝑨𝑷𝑺𝑨𝑪𝑲</m:t>
                    </m:r>
                  </m:oMath>
                </a14:m>
                <a:r>
                  <a:rPr lang="en-US" sz="2600" i="1"/>
                  <a:t> instance to be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𝒏𝒐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600" i="1"/>
                  <a:t>’”</a:t>
                </a:r>
              </a:p>
              <a:p>
                <a:r>
                  <a:rPr lang="en-US" sz="2600" i="1"/>
                  <a:t>“That would mean for every subset of items which fit the capacity </a:t>
                </a:r>
                <a:r>
                  <a:rPr lang="en-US" sz="2600" b="1" i="1"/>
                  <a:t>W</a:t>
                </a:r>
                <a:r>
                  <a:rPr lang="en-US" sz="2600" i="1"/>
                  <a:t>, the total value is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600" b="1" i="1"/>
                  <a:t>.</a:t>
                </a:r>
                <a:r>
                  <a:rPr lang="en-US" sz="2600" i="1"/>
                  <a:t>”</a:t>
                </a:r>
              </a:p>
              <a:p>
                <a:r>
                  <a:rPr lang="en-US" sz="2600" i="1"/>
                  <a:t>“This means that objective function for the ILP instance with solution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600" i="1"/>
                  <a:t>’  (which satisfies the weight constraint) </a:t>
                </a:r>
                <a:r>
                  <a:rPr lang="en-US" sz="2600" i="1" u="sng"/>
                  <a:t>should achieve a value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600" i="1"/>
                  <a:t>.”</a:t>
                </a:r>
              </a:p>
              <a:p>
                <a:r>
                  <a:rPr lang="en-US" sz="2600" i="1"/>
                  <a:t>However, this contradicts the fact that ILP achieves a value of 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600" i="1"/>
                  <a:t>.”</a:t>
                </a:r>
              </a:p>
              <a:p>
                <a:endParaRPr lang="en-US" sz="2600"/>
              </a:p>
              <a:p>
                <a:pPr marL="0" indent="0" algn="ctr">
                  <a:buNone/>
                </a:pPr>
                <a:r>
                  <a:rPr lang="en-US" sz="26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Backwards direction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8EB20F-0D56-3E26-F75B-5F74E4F39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205"/>
                <a:ext cx="10515600" cy="4632758"/>
              </a:xfrm>
              <a:blipFill>
                <a:blip r:embed="rId3"/>
                <a:stretch>
                  <a:fillRect l="-724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Star">
            <a:extLst>
              <a:ext uri="{FF2B5EF4-FFF2-40B4-BE49-F238E27FC236}">
                <a16:creationId xmlns:a16="http://schemas.microsoft.com/office/drawing/2014/main" id="{F4655F32-BA2D-F9E5-797D-462D34BFC090}"/>
              </a:ext>
            </a:extLst>
          </p:cNvPr>
          <p:cNvSpPr/>
          <p:nvPr/>
        </p:nvSpPr>
        <p:spPr>
          <a:xfrm>
            <a:off x="841248" y="585216"/>
            <a:ext cx="784054" cy="784054"/>
          </a:xfrm>
          <a:prstGeom prst="rect">
            <a:avLst/>
          </a:prstGeom>
          <a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38F66-63DD-079C-9C4D-FE9836F5775E}"/>
              </a:ext>
            </a:extLst>
          </p:cNvPr>
          <p:cNvSpPr txBox="1"/>
          <p:nvPr/>
        </p:nvSpPr>
        <p:spPr>
          <a:xfrm>
            <a:off x="7488017" y="5561294"/>
            <a:ext cx="468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>
                <a:solidFill>
                  <a:schemeClr val="accent6"/>
                </a:solidFill>
                <a:effectLst/>
                <a:latin typeface="-webkit-standard"/>
              </a:rPr>
              <a:t>✔</a:t>
            </a:r>
            <a:endParaRPr 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4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D5DC-3B87-2D98-7E3D-1D3F3740F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92C692-3643-DF7B-F0A6-575D90372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67085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79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C2ED-09FF-6C40-3A09-35066FB3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939" y="369043"/>
            <a:ext cx="10515600" cy="1325563"/>
          </a:xfrm>
        </p:spPr>
        <p:txBody>
          <a:bodyPr/>
          <a:lstStyle/>
          <a:p>
            <a:r>
              <a:rPr lang="en-US"/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53F55-ED36-A7EE-5137-55B50F4F8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Set of Linear Constraints</a:t>
                </a:r>
              </a:p>
              <a:p>
                <a:pPr lvl="1"/>
                <a:r>
                  <a:rPr lang="en-US"/>
                  <a:t>Inequalities</a:t>
                </a:r>
              </a:p>
              <a:p>
                <a:r>
                  <a:rPr lang="en-US"/>
                  <a:t>Linear 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Generally about optimizing</a:t>
                </a:r>
              </a:p>
              <a:p>
                <a:r>
                  <a:rPr lang="en-US"/>
                  <a:t>Simplex Method and Interior Point Method</a:t>
                </a:r>
              </a:p>
              <a:p>
                <a:pPr lvl="1"/>
                <a:endParaRPr lang="en-US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53F55-ED36-A7EE-5137-55B50F4F8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Computer">
            <a:extLst>
              <a:ext uri="{FF2B5EF4-FFF2-40B4-BE49-F238E27FC236}">
                <a16:creationId xmlns:a16="http://schemas.microsoft.com/office/drawing/2014/main" id="{D04B6D01-33CA-7D5A-5EC8-B3D25E2CEA09}"/>
              </a:ext>
            </a:extLst>
          </p:cNvPr>
          <p:cNvSpPr/>
          <p:nvPr/>
        </p:nvSpPr>
        <p:spPr>
          <a:xfrm>
            <a:off x="838200" y="662376"/>
            <a:ext cx="784054" cy="78405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of graph paper&#10;&#10;Description automatically generated">
            <a:extLst>
              <a:ext uri="{FF2B5EF4-FFF2-40B4-BE49-F238E27FC236}">
                <a16:creationId xmlns:a16="http://schemas.microsoft.com/office/drawing/2014/main" id="{6E23D367-5F8F-631E-FB95-6529D3F8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90" y="885901"/>
            <a:ext cx="6389346" cy="50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3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ADC4D-D916-B43A-B07F-7319998B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89E911B-A937-21A7-35D5-C66193C06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89E911B-A937-21A7-35D5-C66193C06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paper with a grid&#10;&#10;Description automatically generated">
            <a:extLst>
              <a:ext uri="{FF2B5EF4-FFF2-40B4-BE49-F238E27FC236}">
                <a16:creationId xmlns:a16="http://schemas.microsoft.com/office/drawing/2014/main" id="{BD794C54-A276-A675-2042-C2BCE7A5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885903"/>
            <a:ext cx="6389346" cy="50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23D5B-222B-453A-C45D-576FCFE16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1BA9B7-BDDD-E17E-B185-320BCED6A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>
                  <a:solidFill>
                    <a:srgbClr val="BB666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1BA9B7-BDDD-E17E-B185-320BCED6A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paper with different colored squares&#10;&#10;Description automatically generated">
            <a:extLst>
              <a:ext uri="{FF2B5EF4-FFF2-40B4-BE49-F238E27FC236}">
                <a16:creationId xmlns:a16="http://schemas.microsoft.com/office/drawing/2014/main" id="{32B472FD-D7B5-5B6F-7B44-7F569C17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876594"/>
            <a:ext cx="6389346" cy="51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07D56-611F-4EBC-5E0B-584DE121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49BA89C-98FD-6957-95D2-072CB1943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49BA89C-98FD-6957-95D2-072CB1943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EC7D49D-0609-585F-6431-2299A9B72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885903"/>
            <a:ext cx="6389346" cy="51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58A0E-8059-609B-0738-F517E6204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E6EA22D-5D55-FA1D-6BF9-56A0DC184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Constraints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B666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A8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>
                  <a:solidFill>
                    <a:srgbClr val="6A849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F8E7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&lt;80</m:t>
                      </m:r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rgbClr val="6045A4"/>
                          </a:solidFill>
                          <a:latin typeface="Cambria Math" panose="02040503050406030204" pitchFamily="18" charset="0"/>
                        </a:rPr>
                        <m:t>&lt;200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E6EA22D-5D55-FA1D-6BF9-56A0DC184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231" y="885903"/>
                <a:ext cx="3455821" cy="3447832"/>
              </a:xfrm>
              <a:blipFill>
                <a:blip r:embed="rId3"/>
                <a:stretch>
                  <a:fillRect l="-219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C7C8DB8-EF4C-3169-1321-C22733DA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885903"/>
            <a:ext cx="6389346" cy="5134758"/>
          </a:xfrm>
          <a:prstGeom prst="rect">
            <a:avLst/>
          </a:prstGeom>
        </p:spPr>
      </p:pic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6C4F70E-B181-DBC1-D4E3-535303DC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72" y="885903"/>
            <a:ext cx="6389347" cy="51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Microsoft Macintosh PowerPoint</Application>
  <PresentationFormat>Widescreen</PresentationFormat>
  <Paragraphs>335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-webkit-standard</vt:lpstr>
      <vt:lpstr>Aptos</vt:lpstr>
      <vt:lpstr>Aptos Display</vt:lpstr>
      <vt:lpstr>Arial</vt:lpstr>
      <vt:lpstr>Cambria Math</vt:lpstr>
      <vt:lpstr>CoFo Brilliant</vt:lpstr>
      <vt:lpstr>Helvetica Neue</vt:lpstr>
      <vt:lpstr>Office Theme</vt:lpstr>
      <vt:lpstr>Integer Linear Programming</vt:lpstr>
      <vt:lpstr>PowerPoint Presentation</vt:lpstr>
      <vt:lpstr>PowerPoint Presentation</vt:lpstr>
      <vt:lpstr>Linear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Integer Linear Programming</vt:lpstr>
      <vt:lpstr>Integer Linear Programming</vt:lpstr>
      <vt:lpstr>PowerPoint Presentation</vt:lpstr>
      <vt:lpstr>PowerPoint Presentation</vt:lpstr>
      <vt:lpstr>Idea</vt:lpstr>
      <vt:lpstr>Real World Applications</vt:lpstr>
      <vt:lpstr>PowerPoint Presentation</vt:lpstr>
      <vt:lpstr>PowerPoint Presentation</vt:lpstr>
      <vt:lpstr>Solution Verifier Algorithm: Example</vt:lpstr>
      <vt:lpstr>Solution Verifier Algorithm: Correctness</vt:lpstr>
      <vt:lpstr>PowerPoint Presentation</vt:lpstr>
      <vt:lpstr>0/1 Knapsack</vt:lpstr>
      <vt:lpstr>Reduction</vt:lpstr>
      <vt:lpstr>Reduction</vt:lpstr>
      <vt:lpstr>Reduction Correctness: Forward</vt:lpstr>
      <vt:lpstr>Reduction Correctness: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Almeida</dc:creator>
  <cp:lastModifiedBy>Rafael Almeida</cp:lastModifiedBy>
  <cp:revision>3</cp:revision>
  <cp:lastPrinted>2024-12-10T22:47:44Z</cp:lastPrinted>
  <dcterms:created xsi:type="dcterms:W3CDTF">2024-12-08T17:54:26Z</dcterms:created>
  <dcterms:modified xsi:type="dcterms:W3CDTF">2024-12-17T22:05:49Z</dcterms:modified>
</cp:coreProperties>
</file>