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61" r:id="rId5"/>
    <p:sldId id="258" r:id="rId6"/>
    <p:sldId id="260" r:id="rId7"/>
    <p:sldId id="278" r:id="rId8"/>
    <p:sldId id="262" r:id="rId9"/>
    <p:sldId id="279" r:id="rId10"/>
    <p:sldId id="265" r:id="rId11"/>
    <p:sldId id="280" r:id="rId12"/>
    <p:sldId id="273" r:id="rId13"/>
    <p:sldId id="269" r:id="rId14"/>
    <p:sldId id="271" r:id="rId15"/>
    <p:sldId id="274" r:id="rId16"/>
    <p:sldId id="270" r:id="rId17"/>
    <p:sldId id="272" r:id="rId18"/>
    <p:sldId id="275" r:id="rId19"/>
    <p:sldId id="28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78"/>
  </p:normalViewPr>
  <p:slideViewPr>
    <p:cSldViewPr snapToGrid="0">
      <p:cViewPr>
        <p:scale>
          <a:sx n="120" d="100"/>
          <a:sy n="120" d="100"/>
        </p:scale>
        <p:origin x="112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54742-0D29-4709-A0E4-673F5E9077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6CFF4-F67D-46BB-98A9-6D77DC3F2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08B1C6C7-5DA9-490A-8D5B-9CF9440F68B9}" type="parTrans" cxnId="{DAA5DE85-EE4D-4644-9735-D232C5A275D1}">
      <dgm:prSet/>
      <dgm:spPr/>
      <dgm:t>
        <a:bodyPr/>
        <a:lstStyle/>
        <a:p>
          <a:endParaRPr lang="en-US"/>
        </a:p>
      </dgm:t>
    </dgm:pt>
    <dgm:pt modelId="{FC2ABE0E-8BBE-4209-88A8-29F8E06C7F27}" type="sibTrans" cxnId="{DAA5DE85-EE4D-4644-9735-D232C5A275D1}">
      <dgm:prSet/>
      <dgm:spPr/>
      <dgm:t>
        <a:bodyPr/>
        <a:lstStyle/>
        <a:p>
          <a:endParaRPr lang="en-US"/>
        </a:p>
      </dgm:t>
    </dgm:pt>
    <dgm:pt modelId="{B54A3367-72D9-4ED1-A82F-FEBB45038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Motivation</a:t>
          </a:r>
        </a:p>
      </dgm:t>
    </dgm:pt>
    <dgm:pt modelId="{D3BF5A69-F9F3-4C33-B12A-9982F1A9A899}" type="parTrans" cxnId="{C9B94076-C4CF-4681-99E7-8FB2C3D7FFD7}">
      <dgm:prSet/>
      <dgm:spPr/>
      <dgm:t>
        <a:bodyPr/>
        <a:lstStyle/>
        <a:p>
          <a:endParaRPr lang="en-US"/>
        </a:p>
      </dgm:t>
    </dgm:pt>
    <dgm:pt modelId="{03E9060D-5CE1-47CC-90DC-536104EDE8E2}" type="sibTrans" cxnId="{C9B94076-C4CF-4681-99E7-8FB2C3D7FFD7}">
      <dgm:prSet/>
      <dgm:spPr/>
      <dgm:t>
        <a:bodyPr/>
        <a:lstStyle/>
        <a:p>
          <a:endParaRPr lang="en-US"/>
        </a:p>
      </dgm:t>
    </dgm:pt>
    <dgm:pt modelId="{2870766B-1456-44B8-91E2-D7694F89A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</a:t>
          </a:r>
        </a:p>
      </dgm:t>
    </dgm:pt>
    <dgm:pt modelId="{8FE5D0BD-7AAA-468B-BBC7-701B89B0DDC0}" type="parTrans" cxnId="{93F44AD6-02AD-4B5F-9318-5F51FEAEFE28}">
      <dgm:prSet/>
      <dgm:spPr/>
      <dgm:t>
        <a:bodyPr/>
        <a:lstStyle/>
        <a:p>
          <a:endParaRPr lang="en-US"/>
        </a:p>
      </dgm:t>
    </dgm:pt>
    <dgm:pt modelId="{9A604DA2-31A6-4D24-9C82-9A4B9E1B8DCB}" type="sibTrans" cxnId="{93F44AD6-02AD-4B5F-9318-5F51FEAEFE28}">
      <dgm:prSet/>
      <dgm:spPr/>
      <dgm:t>
        <a:bodyPr/>
        <a:lstStyle/>
        <a:p>
          <a:endParaRPr lang="en-US"/>
        </a:p>
      </dgm:t>
    </dgm:pt>
    <dgm:pt modelId="{E7BB456C-7106-469B-B510-EC118D8AF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BE7A5800-C584-4679-9029-01DBF91362FE}" type="parTrans" cxnId="{216D5831-EC83-4D12-9FA7-43073DA09003}">
      <dgm:prSet/>
      <dgm:spPr/>
      <dgm:t>
        <a:bodyPr/>
        <a:lstStyle/>
        <a:p>
          <a:endParaRPr lang="en-US"/>
        </a:p>
      </dgm:t>
    </dgm:pt>
    <dgm:pt modelId="{68C84467-09DE-48B5-B843-041C6346A8E0}" type="sibTrans" cxnId="{216D5831-EC83-4D12-9FA7-43073DA09003}">
      <dgm:prSet/>
      <dgm:spPr/>
      <dgm:t>
        <a:bodyPr/>
        <a:lstStyle/>
        <a:p>
          <a:endParaRPr lang="en-US"/>
        </a:p>
      </dgm:t>
    </dgm:pt>
    <dgm:pt modelId="{5FC07EEB-4C7C-4FEE-BC57-38FA95149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</a:t>
          </a:r>
        </a:p>
      </dgm:t>
    </dgm:pt>
    <dgm:pt modelId="{267BDC2E-A1A5-4188-A099-342D959A1EFC}" type="parTrans" cxnId="{731C5849-DBCD-4FCC-A5C2-D48CE73424C3}">
      <dgm:prSet/>
      <dgm:spPr/>
      <dgm:t>
        <a:bodyPr/>
        <a:lstStyle/>
        <a:p>
          <a:endParaRPr lang="en-US"/>
        </a:p>
      </dgm:t>
    </dgm:pt>
    <dgm:pt modelId="{0DF512B0-04F5-415A-8663-B911AB15F01D}" type="sibTrans" cxnId="{731C5849-DBCD-4FCC-A5C2-D48CE73424C3}">
      <dgm:prSet/>
      <dgm:spPr/>
      <dgm:t>
        <a:bodyPr/>
        <a:lstStyle/>
        <a:p>
          <a:endParaRPr lang="en-US"/>
        </a:p>
      </dgm:t>
    </dgm:pt>
    <dgm:pt modelId="{4CF24FBB-9D4A-4CFC-ACCA-B2D7769AC4B1}" type="pres">
      <dgm:prSet presAssocID="{14854742-0D29-4709-A0E4-673F5E90771D}" presName="root" presStyleCnt="0">
        <dgm:presLayoutVars>
          <dgm:dir/>
          <dgm:resizeHandles val="exact"/>
        </dgm:presLayoutVars>
      </dgm:prSet>
      <dgm:spPr/>
    </dgm:pt>
    <dgm:pt modelId="{F7BBCBE1-E2C8-45A7-BF44-54DC85CE59AF}" type="pres">
      <dgm:prSet presAssocID="{74E6CFF4-F67D-46BB-98A9-6D77DC3F20DF}" presName="compNode" presStyleCnt="0"/>
      <dgm:spPr/>
    </dgm:pt>
    <dgm:pt modelId="{E018DC4B-FDCE-4C17-A515-6A86FA0AA63A}" type="pres">
      <dgm:prSet presAssocID="{74E6CFF4-F67D-46BB-98A9-6D77DC3F20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6335354-AC7E-4852-B99F-EB49C9C45EE0}" type="pres">
      <dgm:prSet presAssocID="{74E6CFF4-F67D-46BB-98A9-6D77DC3F20DF}" presName="spaceRect" presStyleCnt="0"/>
      <dgm:spPr/>
    </dgm:pt>
    <dgm:pt modelId="{10C76850-1906-47E4-B052-0C75F317714C}" type="pres">
      <dgm:prSet presAssocID="{74E6CFF4-F67D-46BB-98A9-6D77DC3F20DF}" presName="textRect" presStyleLbl="revTx" presStyleIdx="0" presStyleCnt="5">
        <dgm:presLayoutVars>
          <dgm:chMax val="1"/>
          <dgm:chPref val="1"/>
        </dgm:presLayoutVars>
      </dgm:prSet>
      <dgm:spPr/>
    </dgm:pt>
    <dgm:pt modelId="{8C090CCB-94E0-44D9-A478-9240BDA23314}" type="pres">
      <dgm:prSet presAssocID="{FC2ABE0E-8BBE-4209-88A8-29F8E06C7F27}" presName="sibTrans" presStyleCnt="0"/>
      <dgm:spPr/>
    </dgm:pt>
    <dgm:pt modelId="{1F45BACF-BC99-4538-8730-831F6B8B0AB1}" type="pres">
      <dgm:prSet presAssocID="{B54A3367-72D9-4ED1-A82F-FEBB45038F89}" presName="compNode" presStyleCnt="0"/>
      <dgm:spPr/>
    </dgm:pt>
    <dgm:pt modelId="{D29798D5-FAD2-4B12-9E06-9528CCACEB7F}" type="pres">
      <dgm:prSet presAssocID="{B54A3367-72D9-4ED1-A82F-FEBB45038F8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3840278-69B2-4B95-A187-72DC7498DCFC}" type="pres">
      <dgm:prSet presAssocID="{B54A3367-72D9-4ED1-A82F-FEBB45038F89}" presName="spaceRect" presStyleCnt="0"/>
      <dgm:spPr/>
    </dgm:pt>
    <dgm:pt modelId="{ECB1DE0E-7EF6-4A29-AF15-523B996F3B89}" type="pres">
      <dgm:prSet presAssocID="{B54A3367-72D9-4ED1-A82F-FEBB45038F89}" presName="textRect" presStyleLbl="revTx" presStyleIdx="1" presStyleCnt="5">
        <dgm:presLayoutVars>
          <dgm:chMax val="1"/>
          <dgm:chPref val="1"/>
        </dgm:presLayoutVars>
      </dgm:prSet>
      <dgm:spPr/>
    </dgm:pt>
    <dgm:pt modelId="{8BB957A0-C9E6-48AE-BD32-033A35A290BC}" type="pres">
      <dgm:prSet presAssocID="{03E9060D-5CE1-47CC-90DC-536104EDE8E2}" presName="sibTrans" presStyleCnt="0"/>
      <dgm:spPr/>
    </dgm:pt>
    <dgm:pt modelId="{C938401D-DFCA-482A-9C2F-E3C34F93E19A}" type="pres">
      <dgm:prSet presAssocID="{2870766B-1456-44B8-91E2-D7694F89A5E7}" presName="compNode" presStyleCnt="0"/>
      <dgm:spPr/>
    </dgm:pt>
    <dgm:pt modelId="{281B63A0-578F-4D78-8AAF-E22545CCCEDD}" type="pres">
      <dgm:prSet presAssocID="{2870766B-1456-44B8-91E2-D7694F89A5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ADD542-D131-4195-BFBC-AFD3FCF85153}" type="pres">
      <dgm:prSet presAssocID="{2870766B-1456-44B8-91E2-D7694F89A5E7}" presName="spaceRect" presStyleCnt="0"/>
      <dgm:spPr/>
    </dgm:pt>
    <dgm:pt modelId="{CEB68ADA-B939-4EFB-8DBD-8298FFB9785E}" type="pres">
      <dgm:prSet presAssocID="{2870766B-1456-44B8-91E2-D7694F89A5E7}" presName="textRect" presStyleLbl="revTx" presStyleIdx="2" presStyleCnt="5">
        <dgm:presLayoutVars>
          <dgm:chMax val="1"/>
          <dgm:chPref val="1"/>
        </dgm:presLayoutVars>
      </dgm:prSet>
      <dgm:spPr/>
    </dgm:pt>
    <dgm:pt modelId="{4770FE94-DA33-4F59-8AF5-C20C024C1CD8}" type="pres">
      <dgm:prSet presAssocID="{9A604DA2-31A6-4D24-9C82-9A4B9E1B8DCB}" presName="sibTrans" presStyleCnt="0"/>
      <dgm:spPr/>
    </dgm:pt>
    <dgm:pt modelId="{CC53A71F-672A-4290-B265-364D8174CB49}" type="pres">
      <dgm:prSet presAssocID="{E7BB456C-7106-469B-B510-EC118D8AF559}" presName="compNode" presStyleCnt="0"/>
      <dgm:spPr/>
    </dgm:pt>
    <dgm:pt modelId="{A7CE55A0-6F73-4C0B-8F98-3B1D5C59AD1C}" type="pres">
      <dgm:prSet presAssocID="{E7BB456C-7106-469B-B510-EC118D8AF55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9E21CAAE-ED5C-42EF-9913-24EF556CC001}" type="pres">
      <dgm:prSet presAssocID="{E7BB456C-7106-469B-B510-EC118D8AF559}" presName="spaceRect" presStyleCnt="0"/>
      <dgm:spPr/>
    </dgm:pt>
    <dgm:pt modelId="{3E4BB39C-E68F-4794-B264-A565ED93F8D4}" type="pres">
      <dgm:prSet presAssocID="{E7BB456C-7106-469B-B510-EC118D8AF559}" presName="textRect" presStyleLbl="revTx" presStyleIdx="3" presStyleCnt="5">
        <dgm:presLayoutVars>
          <dgm:chMax val="1"/>
          <dgm:chPref val="1"/>
        </dgm:presLayoutVars>
      </dgm:prSet>
      <dgm:spPr/>
    </dgm:pt>
    <dgm:pt modelId="{6E8222AD-8FA0-4DFD-B3E0-053886DE75BF}" type="pres">
      <dgm:prSet presAssocID="{68C84467-09DE-48B5-B843-041C6346A8E0}" presName="sibTrans" presStyleCnt="0"/>
      <dgm:spPr/>
    </dgm:pt>
    <dgm:pt modelId="{74BBC798-D891-4FAD-B4D1-C4ECF0C90A4B}" type="pres">
      <dgm:prSet presAssocID="{5FC07EEB-4C7C-4FEE-BC57-38FA9514904A}" presName="compNode" presStyleCnt="0"/>
      <dgm:spPr/>
    </dgm:pt>
    <dgm:pt modelId="{98D989D0-7DAF-40C8-9F71-71647EC0790F}" type="pres">
      <dgm:prSet presAssocID="{5FC07EEB-4C7C-4FEE-BC57-38FA9514904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839BB5E5-DAF2-44BC-B788-1DE3165A7460}" type="pres">
      <dgm:prSet presAssocID="{5FC07EEB-4C7C-4FEE-BC57-38FA9514904A}" presName="spaceRect" presStyleCnt="0"/>
      <dgm:spPr/>
    </dgm:pt>
    <dgm:pt modelId="{0D40937B-D111-41AD-9017-DECCC41FE13A}" type="pres">
      <dgm:prSet presAssocID="{5FC07EEB-4C7C-4FEE-BC57-38FA9514904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6D5831-EC83-4D12-9FA7-43073DA09003}" srcId="{14854742-0D29-4709-A0E4-673F5E90771D}" destId="{E7BB456C-7106-469B-B510-EC118D8AF559}" srcOrd="3" destOrd="0" parTransId="{BE7A5800-C584-4679-9029-01DBF91362FE}" sibTransId="{68C84467-09DE-48B5-B843-041C6346A8E0}"/>
    <dgm:cxn modelId="{731C5849-DBCD-4FCC-A5C2-D48CE73424C3}" srcId="{14854742-0D29-4709-A0E4-673F5E90771D}" destId="{5FC07EEB-4C7C-4FEE-BC57-38FA9514904A}" srcOrd="4" destOrd="0" parTransId="{267BDC2E-A1A5-4188-A099-342D959A1EFC}" sibTransId="{0DF512B0-04F5-415A-8663-B911AB15F01D}"/>
    <dgm:cxn modelId="{F062D85F-EE25-4124-AE05-C4C9EF717C61}" type="presOf" srcId="{5FC07EEB-4C7C-4FEE-BC57-38FA9514904A}" destId="{0D40937B-D111-41AD-9017-DECCC41FE13A}" srcOrd="0" destOrd="0" presId="urn:microsoft.com/office/officeart/2018/2/layout/IconLabelList"/>
    <dgm:cxn modelId="{D1A90D76-B02F-4FE2-8431-4317F60FA2A9}" type="presOf" srcId="{14854742-0D29-4709-A0E4-673F5E90771D}" destId="{4CF24FBB-9D4A-4CFC-ACCA-B2D7769AC4B1}" srcOrd="0" destOrd="0" presId="urn:microsoft.com/office/officeart/2018/2/layout/IconLabelList"/>
    <dgm:cxn modelId="{C9B94076-C4CF-4681-99E7-8FB2C3D7FFD7}" srcId="{14854742-0D29-4709-A0E4-673F5E90771D}" destId="{B54A3367-72D9-4ED1-A82F-FEBB45038F89}" srcOrd="1" destOrd="0" parTransId="{D3BF5A69-F9F3-4C33-B12A-9982F1A9A899}" sibTransId="{03E9060D-5CE1-47CC-90DC-536104EDE8E2}"/>
    <dgm:cxn modelId="{DAA5DE85-EE4D-4644-9735-D232C5A275D1}" srcId="{14854742-0D29-4709-A0E4-673F5E90771D}" destId="{74E6CFF4-F67D-46BB-98A9-6D77DC3F20DF}" srcOrd="0" destOrd="0" parTransId="{08B1C6C7-5DA9-490A-8D5B-9CF9440F68B9}" sibTransId="{FC2ABE0E-8BBE-4209-88A8-29F8E06C7F27}"/>
    <dgm:cxn modelId="{DBD468B1-92DF-44B3-AA88-5325B736D2F0}" type="presOf" srcId="{2870766B-1456-44B8-91E2-D7694F89A5E7}" destId="{CEB68ADA-B939-4EFB-8DBD-8298FFB9785E}" srcOrd="0" destOrd="0" presId="urn:microsoft.com/office/officeart/2018/2/layout/IconLabelList"/>
    <dgm:cxn modelId="{F9900BB3-A699-4BCE-87D3-215608706A9E}" type="presOf" srcId="{B54A3367-72D9-4ED1-A82F-FEBB45038F89}" destId="{ECB1DE0E-7EF6-4A29-AF15-523B996F3B89}" srcOrd="0" destOrd="0" presId="urn:microsoft.com/office/officeart/2018/2/layout/IconLabelList"/>
    <dgm:cxn modelId="{130CA2C3-1AB4-42D2-AC6C-E820241C2DEE}" type="presOf" srcId="{74E6CFF4-F67D-46BB-98A9-6D77DC3F20DF}" destId="{10C76850-1906-47E4-B052-0C75F317714C}" srcOrd="0" destOrd="0" presId="urn:microsoft.com/office/officeart/2018/2/layout/IconLabelList"/>
    <dgm:cxn modelId="{93F44AD6-02AD-4B5F-9318-5F51FEAEFE28}" srcId="{14854742-0D29-4709-A0E4-673F5E90771D}" destId="{2870766B-1456-44B8-91E2-D7694F89A5E7}" srcOrd="2" destOrd="0" parTransId="{8FE5D0BD-7AAA-468B-BBC7-701B89B0DDC0}" sibTransId="{9A604DA2-31A6-4D24-9C82-9A4B9E1B8DCB}"/>
    <dgm:cxn modelId="{6AE2DFE7-83E3-40FC-82E7-6659922B477E}" type="presOf" srcId="{E7BB456C-7106-469B-B510-EC118D8AF559}" destId="{3E4BB39C-E68F-4794-B264-A565ED93F8D4}" srcOrd="0" destOrd="0" presId="urn:microsoft.com/office/officeart/2018/2/layout/IconLabelList"/>
    <dgm:cxn modelId="{4B8BE84B-4B51-4117-BCA6-78FB4B914721}" type="presParOf" srcId="{4CF24FBB-9D4A-4CFC-ACCA-B2D7769AC4B1}" destId="{F7BBCBE1-E2C8-45A7-BF44-54DC85CE59AF}" srcOrd="0" destOrd="0" presId="urn:microsoft.com/office/officeart/2018/2/layout/IconLabelList"/>
    <dgm:cxn modelId="{F18185B4-17DC-4B2D-A101-63584CBFED3E}" type="presParOf" srcId="{F7BBCBE1-E2C8-45A7-BF44-54DC85CE59AF}" destId="{E018DC4B-FDCE-4C17-A515-6A86FA0AA63A}" srcOrd="0" destOrd="0" presId="urn:microsoft.com/office/officeart/2018/2/layout/IconLabelList"/>
    <dgm:cxn modelId="{283190CB-2187-4F61-B8CA-434BC83F9D29}" type="presParOf" srcId="{F7BBCBE1-E2C8-45A7-BF44-54DC85CE59AF}" destId="{56335354-AC7E-4852-B99F-EB49C9C45EE0}" srcOrd="1" destOrd="0" presId="urn:microsoft.com/office/officeart/2018/2/layout/IconLabelList"/>
    <dgm:cxn modelId="{917E32A2-D0DB-43D6-A35E-CE5CF0416FD1}" type="presParOf" srcId="{F7BBCBE1-E2C8-45A7-BF44-54DC85CE59AF}" destId="{10C76850-1906-47E4-B052-0C75F317714C}" srcOrd="2" destOrd="0" presId="urn:microsoft.com/office/officeart/2018/2/layout/IconLabelList"/>
    <dgm:cxn modelId="{935BE7CC-44F8-4213-8A17-F3CAAFA8CBD5}" type="presParOf" srcId="{4CF24FBB-9D4A-4CFC-ACCA-B2D7769AC4B1}" destId="{8C090CCB-94E0-44D9-A478-9240BDA23314}" srcOrd="1" destOrd="0" presId="urn:microsoft.com/office/officeart/2018/2/layout/IconLabelList"/>
    <dgm:cxn modelId="{7DE6CEC9-FC92-4002-BD86-5697B5AA210F}" type="presParOf" srcId="{4CF24FBB-9D4A-4CFC-ACCA-B2D7769AC4B1}" destId="{1F45BACF-BC99-4538-8730-831F6B8B0AB1}" srcOrd="2" destOrd="0" presId="urn:microsoft.com/office/officeart/2018/2/layout/IconLabelList"/>
    <dgm:cxn modelId="{3B1605F1-983D-4C9B-ABE0-B8392A0897F8}" type="presParOf" srcId="{1F45BACF-BC99-4538-8730-831F6B8B0AB1}" destId="{D29798D5-FAD2-4B12-9E06-9528CCACEB7F}" srcOrd="0" destOrd="0" presId="urn:microsoft.com/office/officeart/2018/2/layout/IconLabelList"/>
    <dgm:cxn modelId="{890275E8-3797-47D6-A6C4-083073292C93}" type="presParOf" srcId="{1F45BACF-BC99-4538-8730-831F6B8B0AB1}" destId="{E3840278-69B2-4B95-A187-72DC7498DCFC}" srcOrd="1" destOrd="0" presId="urn:microsoft.com/office/officeart/2018/2/layout/IconLabelList"/>
    <dgm:cxn modelId="{745DAF71-6D09-48AA-B705-710A92011E75}" type="presParOf" srcId="{1F45BACF-BC99-4538-8730-831F6B8B0AB1}" destId="{ECB1DE0E-7EF6-4A29-AF15-523B996F3B89}" srcOrd="2" destOrd="0" presId="urn:microsoft.com/office/officeart/2018/2/layout/IconLabelList"/>
    <dgm:cxn modelId="{ABA8C9B8-0FC0-4039-B09D-1533CCA5DE1D}" type="presParOf" srcId="{4CF24FBB-9D4A-4CFC-ACCA-B2D7769AC4B1}" destId="{8BB957A0-C9E6-48AE-BD32-033A35A290BC}" srcOrd="3" destOrd="0" presId="urn:microsoft.com/office/officeart/2018/2/layout/IconLabelList"/>
    <dgm:cxn modelId="{0EDBCC4E-19D5-44DE-A32E-C407F04C4914}" type="presParOf" srcId="{4CF24FBB-9D4A-4CFC-ACCA-B2D7769AC4B1}" destId="{C938401D-DFCA-482A-9C2F-E3C34F93E19A}" srcOrd="4" destOrd="0" presId="urn:microsoft.com/office/officeart/2018/2/layout/IconLabelList"/>
    <dgm:cxn modelId="{C4D8CF24-B130-412C-977B-6ABEAAAECDCB}" type="presParOf" srcId="{C938401D-DFCA-482A-9C2F-E3C34F93E19A}" destId="{281B63A0-578F-4D78-8AAF-E22545CCCEDD}" srcOrd="0" destOrd="0" presId="urn:microsoft.com/office/officeart/2018/2/layout/IconLabelList"/>
    <dgm:cxn modelId="{84A4B7A8-B277-4BE3-B138-8B61627EE275}" type="presParOf" srcId="{C938401D-DFCA-482A-9C2F-E3C34F93E19A}" destId="{7AADD542-D131-4195-BFBC-AFD3FCF85153}" srcOrd="1" destOrd="0" presId="urn:microsoft.com/office/officeart/2018/2/layout/IconLabelList"/>
    <dgm:cxn modelId="{308F221D-CBE8-4823-B652-656F4897F8A2}" type="presParOf" srcId="{C938401D-DFCA-482A-9C2F-E3C34F93E19A}" destId="{CEB68ADA-B939-4EFB-8DBD-8298FFB9785E}" srcOrd="2" destOrd="0" presId="urn:microsoft.com/office/officeart/2018/2/layout/IconLabelList"/>
    <dgm:cxn modelId="{3DF4FF58-306F-4BF4-8B41-7F24C5191346}" type="presParOf" srcId="{4CF24FBB-9D4A-4CFC-ACCA-B2D7769AC4B1}" destId="{4770FE94-DA33-4F59-8AF5-C20C024C1CD8}" srcOrd="5" destOrd="0" presId="urn:microsoft.com/office/officeart/2018/2/layout/IconLabelList"/>
    <dgm:cxn modelId="{260DC5EA-E4CB-468E-9AE5-53B6F45C5DEF}" type="presParOf" srcId="{4CF24FBB-9D4A-4CFC-ACCA-B2D7769AC4B1}" destId="{CC53A71F-672A-4290-B265-364D8174CB49}" srcOrd="6" destOrd="0" presId="urn:microsoft.com/office/officeart/2018/2/layout/IconLabelList"/>
    <dgm:cxn modelId="{5CB81E00-9363-4387-8597-257114D641DA}" type="presParOf" srcId="{CC53A71F-672A-4290-B265-364D8174CB49}" destId="{A7CE55A0-6F73-4C0B-8F98-3B1D5C59AD1C}" srcOrd="0" destOrd="0" presId="urn:microsoft.com/office/officeart/2018/2/layout/IconLabelList"/>
    <dgm:cxn modelId="{EB13D727-9597-4BCF-8BB5-36019438D328}" type="presParOf" srcId="{CC53A71F-672A-4290-B265-364D8174CB49}" destId="{9E21CAAE-ED5C-42EF-9913-24EF556CC001}" srcOrd="1" destOrd="0" presId="urn:microsoft.com/office/officeart/2018/2/layout/IconLabelList"/>
    <dgm:cxn modelId="{FA70ADB2-3B6F-483D-AA05-4EC40C2718BF}" type="presParOf" srcId="{CC53A71F-672A-4290-B265-364D8174CB49}" destId="{3E4BB39C-E68F-4794-B264-A565ED93F8D4}" srcOrd="2" destOrd="0" presId="urn:microsoft.com/office/officeart/2018/2/layout/IconLabelList"/>
    <dgm:cxn modelId="{703B77B5-1DE2-4A48-9256-EB7EE3EB22F0}" type="presParOf" srcId="{4CF24FBB-9D4A-4CFC-ACCA-B2D7769AC4B1}" destId="{6E8222AD-8FA0-4DFD-B3E0-053886DE75BF}" srcOrd="7" destOrd="0" presId="urn:microsoft.com/office/officeart/2018/2/layout/IconLabelList"/>
    <dgm:cxn modelId="{6A13D46E-80BC-450C-8E13-426ADE11339C}" type="presParOf" srcId="{4CF24FBB-9D4A-4CFC-ACCA-B2D7769AC4B1}" destId="{74BBC798-D891-4FAD-B4D1-C4ECF0C90A4B}" srcOrd="8" destOrd="0" presId="urn:microsoft.com/office/officeart/2018/2/layout/IconLabelList"/>
    <dgm:cxn modelId="{EFDE654D-6AB6-40A2-AE3A-5743BD2B12CE}" type="presParOf" srcId="{74BBC798-D891-4FAD-B4D1-C4ECF0C90A4B}" destId="{98D989D0-7DAF-40C8-9F71-71647EC0790F}" srcOrd="0" destOrd="0" presId="urn:microsoft.com/office/officeart/2018/2/layout/IconLabelList"/>
    <dgm:cxn modelId="{250DF5A4-B865-49C0-97C8-39D5A3B0F2BC}" type="presParOf" srcId="{74BBC798-D891-4FAD-B4D1-C4ECF0C90A4B}" destId="{839BB5E5-DAF2-44BC-B788-1DE3165A7460}" srcOrd="1" destOrd="0" presId="urn:microsoft.com/office/officeart/2018/2/layout/IconLabelList"/>
    <dgm:cxn modelId="{DEC38D61-6D87-40A1-9994-A8F9F3423840}" type="presParOf" srcId="{74BBC798-D891-4FAD-B4D1-C4ECF0C90A4B}" destId="{0D40937B-D111-41AD-9017-DECCC41FE1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54742-0D29-4709-A0E4-673F5E9077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6CFF4-F67D-46BB-98A9-6D77DC3F2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08B1C6C7-5DA9-490A-8D5B-9CF9440F68B9}" type="parTrans" cxnId="{DAA5DE85-EE4D-4644-9735-D232C5A275D1}">
      <dgm:prSet/>
      <dgm:spPr/>
      <dgm:t>
        <a:bodyPr/>
        <a:lstStyle/>
        <a:p>
          <a:endParaRPr lang="en-US"/>
        </a:p>
      </dgm:t>
    </dgm:pt>
    <dgm:pt modelId="{FC2ABE0E-8BBE-4209-88A8-29F8E06C7F27}" type="sibTrans" cxnId="{DAA5DE85-EE4D-4644-9735-D232C5A275D1}">
      <dgm:prSet/>
      <dgm:spPr/>
      <dgm:t>
        <a:bodyPr/>
        <a:lstStyle/>
        <a:p>
          <a:endParaRPr lang="en-US"/>
        </a:p>
      </dgm:t>
    </dgm:pt>
    <dgm:pt modelId="{B54A3367-72D9-4ED1-A82F-FEBB45038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Motivation</a:t>
          </a:r>
        </a:p>
      </dgm:t>
    </dgm:pt>
    <dgm:pt modelId="{D3BF5A69-F9F3-4C33-B12A-9982F1A9A899}" type="parTrans" cxnId="{C9B94076-C4CF-4681-99E7-8FB2C3D7FFD7}">
      <dgm:prSet/>
      <dgm:spPr/>
      <dgm:t>
        <a:bodyPr/>
        <a:lstStyle/>
        <a:p>
          <a:endParaRPr lang="en-US"/>
        </a:p>
      </dgm:t>
    </dgm:pt>
    <dgm:pt modelId="{03E9060D-5CE1-47CC-90DC-536104EDE8E2}" type="sibTrans" cxnId="{C9B94076-C4CF-4681-99E7-8FB2C3D7FFD7}">
      <dgm:prSet/>
      <dgm:spPr/>
      <dgm:t>
        <a:bodyPr/>
        <a:lstStyle/>
        <a:p>
          <a:endParaRPr lang="en-US"/>
        </a:p>
      </dgm:t>
    </dgm:pt>
    <dgm:pt modelId="{2870766B-1456-44B8-91E2-D7694F89A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Development</a:t>
          </a:r>
        </a:p>
      </dgm:t>
    </dgm:pt>
    <dgm:pt modelId="{8FE5D0BD-7AAA-468B-BBC7-701B89B0DDC0}" type="parTrans" cxnId="{93F44AD6-02AD-4B5F-9318-5F51FEAEFE28}">
      <dgm:prSet/>
      <dgm:spPr/>
      <dgm:t>
        <a:bodyPr/>
        <a:lstStyle/>
        <a:p>
          <a:endParaRPr lang="en-US"/>
        </a:p>
      </dgm:t>
    </dgm:pt>
    <dgm:pt modelId="{9A604DA2-31A6-4D24-9C82-9A4B9E1B8DCB}" type="sibTrans" cxnId="{93F44AD6-02AD-4B5F-9318-5F51FEAEFE28}">
      <dgm:prSet/>
      <dgm:spPr/>
      <dgm:t>
        <a:bodyPr/>
        <a:lstStyle/>
        <a:p>
          <a:endParaRPr lang="en-US"/>
        </a:p>
      </dgm:t>
    </dgm:pt>
    <dgm:pt modelId="{E7BB456C-7106-469B-B510-EC118D8AF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Demo</a:t>
          </a:r>
        </a:p>
      </dgm:t>
    </dgm:pt>
    <dgm:pt modelId="{BE7A5800-C584-4679-9029-01DBF91362FE}" type="parTrans" cxnId="{216D5831-EC83-4D12-9FA7-43073DA09003}">
      <dgm:prSet/>
      <dgm:spPr/>
      <dgm:t>
        <a:bodyPr/>
        <a:lstStyle/>
        <a:p>
          <a:endParaRPr lang="en-US"/>
        </a:p>
      </dgm:t>
    </dgm:pt>
    <dgm:pt modelId="{68C84467-09DE-48B5-B843-041C6346A8E0}" type="sibTrans" cxnId="{216D5831-EC83-4D12-9FA7-43073DA09003}">
      <dgm:prSet/>
      <dgm:spPr/>
      <dgm:t>
        <a:bodyPr/>
        <a:lstStyle/>
        <a:p>
          <a:endParaRPr lang="en-US"/>
        </a:p>
      </dgm:t>
    </dgm:pt>
    <dgm:pt modelId="{5FC07EEB-4C7C-4FEE-BC57-38FA95149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Future</a:t>
          </a:r>
        </a:p>
      </dgm:t>
    </dgm:pt>
    <dgm:pt modelId="{267BDC2E-A1A5-4188-A099-342D959A1EFC}" type="parTrans" cxnId="{731C5849-DBCD-4FCC-A5C2-D48CE73424C3}">
      <dgm:prSet/>
      <dgm:spPr/>
      <dgm:t>
        <a:bodyPr/>
        <a:lstStyle/>
        <a:p>
          <a:endParaRPr lang="en-US"/>
        </a:p>
      </dgm:t>
    </dgm:pt>
    <dgm:pt modelId="{0DF512B0-04F5-415A-8663-B911AB15F01D}" type="sibTrans" cxnId="{731C5849-DBCD-4FCC-A5C2-D48CE73424C3}">
      <dgm:prSet/>
      <dgm:spPr/>
      <dgm:t>
        <a:bodyPr/>
        <a:lstStyle/>
        <a:p>
          <a:endParaRPr lang="en-US"/>
        </a:p>
      </dgm:t>
    </dgm:pt>
    <dgm:pt modelId="{4CF24FBB-9D4A-4CFC-ACCA-B2D7769AC4B1}" type="pres">
      <dgm:prSet presAssocID="{14854742-0D29-4709-A0E4-673F5E90771D}" presName="root" presStyleCnt="0">
        <dgm:presLayoutVars>
          <dgm:dir/>
          <dgm:resizeHandles val="exact"/>
        </dgm:presLayoutVars>
      </dgm:prSet>
      <dgm:spPr/>
    </dgm:pt>
    <dgm:pt modelId="{F7BBCBE1-E2C8-45A7-BF44-54DC85CE59AF}" type="pres">
      <dgm:prSet presAssocID="{74E6CFF4-F67D-46BB-98A9-6D77DC3F20DF}" presName="compNode" presStyleCnt="0"/>
      <dgm:spPr/>
    </dgm:pt>
    <dgm:pt modelId="{E018DC4B-FDCE-4C17-A515-6A86FA0AA63A}" type="pres">
      <dgm:prSet presAssocID="{74E6CFF4-F67D-46BB-98A9-6D77DC3F20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6335354-AC7E-4852-B99F-EB49C9C45EE0}" type="pres">
      <dgm:prSet presAssocID="{74E6CFF4-F67D-46BB-98A9-6D77DC3F20DF}" presName="spaceRect" presStyleCnt="0"/>
      <dgm:spPr/>
    </dgm:pt>
    <dgm:pt modelId="{10C76850-1906-47E4-B052-0C75F317714C}" type="pres">
      <dgm:prSet presAssocID="{74E6CFF4-F67D-46BB-98A9-6D77DC3F20DF}" presName="textRect" presStyleLbl="revTx" presStyleIdx="0" presStyleCnt="5">
        <dgm:presLayoutVars>
          <dgm:chMax val="1"/>
          <dgm:chPref val="1"/>
        </dgm:presLayoutVars>
      </dgm:prSet>
      <dgm:spPr/>
    </dgm:pt>
    <dgm:pt modelId="{8C090CCB-94E0-44D9-A478-9240BDA23314}" type="pres">
      <dgm:prSet presAssocID="{FC2ABE0E-8BBE-4209-88A8-29F8E06C7F27}" presName="sibTrans" presStyleCnt="0"/>
      <dgm:spPr/>
    </dgm:pt>
    <dgm:pt modelId="{1F45BACF-BC99-4538-8730-831F6B8B0AB1}" type="pres">
      <dgm:prSet presAssocID="{B54A3367-72D9-4ED1-A82F-FEBB45038F89}" presName="compNode" presStyleCnt="0"/>
      <dgm:spPr/>
    </dgm:pt>
    <dgm:pt modelId="{D29798D5-FAD2-4B12-9E06-9528CCACEB7F}" type="pres">
      <dgm:prSet presAssocID="{B54A3367-72D9-4ED1-A82F-FEBB45038F89}" presName="iconRect" presStyleLbl="node1" presStyleIdx="1" presStyleCnt="5"/>
      <dgm:spPr>
        <a:blipFill>
          <a:blip xmlns:r="http://schemas.openxmlformats.org/officeDocument/2006/relationships"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3840278-69B2-4B95-A187-72DC7498DCFC}" type="pres">
      <dgm:prSet presAssocID="{B54A3367-72D9-4ED1-A82F-FEBB45038F89}" presName="spaceRect" presStyleCnt="0"/>
      <dgm:spPr/>
    </dgm:pt>
    <dgm:pt modelId="{ECB1DE0E-7EF6-4A29-AF15-523B996F3B89}" type="pres">
      <dgm:prSet presAssocID="{B54A3367-72D9-4ED1-A82F-FEBB45038F89}" presName="textRect" presStyleLbl="revTx" presStyleIdx="1" presStyleCnt="5">
        <dgm:presLayoutVars>
          <dgm:chMax val="1"/>
          <dgm:chPref val="1"/>
        </dgm:presLayoutVars>
      </dgm:prSet>
      <dgm:spPr/>
    </dgm:pt>
    <dgm:pt modelId="{8BB957A0-C9E6-48AE-BD32-033A35A290BC}" type="pres">
      <dgm:prSet presAssocID="{03E9060D-5CE1-47CC-90DC-536104EDE8E2}" presName="sibTrans" presStyleCnt="0"/>
      <dgm:spPr/>
    </dgm:pt>
    <dgm:pt modelId="{C938401D-DFCA-482A-9C2F-E3C34F93E19A}" type="pres">
      <dgm:prSet presAssocID="{2870766B-1456-44B8-91E2-D7694F89A5E7}" presName="compNode" presStyleCnt="0"/>
      <dgm:spPr/>
    </dgm:pt>
    <dgm:pt modelId="{281B63A0-578F-4D78-8AAF-E22545CCCEDD}" type="pres">
      <dgm:prSet presAssocID="{2870766B-1456-44B8-91E2-D7694F89A5E7}" presName="iconRect" presStyleLbl="node1" presStyleIdx="2" presStyleCnt="5"/>
      <dgm:spPr>
        <a:blipFill>
          <a:blip xmlns:r="http://schemas.openxmlformats.org/officeDocument/2006/relationships"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ADD542-D131-4195-BFBC-AFD3FCF85153}" type="pres">
      <dgm:prSet presAssocID="{2870766B-1456-44B8-91E2-D7694F89A5E7}" presName="spaceRect" presStyleCnt="0"/>
      <dgm:spPr/>
    </dgm:pt>
    <dgm:pt modelId="{CEB68ADA-B939-4EFB-8DBD-8298FFB9785E}" type="pres">
      <dgm:prSet presAssocID="{2870766B-1456-44B8-91E2-D7694F89A5E7}" presName="textRect" presStyleLbl="revTx" presStyleIdx="2" presStyleCnt="5">
        <dgm:presLayoutVars>
          <dgm:chMax val="1"/>
          <dgm:chPref val="1"/>
        </dgm:presLayoutVars>
      </dgm:prSet>
      <dgm:spPr/>
    </dgm:pt>
    <dgm:pt modelId="{4770FE94-DA33-4F59-8AF5-C20C024C1CD8}" type="pres">
      <dgm:prSet presAssocID="{9A604DA2-31A6-4D24-9C82-9A4B9E1B8DCB}" presName="sibTrans" presStyleCnt="0"/>
      <dgm:spPr/>
    </dgm:pt>
    <dgm:pt modelId="{CC53A71F-672A-4290-B265-364D8174CB49}" type="pres">
      <dgm:prSet presAssocID="{E7BB456C-7106-469B-B510-EC118D8AF559}" presName="compNode" presStyleCnt="0"/>
      <dgm:spPr/>
    </dgm:pt>
    <dgm:pt modelId="{A7CE55A0-6F73-4C0B-8F98-3B1D5C59AD1C}" type="pres">
      <dgm:prSet presAssocID="{E7BB456C-7106-469B-B510-EC118D8AF559}" presName="iconRect" presStyleLbl="node1" presStyleIdx="3" presStyleCnt="5"/>
      <dgm:spPr>
        <a:blipFill>
          <a:blip xmlns:r="http://schemas.openxmlformats.org/officeDocument/2006/relationships"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9E21CAAE-ED5C-42EF-9913-24EF556CC001}" type="pres">
      <dgm:prSet presAssocID="{E7BB456C-7106-469B-B510-EC118D8AF559}" presName="spaceRect" presStyleCnt="0"/>
      <dgm:spPr/>
    </dgm:pt>
    <dgm:pt modelId="{3E4BB39C-E68F-4794-B264-A565ED93F8D4}" type="pres">
      <dgm:prSet presAssocID="{E7BB456C-7106-469B-B510-EC118D8AF559}" presName="textRect" presStyleLbl="revTx" presStyleIdx="3" presStyleCnt="5">
        <dgm:presLayoutVars>
          <dgm:chMax val="1"/>
          <dgm:chPref val="1"/>
        </dgm:presLayoutVars>
      </dgm:prSet>
      <dgm:spPr/>
    </dgm:pt>
    <dgm:pt modelId="{6E8222AD-8FA0-4DFD-B3E0-053886DE75BF}" type="pres">
      <dgm:prSet presAssocID="{68C84467-09DE-48B5-B843-041C6346A8E0}" presName="sibTrans" presStyleCnt="0"/>
      <dgm:spPr/>
    </dgm:pt>
    <dgm:pt modelId="{74BBC798-D891-4FAD-B4D1-C4ECF0C90A4B}" type="pres">
      <dgm:prSet presAssocID="{5FC07EEB-4C7C-4FEE-BC57-38FA9514904A}" presName="compNode" presStyleCnt="0"/>
      <dgm:spPr/>
    </dgm:pt>
    <dgm:pt modelId="{98D989D0-7DAF-40C8-9F71-71647EC0790F}" type="pres">
      <dgm:prSet presAssocID="{5FC07EEB-4C7C-4FEE-BC57-38FA9514904A}" presName="iconRect" presStyleLbl="node1" presStyleIdx="4" presStyleCnt="5"/>
      <dgm:spPr>
        <a:blipFill>
          <a:blip xmlns:r="http://schemas.openxmlformats.org/officeDocument/2006/relationships"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839BB5E5-DAF2-44BC-B788-1DE3165A7460}" type="pres">
      <dgm:prSet presAssocID="{5FC07EEB-4C7C-4FEE-BC57-38FA9514904A}" presName="spaceRect" presStyleCnt="0"/>
      <dgm:spPr/>
    </dgm:pt>
    <dgm:pt modelId="{0D40937B-D111-41AD-9017-DECCC41FE13A}" type="pres">
      <dgm:prSet presAssocID="{5FC07EEB-4C7C-4FEE-BC57-38FA9514904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6D5831-EC83-4D12-9FA7-43073DA09003}" srcId="{14854742-0D29-4709-A0E4-673F5E90771D}" destId="{E7BB456C-7106-469B-B510-EC118D8AF559}" srcOrd="3" destOrd="0" parTransId="{BE7A5800-C584-4679-9029-01DBF91362FE}" sibTransId="{68C84467-09DE-48B5-B843-041C6346A8E0}"/>
    <dgm:cxn modelId="{731C5849-DBCD-4FCC-A5C2-D48CE73424C3}" srcId="{14854742-0D29-4709-A0E4-673F5E90771D}" destId="{5FC07EEB-4C7C-4FEE-BC57-38FA9514904A}" srcOrd="4" destOrd="0" parTransId="{267BDC2E-A1A5-4188-A099-342D959A1EFC}" sibTransId="{0DF512B0-04F5-415A-8663-B911AB15F01D}"/>
    <dgm:cxn modelId="{F062D85F-EE25-4124-AE05-C4C9EF717C61}" type="presOf" srcId="{5FC07EEB-4C7C-4FEE-BC57-38FA9514904A}" destId="{0D40937B-D111-41AD-9017-DECCC41FE13A}" srcOrd="0" destOrd="0" presId="urn:microsoft.com/office/officeart/2018/2/layout/IconLabelList"/>
    <dgm:cxn modelId="{D1A90D76-B02F-4FE2-8431-4317F60FA2A9}" type="presOf" srcId="{14854742-0D29-4709-A0E4-673F5E90771D}" destId="{4CF24FBB-9D4A-4CFC-ACCA-B2D7769AC4B1}" srcOrd="0" destOrd="0" presId="urn:microsoft.com/office/officeart/2018/2/layout/IconLabelList"/>
    <dgm:cxn modelId="{C9B94076-C4CF-4681-99E7-8FB2C3D7FFD7}" srcId="{14854742-0D29-4709-A0E4-673F5E90771D}" destId="{B54A3367-72D9-4ED1-A82F-FEBB45038F89}" srcOrd="1" destOrd="0" parTransId="{D3BF5A69-F9F3-4C33-B12A-9982F1A9A899}" sibTransId="{03E9060D-5CE1-47CC-90DC-536104EDE8E2}"/>
    <dgm:cxn modelId="{DAA5DE85-EE4D-4644-9735-D232C5A275D1}" srcId="{14854742-0D29-4709-A0E4-673F5E90771D}" destId="{74E6CFF4-F67D-46BB-98A9-6D77DC3F20DF}" srcOrd="0" destOrd="0" parTransId="{08B1C6C7-5DA9-490A-8D5B-9CF9440F68B9}" sibTransId="{FC2ABE0E-8BBE-4209-88A8-29F8E06C7F27}"/>
    <dgm:cxn modelId="{DBD468B1-92DF-44B3-AA88-5325B736D2F0}" type="presOf" srcId="{2870766B-1456-44B8-91E2-D7694F89A5E7}" destId="{CEB68ADA-B939-4EFB-8DBD-8298FFB9785E}" srcOrd="0" destOrd="0" presId="urn:microsoft.com/office/officeart/2018/2/layout/IconLabelList"/>
    <dgm:cxn modelId="{F9900BB3-A699-4BCE-87D3-215608706A9E}" type="presOf" srcId="{B54A3367-72D9-4ED1-A82F-FEBB45038F89}" destId="{ECB1DE0E-7EF6-4A29-AF15-523B996F3B89}" srcOrd="0" destOrd="0" presId="urn:microsoft.com/office/officeart/2018/2/layout/IconLabelList"/>
    <dgm:cxn modelId="{130CA2C3-1AB4-42D2-AC6C-E820241C2DEE}" type="presOf" srcId="{74E6CFF4-F67D-46BB-98A9-6D77DC3F20DF}" destId="{10C76850-1906-47E4-B052-0C75F317714C}" srcOrd="0" destOrd="0" presId="urn:microsoft.com/office/officeart/2018/2/layout/IconLabelList"/>
    <dgm:cxn modelId="{93F44AD6-02AD-4B5F-9318-5F51FEAEFE28}" srcId="{14854742-0D29-4709-A0E4-673F5E90771D}" destId="{2870766B-1456-44B8-91E2-D7694F89A5E7}" srcOrd="2" destOrd="0" parTransId="{8FE5D0BD-7AAA-468B-BBC7-701B89B0DDC0}" sibTransId="{9A604DA2-31A6-4D24-9C82-9A4B9E1B8DCB}"/>
    <dgm:cxn modelId="{6AE2DFE7-83E3-40FC-82E7-6659922B477E}" type="presOf" srcId="{E7BB456C-7106-469B-B510-EC118D8AF559}" destId="{3E4BB39C-E68F-4794-B264-A565ED93F8D4}" srcOrd="0" destOrd="0" presId="urn:microsoft.com/office/officeart/2018/2/layout/IconLabelList"/>
    <dgm:cxn modelId="{4B8BE84B-4B51-4117-BCA6-78FB4B914721}" type="presParOf" srcId="{4CF24FBB-9D4A-4CFC-ACCA-B2D7769AC4B1}" destId="{F7BBCBE1-E2C8-45A7-BF44-54DC85CE59AF}" srcOrd="0" destOrd="0" presId="urn:microsoft.com/office/officeart/2018/2/layout/IconLabelList"/>
    <dgm:cxn modelId="{F18185B4-17DC-4B2D-A101-63584CBFED3E}" type="presParOf" srcId="{F7BBCBE1-E2C8-45A7-BF44-54DC85CE59AF}" destId="{E018DC4B-FDCE-4C17-A515-6A86FA0AA63A}" srcOrd="0" destOrd="0" presId="urn:microsoft.com/office/officeart/2018/2/layout/IconLabelList"/>
    <dgm:cxn modelId="{283190CB-2187-4F61-B8CA-434BC83F9D29}" type="presParOf" srcId="{F7BBCBE1-E2C8-45A7-BF44-54DC85CE59AF}" destId="{56335354-AC7E-4852-B99F-EB49C9C45EE0}" srcOrd="1" destOrd="0" presId="urn:microsoft.com/office/officeart/2018/2/layout/IconLabelList"/>
    <dgm:cxn modelId="{917E32A2-D0DB-43D6-A35E-CE5CF0416FD1}" type="presParOf" srcId="{F7BBCBE1-E2C8-45A7-BF44-54DC85CE59AF}" destId="{10C76850-1906-47E4-B052-0C75F317714C}" srcOrd="2" destOrd="0" presId="urn:microsoft.com/office/officeart/2018/2/layout/IconLabelList"/>
    <dgm:cxn modelId="{935BE7CC-44F8-4213-8A17-F3CAAFA8CBD5}" type="presParOf" srcId="{4CF24FBB-9D4A-4CFC-ACCA-B2D7769AC4B1}" destId="{8C090CCB-94E0-44D9-A478-9240BDA23314}" srcOrd="1" destOrd="0" presId="urn:microsoft.com/office/officeart/2018/2/layout/IconLabelList"/>
    <dgm:cxn modelId="{7DE6CEC9-FC92-4002-BD86-5697B5AA210F}" type="presParOf" srcId="{4CF24FBB-9D4A-4CFC-ACCA-B2D7769AC4B1}" destId="{1F45BACF-BC99-4538-8730-831F6B8B0AB1}" srcOrd="2" destOrd="0" presId="urn:microsoft.com/office/officeart/2018/2/layout/IconLabelList"/>
    <dgm:cxn modelId="{3B1605F1-983D-4C9B-ABE0-B8392A0897F8}" type="presParOf" srcId="{1F45BACF-BC99-4538-8730-831F6B8B0AB1}" destId="{D29798D5-FAD2-4B12-9E06-9528CCACEB7F}" srcOrd="0" destOrd="0" presId="urn:microsoft.com/office/officeart/2018/2/layout/IconLabelList"/>
    <dgm:cxn modelId="{890275E8-3797-47D6-A6C4-083073292C93}" type="presParOf" srcId="{1F45BACF-BC99-4538-8730-831F6B8B0AB1}" destId="{E3840278-69B2-4B95-A187-72DC7498DCFC}" srcOrd="1" destOrd="0" presId="urn:microsoft.com/office/officeart/2018/2/layout/IconLabelList"/>
    <dgm:cxn modelId="{745DAF71-6D09-48AA-B705-710A92011E75}" type="presParOf" srcId="{1F45BACF-BC99-4538-8730-831F6B8B0AB1}" destId="{ECB1DE0E-7EF6-4A29-AF15-523B996F3B89}" srcOrd="2" destOrd="0" presId="urn:microsoft.com/office/officeart/2018/2/layout/IconLabelList"/>
    <dgm:cxn modelId="{ABA8C9B8-0FC0-4039-B09D-1533CCA5DE1D}" type="presParOf" srcId="{4CF24FBB-9D4A-4CFC-ACCA-B2D7769AC4B1}" destId="{8BB957A0-C9E6-48AE-BD32-033A35A290BC}" srcOrd="3" destOrd="0" presId="urn:microsoft.com/office/officeart/2018/2/layout/IconLabelList"/>
    <dgm:cxn modelId="{0EDBCC4E-19D5-44DE-A32E-C407F04C4914}" type="presParOf" srcId="{4CF24FBB-9D4A-4CFC-ACCA-B2D7769AC4B1}" destId="{C938401D-DFCA-482A-9C2F-E3C34F93E19A}" srcOrd="4" destOrd="0" presId="urn:microsoft.com/office/officeart/2018/2/layout/IconLabelList"/>
    <dgm:cxn modelId="{C4D8CF24-B130-412C-977B-6ABEAAAECDCB}" type="presParOf" srcId="{C938401D-DFCA-482A-9C2F-E3C34F93E19A}" destId="{281B63A0-578F-4D78-8AAF-E22545CCCEDD}" srcOrd="0" destOrd="0" presId="urn:microsoft.com/office/officeart/2018/2/layout/IconLabelList"/>
    <dgm:cxn modelId="{84A4B7A8-B277-4BE3-B138-8B61627EE275}" type="presParOf" srcId="{C938401D-DFCA-482A-9C2F-E3C34F93E19A}" destId="{7AADD542-D131-4195-BFBC-AFD3FCF85153}" srcOrd="1" destOrd="0" presId="urn:microsoft.com/office/officeart/2018/2/layout/IconLabelList"/>
    <dgm:cxn modelId="{308F221D-CBE8-4823-B652-656F4897F8A2}" type="presParOf" srcId="{C938401D-DFCA-482A-9C2F-E3C34F93E19A}" destId="{CEB68ADA-B939-4EFB-8DBD-8298FFB9785E}" srcOrd="2" destOrd="0" presId="urn:microsoft.com/office/officeart/2018/2/layout/IconLabelList"/>
    <dgm:cxn modelId="{3DF4FF58-306F-4BF4-8B41-7F24C5191346}" type="presParOf" srcId="{4CF24FBB-9D4A-4CFC-ACCA-B2D7769AC4B1}" destId="{4770FE94-DA33-4F59-8AF5-C20C024C1CD8}" srcOrd="5" destOrd="0" presId="urn:microsoft.com/office/officeart/2018/2/layout/IconLabelList"/>
    <dgm:cxn modelId="{260DC5EA-E4CB-468E-9AE5-53B6F45C5DEF}" type="presParOf" srcId="{4CF24FBB-9D4A-4CFC-ACCA-B2D7769AC4B1}" destId="{CC53A71F-672A-4290-B265-364D8174CB49}" srcOrd="6" destOrd="0" presId="urn:microsoft.com/office/officeart/2018/2/layout/IconLabelList"/>
    <dgm:cxn modelId="{5CB81E00-9363-4387-8597-257114D641DA}" type="presParOf" srcId="{CC53A71F-672A-4290-B265-364D8174CB49}" destId="{A7CE55A0-6F73-4C0B-8F98-3B1D5C59AD1C}" srcOrd="0" destOrd="0" presId="urn:microsoft.com/office/officeart/2018/2/layout/IconLabelList"/>
    <dgm:cxn modelId="{EB13D727-9597-4BCF-8BB5-36019438D328}" type="presParOf" srcId="{CC53A71F-672A-4290-B265-364D8174CB49}" destId="{9E21CAAE-ED5C-42EF-9913-24EF556CC001}" srcOrd="1" destOrd="0" presId="urn:microsoft.com/office/officeart/2018/2/layout/IconLabelList"/>
    <dgm:cxn modelId="{FA70ADB2-3B6F-483D-AA05-4EC40C2718BF}" type="presParOf" srcId="{CC53A71F-672A-4290-B265-364D8174CB49}" destId="{3E4BB39C-E68F-4794-B264-A565ED93F8D4}" srcOrd="2" destOrd="0" presId="urn:microsoft.com/office/officeart/2018/2/layout/IconLabelList"/>
    <dgm:cxn modelId="{703B77B5-1DE2-4A48-9256-EB7EE3EB22F0}" type="presParOf" srcId="{4CF24FBB-9D4A-4CFC-ACCA-B2D7769AC4B1}" destId="{6E8222AD-8FA0-4DFD-B3E0-053886DE75BF}" srcOrd="7" destOrd="0" presId="urn:microsoft.com/office/officeart/2018/2/layout/IconLabelList"/>
    <dgm:cxn modelId="{6A13D46E-80BC-450C-8E13-426ADE11339C}" type="presParOf" srcId="{4CF24FBB-9D4A-4CFC-ACCA-B2D7769AC4B1}" destId="{74BBC798-D891-4FAD-B4D1-C4ECF0C90A4B}" srcOrd="8" destOrd="0" presId="urn:microsoft.com/office/officeart/2018/2/layout/IconLabelList"/>
    <dgm:cxn modelId="{EFDE654D-6AB6-40A2-AE3A-5743BD2B12CE}" type="presParOf" srcId="{74BBC798-D891-4FAD-B4D1-C4ECF0C90A4B}" destId="{98D989D0-7DAF-40C8-9F71-71647EC0790F}" srcOrd="0" destOrd="0" presId="urn:microsoft.com/office/officeart/2018/2/layout/IconLabelList"/>
    <dgm:cxn modelId="{250DF5A4-B865-49C0-97C8-39D5A3B0F2BC}" type="presParOf" srcId="{74BBC798-D891-4FAD-B4D1-C4ECF0C90A4B}" destId="{839BB5E5-DAF2-44BC-B788-1DE3165A7460}" srcOrd="1" destOrd="0" presId="urn:microsoft.com/office/officeart/2018/2/layout/IconLabelList"/>
    <dgm:cxn modelId="{DEC38D61-6D87-40A1-9994-A8F9F3423840}" type="presParOf" srcId="{74BBC798-D891-4FAD-B4D1-C4ECF0C90A4B}" destId="{0D40937B-D111-41AD-9017-DECCC41FE1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854742-0D29-4709-A0E4-673F5E9077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6CFF4-F67D-46BB-98A9-6D77DC3F2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Problem Statement</a:t>
          </a:r>
        </a:p>
      </dgm:t>
    </dgm:pt>
    <dgm:pt modelId="{08B1C6C7-5DA9-490A-8D5B-9CF9440F68B9}" type="parTrans" cxnId="{DAA5DE85-EE4D-4644-9735-D232C5A275D1}">
      <dgm:prSet/>
      <dgm:spPr/>
      <dgm:t>
        <a:bodyPr/>
        <a:lstStyle/>
        <a:p>
          <a:endParaRPr lang="en-US"/>
        </a:p>
      </dgm:t>
    </dgm:pt>
    <dgm:pt modelId="{FC2ABE0E-8BBE-4209-88A8-29F8E06C7F27}" type="sibTrans" cxnId="{DAA5DE85-EE4D-4644-9735-D232C5A275D1}">
      <dgm:prSet/>
      <dgm:spPr/>
      <dgm:t>
        <a:bodyPr/>
        <a:lstStyle/>
        <a:p>
          <a:endParaRPr lang="en-US"/>
        </a:p>
      </dgm:t>
    </dgm:pt>
    <dgm:pt modelId="{B54A3367-72D9-4ED1-A82F-FEBB45038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Motivation</a:t>
          </a:r>
        </a:p>
      </dgm:t>
    </dgm:pt>
    <dgm:pt modelId="{D3BF5A69-F9F3-4C33-B12A-9982F1A9A899}" type="parTrans" cxnId="{C9B94076-C4CF-4681-99E7-8FB2C3D7FFD7}">
      <dgm:prSet/>
      <dgm:spPr/>
      <dgm:t>
        <a:bodyPr/>
        <a:lstStyle/>
        <a:p>
          <a:endParaRPr lang="en-US"/>
        </a:p>
      </dgm:t>
    </dgm:pt>
    <dgm:pt modelId="{03E9060D-5CE1-47CC-90DC-536104EDE8E2}" type="sibTrans" cxnId="{C9B94076-C4CF-4681-99E7-8FB2C3D7FFD7}">
      <dgm:prSet/>
      <dgm:spPr/>
      <dgm:t>
        <a:bodyPr/>
        <a:lstStyle/>
        <a:p>
          <a:endParaRPr lang="en-US"/>
        </a:p>
      </dgm:t>
    </dgm:pt>
    <dgm:pt modelId="{2870766B-1456-44B8-91E2-D7694F89A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Development</a:t>
          </a:r>
        </a:p>
      </dgm:t>
    </dgm:pt>
    <dgm:pt modelId="{8FE5D0BD-7AAA-468B-BBC7-701B89B0DDC0}" type="parTrans" cxnId="{93F44AD6-02AD-4B5F-9318-5F51FEAEFE28}">
      <dgm:prSet/>
      <dgm:spPr/>
      <dgm:t>
        <a:bodyPr/>
        <a:lstStyle/>
        <a:p>
          <a:endParaRPr lang="en-US"/>
        </a:p>
      </dgm:t>
    </dgm:pt>
    <dgm:pt modelId="{9A604DA2-31A6-4D24-9C82-9A4B9E1B8DCB}" type="sibTrans" cxnId="{93F44AD6-02AD-4B5F-9318-5F51FEAEFE28}">
      <dgm:prSet/>
      <dgm:spPr/>
      <dgm:t>
        <a:bodyPr/>
        <a:lstStyle/>
        <a:p>
          <a:endParaRPr lang="en-US"/>
        </a:p>
      </dgm:t>
    </dgm:pt>
    <dgm:pt modelId="{E7BB456C-7106-469B-B510-EC118D8AF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Demo</a:t>
          </a:r>
        </a:p>
      </dgm:t>
    </dgm:pt>
    <dgm:pt modelId="{BE7A5800-C584-4679-9029-01DBF91362FE}" type="parTrans" cxnId="{216D5831-EC83-4D12-9FA7-43073DA09003}">
      <dgm:prSet/>
      <dgm:spPr/>
      <dgm:t>
        <a:bodyPr/>
        <a:lstStyle/>
        <a:p>
          <a:endParaRPr lang="en-US"/>
        </a:p>
      </dgm:t>
    </dgm:pt>
    <dgm:pt modelId="{68C84467-09DE-48B5-B843-041C6346A8E0}" type="sibTrans" cxnId="{216D5831-EC83-4D12-9FA7-43073DA09003}">
      <dgm:prSet/>
      <dgm:spPr/>
      <dgm:t>
        <a:bodyPr/>
        <a:lstStyle/>
        <a:p>
          <a:endParaRPr lang="en-US"/>
        </a:p>
      </dgm:t>
    </dgm:pt>
    <dgm:pt modelId="{5FC07EEB-4C7C-4FEE-BC57-38FA95149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Future</a:t>
          </a:r>
        </a:p>
      </dgm:t>
    </dgm:pt>
    <dgm:pt modelId="{267BDC2E-A1A5-4188-A099-342D959A1EFC}" type="parTrans" cxnId="{731C5849-DBCD-4FCC-A5C2-D48CE73424C3}">
      <dgm:prSet/>
      <dgm:spPr/>
      <dgm:t>
        <a:bodyPr/>
        <a:lstStyle/>
        <a:p>
          <a:endParaRPr lang="en-US"/>
        </a:p>
      </dgm:t>
    </dgm:pt>
    <dgm:pt modelId="{0DF512B0-04F5-415A-8663-B911AB15F01D}" type="sibTrans" cxnId="{731C5849-DBCD-4FCC-A5C2-D48CE73424C3}">
      <dgm:prSet/>
      <dgm:spPr/>
      <dgm:t>
        <a:bodyPr/>
        <a:lstStyle/>
        <a:p>
          <a:endParaRPr lang="en-US"/>
        </a:p>
      </dgm:t>
    </dgm:pt>
    <dgm:pt modelId="{4CF24FBB-9D4A-4CFC-ACCA-B2D7769AC4B1}" type="pres">
      <dgm:prSet presAssocID="{14854742-0D29-4709-A0E4-673F5E90771D}" presName="root" presStyleCnt="0">
        <dgm:presLayoutVars>
          <dgm:dir/>
          <dgm:resizeHandles val="exact"/>
        </dgm:presLayoutVars>
      </dgm:prSet>
      <dgm:spPr/>
    </dgm:pt>
    <dgm:pt modelId="{F7BBCBE1-E2C8-45A7-BF44-54DC85CE59AF}" type="pres">
      <dgm:prSet presAssocID="{74E6CFF4-F67D-46BB-98A9-6D77DC3F20DF}" presName="compNode" presStyleCnt="0"/>
      <dgm:spPr/>
    </dgm:pt>
    <dgm:pt modelId="{E018DC4B-FDCE-4C17-A515-6A86FA0AA63A}" type="pres">
      <dgm:prSet presAssocID="{74E6CFF4-F67D-46BB-98A9-6D77DC3F20DF}" presName="iconRect" presStyleLbl="node1" presStyleIdx="0" presStyleCnt="5"/>
      <dgm:spPr>
        <a:blipFill>
          <a:blip xmlns:r="http://schemas.openxmlformats.org/officeDocument/2006/relationships"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6335354-AC7E-4852-B99F-EB49C9C45EE0}" type="pres">
      <dgm:prSet presAssocID="{74E6CFF4-F67D-46BB-98A9-6D77DC3F20DF}" presName="spaceRect" presStyleCnt="0"/>
      <dgm:spPr/>
    </dgm:pt>
    <dgm:pt modelId="{10C76850-1906-47E4-B052-0C75F317714C}" type="pres">
      <dgm:prSet presAssocID="{74E6CFF4-F67D-46BB-98A9-6D77DC3F20DF}" presName="textRect" presStyleLbl="revTx" presStyleIdx="0" presStyleCnt="5">
        <dgm:presLayoutVars>
          <dgm:chMax val="1"/>
          <dgm:chPref val="1"/>
        </dgm:presLayoutVars>
      </dgm:prSet>
      <dgm:spPr/>
    </dgm:pt>
    <dgm:pt modelId="{8C090CCB-94E0-44D9-A478-9240BDA23314}" type="pres">
      <dgm:prSet presAssocID="{FC2ABE0E-8BBE-4209-88A8-29F8E06C7F27}" presName="sibTrans" presStyleCnt="0"/>
      <dgm:spPr/>
    </dgm:pt>
    <dgm:pt modelId="{1F45BACF-BC99-4538-8730-831F6B8B0AB1}" type="pres">
      <dgm:prSet presAssocID="{B54A3367-72D9-4ED1-A82F-FEBB45038F89}" presName="compNode" presStyleCnt="0"/>
      <dgm:spPr/>
    </dgm:pt>
    <dgm:pt modelId="{D29798D5-FAD2-4B12-9E06-9528CCACEB7F}" type="pres">
      <dgm:prSet presAssocID="{B54A3367-72D9-4ED1-A82F-FEBB45038F8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3840278-69B2-4B95-A187-72DC7498DCFC}" type="pres">
      <dgm:prSet presAssocID="{B54A3367-72D9-4ED1-A82F-FEBB45038F89}" presName="spaceRect" presStyleCnt="0"/>
      <dgm:spPr/>
    </dgm:pt>
    <dgm:pt modelId="{ECB1DE0E-7EF6-4A29-AF15-523B996F3B89}" type="pres">
      <dgm:prSet presAssocID="{B54A3367-72D9-4ED1-A82F-FEBB45038F89}" presName="textRect" presStyleLbl="revTx" presStyleIdx="1" presStyleCnt="5">
        <dgm:presLayoutVars>
          <dgm:chMax val="1"/>
          <dgm:chPref val="1"/>
        </dgm:presLayoutVars>
      </dgm:prSet>
      <dgm:spPr/>
    </dgm:pt>
    <dgm:pt modelId="{8BB957A0-C9E6-48AE-BD32-033A35A290BC}" type="pres">
      <dgm:prSet presAssocID="{03E9060D-5CE1-47CC-90DC-536104EDE8E2}" presName="sibTrans" presStyleCnt="0"/>
      <dgm:spPr/>
    </dgm:pt>
    <dgm:pt modelId="{C938401D-DFCA-482A-9C2F-E3C34F93E19A}" type="pres">
      <dgm:prSet presAssocID="{2870766B-1456-44B8-91E2-D7694F89A5E7}" presName="compNode" presStyleCnt="0"/>
      <dgm:spPr/>
    </dgm:pt>
    <dgm:pt modelId="{281B63A0-578F-4D78-8AAF-E22545CCCEDD}" type="pres">
      <dgm:prSet presAssocID="{2870766B-1456-44B8-91E2-D7694F89A5E7}" presName="iconRect" presStyleLbl="node1" presStyleIdx="2" presStyleCnt="5"/>
      <dgm:spPr>
        <a:blipFill>
          <a:blip xmlns:r="http://schemas.openxmlformats.org/officeDocument/2006/relationships"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ADD542-D131-4195-BFBC-AFD3FCF85153}" type="pres">
      <dgm:prSet presAssocID="{2870766B-1456-44B8-91E2-D7694F89A5E7}" presName="spaceRect" presStyleCnt="0"/>
      <dgm:spPr/>
    </dgm:pt>
    <dgm:pt modelId="{CEB68ADA-B939-4EFB-8DBD-8298FFB9785E}" type="pres">
      <dgm:prSet presAssocID="{2870766B-1456-44B8-91E2-D7694F89A5E7}" presName="textRect" presStyleLbl="revTx" presStyleIdx="2" presStyleCnt="5">
        <dgm:presLayoutVars>
          <dgm:chMax val="1"/>
          <dgm:chPref val="1"/>
        </dgm:presLayoutVars>
      </dgm:prSet>
      <dgm:spPr/>
    </dgm:pt>
    <dgm:pt modelId="{4770FE94-DA33-4F59-8AF5-C20C024C1CD8}" type="pres">
      <dgm:prSet presAssocID="{9A604DA2-31A6-4D24-9C82-9A4B9E1B8DCB}" presName="sibTrans" presStyleCnt="0"/>
      <dgm:spPr/>
    </dgm:pt>
    <dgm:pt modelId="{CC53A71F-672A-4290-B265-364D8174CB49}" type="pres">
      <dgm:prSet presAssocID="{E7BB456C-7106-469B-B510-EC118D8AF559}" presName="compNode" presStyleCnt="0"/>
      <dgm:spPr/>
    </dgm:pt>
    <dgm:pt modelId="{A7CE55A0-6F73-4C0B-8F98-3B1D5C59AD1C}" type="pres">
      <dgm:prSet presAssocID="{E7BB456C-7106-469B-B510-EC118D8AF559}" presName="iconRect" presStyleLbl="node1" presStyleIdx="3" presStyleCnt="5"/>
      <dgm:spPr>
        <a:blipFill>
          <a:blip xmlns:r="http://schemas.openxmlformats.org/officeDocument/2006/relationships"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9E21CAAE-ED5C-42EF-9913-24EF556CC001}" type="pres">
      <dgm:prSet presAssocID="{E7BB456C-7106-469B-B510-EC118D8AF559}" presName="spaceRect" presStyleCnt="0"/>
      <dgm:spPr/>
    </dgm:pt>
    <dgm:pt modelId="{3E4BB39C-E68F-4794-B264-A565ED93F8D4}" type="pres">
      <dgm:prSet presAssocID="{E7BB456C-7106-469B-B510-EC118D8AF559}" presName="textRect" presStyleLbl="revTx" presStyleIdx="3" presStyleCnt="5">
        <dgm:presLayoutVars>
          <dgm:chMax val="1"/>
          <dgm:chPref val="1"/>
        </dgm:presLayoutVars>
      </dgm:prSet>
      <dgm:spPr/>
    </dgm:pt>
    <dgm:pt modelId="{6E8222AD-8FA0-4DFD-B3E0-053886DE75BF}" type="pres">
      <dgm:prSet presAssocID="{68C84467-09DE-48B5-B843-041C6346A8E0}" presName="sibTrans" presStyleCnt="0"/>
      <dgm:spPr/>
    </dgm:pt>
    <dgm:pt modelId="{74BBC798-D891-4FAD-B4D1-C4ECF0C90A4B}" type="pres">
      <dgm:prSet presAssocID="{5FC07EEB-4C7C-4FEE-BC57-38FA9514904A}" presName="compNode" presStyleCnt="0"/>
      <dgm:spPr/>
    </dgm:pt>
    <dgm:pt modelId="{98D989D0-7DAF-40C8-9F71-71647EC0790F}" type="pres">
      <dgm:prSet presAssocID="{5FC07EEB-4C7C-4FEE-BC57-38FA9514904A}" presName="iconRect" presStyleLbl="node1" presStyleIdx="4" presStyleCnt="5"/>
      <dgm:spPr>
        <a:blipFill>
          <a:blip xmlns:r="http://schemas.openxmlformats.org/officeDocument/2006/relationships"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839BB5E5-DAF2-44BC-B788-1DE3165A7460}" type="pres">
      <dgm:prSet presAssocID="{5FC07EEB-4C7C-4FEE-BC57-38FA9514904A}" presName="spaceRect" presStyleCnt="0"/>
      <dgm:spPr/>
    </dgm:pt>
    <dgm:pt modelId="{0D40937B-D111-41AD-9017-DECCC41FE13A}" type="pres">
      <dgm:prSet presAssocID="{5FC07EEB-4C7C-4FEE-BC57-38FA9514904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6D5831-EC83-4D12-9FA7-43073DA09003}" srcId="{14854742-0D29-4709-A0E4-673F5E90771D}" destId="{E7BB456C-7106-469B-B510-EC118D8AF559}" srcOrd="3" destOrd="0" parTransId="{BE7A5800-C584-4679-9029-01DBF91362FE}" sibTransId="{68C84467-09DE-48B5-B843-041C6346A8E0}"/>
    <dgm:cxn modelId="{731C5849-DBCD-4FCC-A5C2-D48CE73424C3}" srcId="{14854742-0D29-4709-A0E4-673F5E90771D}" destId="{5FC07EEB-4C7C-4FEE-BC57-38FA9514904A}" srcOrd="4" destOrd="0" parTransId="{267BDC2E-A1A5-4188-A099-342D959A1EFC}" sibTransId="{0DF512B0-04F5-415A-8663-B911AB15F01D}"/>
    <dgm:cxn modelId="{F062D85F-EE25-4124-AE05-C4C9EF717C61}" type="presOf" srcId="{5FC07EEB-4C7C-4FEE-BC57-38FA9514904A}" destId="{0D40937B-D111-41AD-9017-DECCC41FE13A}" srcOrd="0" destOrd="0" presId="urn:microsoft.com/office/officeart/2018/2/layout/IconLabelList"/>
    <dgm:cxn modelId="{D1A90D76-B02F-4FE2-8431-4317F60FA2A9}" type="presOf" srcId="{14854742-0D29-4709-A0E4-673F5E90771D}" destId="{4CF24FBB-9D4A-4CFC-ACCA-B2D7769AC4B1}" srcOrd="0" destOrd="0" presId="urn:microsoft.com/office/officeart/2018/2/layout/IconLabelList"/>
    <dgm:cxn modelId="{C9B94076-C4CF-4681-99E7-8FB2C3D7FFD7}" srcId="{14854742-0D29-4709-A0E4-673F5E90771D}" destId="{B54A3367-72D9-4ED1-A82F-FEBB45038F89}" srcOrd="1" destOrd="0" parTransId="{D3BF5A69-F9F3-4C33-B12A-9982F1A9A899}" sibTransId="{03E9060D-5CE1-47CC-90DC-536104EDE8E2}"/>
    <dgm:cxn modelId="{DAA5DE85-EE4D-4644-9735-D232C5A275D1}" srcId="{14854742-0D29-4709-A0E4-673F5E90771D}" destId="{74E6CFF4-F67D-46BB-98A9-6D77DC3F20DF}" srcOrd="0" destOrd="0" parTransId="{08B1C6C7-5DA9-490A-8D5B-9CF9440F68B9}" sibTransId="{FC2ABE0E-8BBE-4209-88A8-29F8E06C7F27}"/>
    <dgm:cxn modelId="{DBD468B1-92DF-44B3-AA88-5325B736D2F0}" type="presOf" srcId="{2870766B-1456-44B8-91E2-D7694F89A5E7}" destId="{CEB68ADA-B939-4EFB-8DBD-8298FFB9785E}" srcOrd="0" destOrd="0" presId="urn:microsoft.com/office/officeart/2018/2/layout/IconLabelList"/>
    <dgm:cxn modelId="{F9900BB3-A699-4BCE-87D3-215608706A9E}" type="presOf" srcId="{B54A3367-72D9-4ED1-A82F-FEBB45038F89}" destId="{ECB1DE0E-7EF6-4A29-AF15-523B996F3B89}" srcOrd="0" destOrd="0" presId="urn:microsoft.com/office/officeart/2018/2/layout/IconLabelList"/>
    <dgm:cxn modelId="{130CA2C3-1AB4-42D2-AC6C-E820241C2DEE}" type="presOf" srcId="{74E6CFF4-F67D-46BB-98A9-6D77DC3F20DF}" destId="{10C76850-1906-47E4-B052-0C75F317714C}" srcOrd="0" destOrd="0" presId="urn:microsoft.com/office/officeart/2018/2/layout/IconLabelList"/>
    <dgm:cxn modelId="{93F44AD6-02AD-4B5F-9318-5F51FEAEFE28}" srcId="{14854742-0D29-4709-A0E4-673F5E90771D}" destId="{2870766B-1456-44B8-91E2-D7694F89A5E7}" srcOrd="2" destOrd="0" parTransId="{8FE5D0BD-7AAA-468B-BBC7-701B89B0DDC0}" sibTransId="{9A604DA2-31A6-4D24-9C82-9A4B9E1B8DCB}"/>
    <dgm:cxn modelId="{6AE2DFE7-83E3-40FC-82E7-6659922B477E}" type="presOf" srcId="{E7BB456C-7106-469B-B510-EC118D8AF559}" destId="{3E4BB39C-E68F-4794-B264-A565ED93F8D4}" srcOrd="0" destOrd="0" presId="urn:microsoft.com/office/officeart/2018/2/layout/IconLabelList"/>
    <dgm:cxn modelId="{4B8BE84B-4B51-4117-BCA6-78FB4B914721}" type="presParOf" srcId="{4CF24FBB-9D4A-4CFC-ACCA-B2D7769AC4B1}" destId="{F7BBCBE1-E2C8-45A7-BF44-54DC85CE59AF}" srcOrd="0" destOrd="0" presId="urn:microsoft.com/office/officeart/2018/2/layout/IconLabelList"/>
    <dgm:cxn modelId="{F18185B4-17DC-4B2D-A101-63584CBFED3E}" type="presParOf" srcId="{F7BBCBE1-E2C8-45A7-BF44-54DC85CE59AF}" destId="{E018DC4B-FDCE-4C17-A515-6A86FA0AA63A}" srcOrd="0" destOrd="0" presId="urn:microsoft.com/office/officeart/2018/2/layout/IconLabelList"/>
    <dgm:cxn modelId="{283190CB-2187-4F61-B8CA-434BC83F9D29}" type="presParOf" srcId="{F7BBCBE1-E2C8-45A7-BF44-54DC85CE59AF}" destId="{56335354-AC7E-4852-B99F-EB49C9C45EE0}" srcOrd="1" destOrd="0" presId="urn:microsoft.com/office/officeart/2018/2/layout/IconLabelList"/>
    <dgm:cxn modelId="{917E32A2-D0DB-43D6-A35E-CE5CF0416FD1}" type="presParOf" srcId="{F7BBCBE1-E2C8-45A7-BF44-54DC85CE59AF}" destId="{10C76850-1906-47E4-B052-0C75F317714C}" srcOrd="2" destOrd="0" presId="urn:microsoft.com/office/officeart/2018/2/layout/IconLabelList"/>
    <dgm:cxn modelId="{935BE7CC-44F8-4213-8A17-F3CAAFA8CBD5}" type="presParOf" srcId="{4CF24FBB-9D4A-4CFC-ACCA-B2D7769AC4B1}" destId="{8C090CCB-94E0-44D9-A478-9240BDA23314}" srcOrd="1" destOrd="0" presId="urn:microsoft.com/office/officeart/2018/2/layout/IconLabelList"/>
    <dgm:cxn modelId="{7DE6CEC9-FC92-4002-BD86-5697B5AA210F}" type="presParOf" srcId="{4CF24FBB-9D4A-4CFC-ACCA-B2D7769AC4B1}" destId="{1F45BACF-BC99-4538-8730-831F6B8B0AB1}" srcOrd="2" destOrd="0" presId="urn:microsoft.com/office/officeart/2018/2/layout/IconLabelList"/>
    <dgm:cxn modelId="{3B1605F1-983D-4C9B-ABE0-B8392A0897F8}" type="presParOf" srcId="{1F45BACF-BC99-4538-8730-831F6B8B0AB1}" destId="{D29798D5-FAD2-4B12-9E06-9528CCACEB7F}" srcOrd="0" destOrd="0" presId="urn:microsoft.com/office/officeart/2018/2/layout/IconLabelList"/>
    <dgm:cxn modelId="{890275E8-3797-47D6-A6C4-083073292C93}" type="presParOf" srcId="{1F45BACF-BC99-4538-8730-831F6B8B0AB1}" destId="{E3840278-69B2-4B95-A187-72DC7498DCFC}" srcOrd="1" destOrd="0" presId="urn:microsoft.com/office/officeart/2018/2/layout/IconLabelList"/>
    <dgm:cxn modelId="{745DAF71-6D09-48AA-B705-710A92011E75}" type="presParOf" srcId="{1F45BACF-BC99-4538-8730-831F6B8B0AB1}" destId="{ECB1DE0E-7EF6-4A29-AF15-523B996F3B89}" srcOrd="2" destOrd="0" presId="urn:microsoft.com/office/officeart/2018/2/layout/IconLabelList"/>
    <dgm:cxn modelId="{ABA8C9B8-0FC0-4039-B09D-1533CCA5DE1D}" type="presParOf" srcId="{4CF24FBB-9D4A-4CFC-ACCA-B2D7769AC4B1}" destId="{8BB957A0-C9E6-48AE-BD32-033A35A290BC}" srcOrd="3" destOrd="0" presId="urn:microsoft.com/office/officeart/2018/2/layout/IconLabelList"/>
    <dgm:cxn modelId="{0EDBCC4E-19D5-44DE-A32E-C407F04C4914}" type="presParOf" srcId="{4CF24FBB-9D4A-4CFC-ACCA-B2D7769AC4B1}" destId="{C938401D-DFCA-482A-9C2F-E3C34F93E19A}" srcOrd="4" destOrd="0" presId="urn:microsoft.com/office/officeart/2018/2/layout/IconLabelList"/>
    <dgm:cxn modelId="{C4D8CF24-B130-412C-977B-6ABEAAAECDCB}" type="presParOf" srcId="{C938401D-DFCA-482A-9C2F-E3C34F93E19A}" destId="{281B63A0-578F-4D78-8AAF-E22545CCCEDD}" srcOrd="0" destOrd="0" presId="urn:microsoft.com/office/officeart/2018/2/layout/IconLabelList"/>
    <dgm:cxn modelId="{84A4B7A8-B277-4BE3-B138-8B61627EE275}" type="presParOf" srcId="{C938401D-DFCA-482A-9C2F-E3C34F93E19A}" destId="{7AADD542-D131-4195-BFBC-AFD3FCF85153}" srcOrd="1" destOrd="0" presId="urn:microsoft.com/office/officeart/2018/2/layout/IconLabelList"/>
    <dgm:cxn modelId="{308F221D-CBE8-4823-B652-656F4897F8A2}" type="presParOf" srcId="{C938401D-DFCA-482A-9C2F-E3C34F93E19A}" destId="{CEB68ADA-B939-4EFB-8DBD-8298FFB9785E}" srcOrd="2" destOrd="0" presId="urn:microsoft.com/office/officeart/2018/2/layout/IconLabelList"/>
    <dgm:cxn modelId="{3DF4FF58-306F-4BF4-8B41-7F24C5191346}" type="presParOf" srcId="{4CF24FBB-9D4A-4CFC-ACCA-B2D7769AC4B1}" destId="{4770FE94-DA33-4F59-8AF5-C20C024C1CD8}" srcOrd="5" destOrd="0" presId="urn:microsoft.com/office/officeart/2018/2/layout/IconLabelList"/>
    <dgm:cxn modelId="{260DC5EA-E4CB-468E-9AE5-53B6F45C5DEF}" type="presParOf" srcId="{4CF24FBB-9D4A-4CFC-ACCA-B2D7769AC4B1}" destId="{CC53A71F-672A-4290-B265-364D8174CB49}" srcOrd="6" destOrd="0" presId="urn:microsoft.com/office/officeart/2018/2/layout/IconLabelList"/>
    <dgm:cxn modelId="{5CB81E00-9363-4387-8597-257114D641DA}" type="presParOf" srcId="{CC53A71F-672A-4290-B265-364D8174CB49}" destId="{A7CE55A0-6F73-4C0B-8F98-3B1D5C59AD1C}" srcOrd="0" destOrd="0" presId="urn:microsoft.com/office/officeart/2018/2/layout/IconLabelList"/>
    <dgm:cxn modelId="{EB13D727-9597-4BCF-8BB5-36019438D328}" type="presParOf" srcId="{CC53A71F-672A-4290-B265-364D8174CB49}" destId="{9E21CAAE-ED5C-42EF-9913-24EF556CC001}" srcOrd="1" destOrd="0" presId="urn:microsoft.com/office/officeart/2018/2/layout/IconLabelList"/>
    <dgm:cxn modelId="{FA70ADB2-3B6F-483D-AA05-4EC40C2718BF}" type="presParOf" srcId="{CC53A71F-672A-4290-B265-364D8174CB49}" destId="{3E4BB39C-E68F-4794-B264-A565ED93F8D4}" srcOrd="2" destOrd="0" presId="urn:microsoft.com/office/officeart/2018/2/layout/IconLabelList"/>
    <dgm:cxn modelId="{703B77B5-1DE2-4A48-9256-EB7EE3EB22F0}" type="presParOf" srcId="{4CF24FBB-9D4A-4CFC-ACCA-B2D7769AC4B1}" destId="{6E8222AD-8FA0-4DFD-B3E0-053886DE75BF}" srcOrd="7" destOrd="0" presId="urn:microsoft.com/office/officeart/2018/2/layout/IconLabelList"/>
    <dgm:cxn modelId="{6A13D46E-80BC-450C-8E13-426ADE11339C}" type="presParOf" srcId="{4CF24FBB-9D4A-4CFC-ACCA-B2D7769AC4B1}" destId="{74BBC798-D891-4FAD-B4D1-C4ECF0C90A4B}" srcOrd="8" destOrd="0" presId="urn:microsoft.com/office/officeart/2018/2/layout/IconLabelList"/>
    <dgm:cxn modelId="{EFDE654D-6AB6-40A2-AE3A-5743BD2B12CE}" type="presParOf" srcId="{74BBC798-D891-4FAD-B4D1-C4ECF0C90A4B}" destId="{98D989D0-7DAF-40C8-9F71-71647EC0790F}" srcOrd="0" destOrd="0" presId="urn:microsoft.com/office/officeart/2018/2/layout/IconLabelList"/>
    <dgm:cxn modelId="{250DF5A4-B865-49C0-97C8-39D5A3B0F2BC}" type="presParOf" srcId="{74BBC798-D891-4FAD-B4D1-C4ECF0C90A4B}" destId="{839BB5E5-DAF2-44BC-B788-1DE3165A7460}" srcOrd="1" destOrd="0" presId="urn:microsoft.com/office/officeart/2018/2/layout/IconLabelList"/>
    <dgm:cxn modelId="{DEC38D61-6D87-40A1-9994-A8F9F3423840}" type="presParOf" srcId="{74BBC798-D891-4FAD-B4D1-C4ECF0C90A4B}" destId="{0D40937B-D111-41AD-9017-DECCC41FE1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854742-0D29-4709-A0E4-673F5E9077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6CFF4-F67D-46BB-98A9-6D77DC3F2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Problem Statement</a:t>
          </a:r>
        </a:p>
      </dgm:t>
    </dgm:pt>
    <dgm:pt modelId="{08B1C6C7-5DA9-490A-8D5B-9CF9440F68B9}" type="parTrans" cxnId="{DAA5DE85-EE4D-4644-9735-D232C5A275D1}">
      <dgm:prSet/>
      <dgm:spPr/>
      <dgm:t>
        <a:bodyPr/>
        <a:lstStyle/>
        <a:p>
          <a:endParaRPr lang="en-US"/>
        </a:p>
      </dgm:t>
    </dgm:pt>
    <dgm:pt modelId="{FC2ABE0E-8BBE-4209-88A8-29F8E06C7F27}" type="sibTrans" cxnId="{DAA5DE85-EE4D-4644-9735-D232C5A275D1}">
      <dgm:prSet/>
      <dgm:spPr/>
      <dgm:t>
        <a:bodyPr/>
        <a:lstStyle/>
        <a:p>
          <a:endParaRPr lang="en-US"/>
        </a:p>
      </dgm:t>
    </dgm:pt>
    <dgm:pt modelId="{B54A3367-72D9-4ED1-A82F-FEBB45038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Motivation</a:t>
          </a:r>
        </a:p>
      </dgm:t>
    </dgm:pt>
    <dgm:pt modelId="{D3BF5A69-F9F3-4C33-B12A-9982F1A9A899}" type="parTrans" cxnId="{C9B94076-C4CF-4681-99E7-8FB2C3D7FFD7}">
      <dgm:prSet/>
      <dgm:spPr/>
      <dgm:t>
        <a:bodyPr/>
        <a:lstStyle/>
        <a:p>
          <a:endParaRPr lang="en-US"/>
        </a:p>
      </dgm:t>
    </dgm:pt>
    <dgm:pt modelId="{03E9060D-5CE1-47CC-90DC-536104EDE8E2}" type="sibTrans" cxnId="{C9B94076-C4CF-4681-99E7-8FB2C3D7FFD7}">
      <dgm:prSet/>
      <dgm:spPr/>
      <dgm:t>
        <a:bodyPr/>
        <a:lstStyle/>
        <a:p>
          <a:endParaRPr lang="en-US"/>
        </a:p>
      </dgm:t>
    </dgm:pt>
    <dgm:pt modelId="{2870766B-1456-44B8-91E2-D7694F89A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</a:t>
          </a:r>
        </a:p>
      </dgm:t>
    </dgm:pt>
    <dgm:pt modelId="{8FE5D0BD-7AAA-468B-BBC7-701B89B0DDC0}" type="parTrans" cxnId="{93F44AD6-02AD-4B5F-9318-5F51FEAEFE28}">
      <dgm:prSet/>
      <dgm:spPr/>
      <dgm:t>
        <a:bodyPr/>
        <a:lstStyle/>
        <a:p>
          <a:endParaRPr lang="en-US"/>
        </a:p>
      </dgm:t>
    </dgm:pt>
    <dgm:pt modelId="{9A604DA2-31A6-4D24-9C82-9A4B9E1B8DCB}" type="sibTrans" cxnId="{93F44AD6-02AD-4B5F-9318-5F51FEAEFE28}">
      <dgm:prSet/>
      <dgm:spPr/>
      <dgm:t>
        <a:bodyPr/>
        <a:lstStyle/>
        <a:p>
          <a:endParaRPr lang="en-US"/>
        </a:p>
      </dgm:t>
    </dgm:pt>
    <dgm:pt modelId="{E7BB456C-7106-469B-B510-EC118D8AF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Demo</a:t>
          </a:r>
        </a:p>
      </dgm:t>
    </dgm:pt>
    <dgm:pt modelId="{BE7A5800-C584-4679-9029-01DBF91362FE}" type="parTrans" cxnId="{216D5831-EC83-4D12-9FA7-43073DA09003}">
      <dgm:prSet/>
      <dgm:spPr/>
      <dgm:t>
        <a:bodyPr/>
        <a:lstStyle/>
        <a:p>
          <a:endParaRPr lang="en-US"/>
        </a:p>
      </dgm:t>
    </dgm:pt>
    <dgm:pt modelId="{68C84467-09DE-48B5-B843-041C6346A8E0}" type="sibTrans" cxnId="{216D5831-EC83-4D12-9FA7-43073DA09003}">
      <dgm:prSet/>
      <dgm:spPr/>
      <dgm:t>
        <a:bodyPr/>
        <a:lstStyle/>
        <a:p>
          <a:endParaRPr lang="en-US"/>
        </a:p>
      </dgm:t>
    </dgm:pt>
    <dgm:pt modelId="{5FC07EEB-4C7C-4FEE-BC57-38FA95149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Future</a:t>
          </a:r>
        </a:p>
      </dgm:t>
    </dgm:pt>
    <dgm:pt modelId="{267BDC2E-A1A5-4188-A099-342D959A1EFC}" type="parTrans" cxnId="{731C5849-DBCD-4FCC-A5C2-D48CE73424C3}">
      <dgm:prSet/>
      <dgm:spPr/>
      <dgm:t>
        <a:bodyPr/>
        <a:lstStyle/>
        <a:p>
          <a:endParaRPr lang="en-US"/>
        </a:p>
      </dgm:t>
    </dgm:pt>
    <dgm:pt modelId="{0DF512B0-04F5-415A-8663-B911AB15F01D}" type="sibTrans" cxnId="{731C5849-DBCD-4FCC-A5C2-D48CE73424C3}">
      <dgm:prSet/>
      <dgm:spPr/>
      <dgm:t>
        <a:bodyPr/>
        <a:lstStyle/>
        <a:p>
          <a:endParaRPr lang="en-US"/>
        </a:p>
      </dgm:t>
    </dgm:pt>
    <dgm:pt modelId="{4CF24FBB-9D4A-4CFC-ACCA-B2D7769AC4B1}" type="pres">
      <dgm:prSet presAssocID="{14854742-0D29-4709-A0E4-673F5E90771D}" presName="root" presStyleCnt="0">
        <dgm:presLayoutVars>
          <dgm:dir/>
          <dgm:resizeHandles val="exact"/>
        </dgm:presLayoutVars>
      </dgm:prSet>
      <dgm:spPr/>
    </dgm:pt>
    <dgm:pt modelId="{F7BBCBE1-E2C8-45A7-BF44-54DC85CE59AF}" type="pres">
      <dgm:prSet presAssocID="{74E6CFF4-F67D-46BB-98A9-6D77DC3F20DF}" presName="compNode" presStyleCnt="0"/>
      <dgm:spPr/>
    </dgm:pt>
    <dgm:pt modelId="{E018DC4B-FDCE-4C17-A515-6A86FA0AA63A}" type="pres">
      <dgm:prSet presAssocID="{74E6CFF4-F67D-46BB-98A9-6D77DC3F20DF}" presName="iconRect" presStyleLbl="node1" presStyleIdx="0" presStyleCnt="5"/>
      <dgm:spPr>
        <a:blipFill>
          <a:blip xmlns:r="http://schemas.openxmlformats.org/officeDocument/2006/relationships"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6335354-AC7E-4852-B99F-EB49C9C45EE0}" type="pres">
      <dgm:prSet presAssocID="{74E6CFF4-F67D-46BB-98A9-6D77DC3F20DF}" presName="spaceRect" presStyleCnt="0"/>
      <dgm:spPr/>
    </dgm:pt>
    <dgm:pt modelId="{10C76850-1906-47E4-B052-0C75F317714C}" type="pres">
      <dgm:prSet presAssocID="{74E6CFF4-F67D-46BB-98A9-6D77DC3F20DF}" presName="textRect" presStyleLbl="revTx" presStyleIdx="0" presStyleCnt="5">
        <dgm:presLayoutVars>
          <dgm:chMax val="1"/>
          <dgm:chPref val="1"/>
        </dgm:presLayoutVars>
      </dgm:prSet>
      <dgm:spPr/>
    </dgm:pt>
    <dgm:pt modelId="{8C090CCB-94E0-44D9-A478-9240BDA23314}" type="pres">
      <dgm:prSet presAssocID="{FC2ABE0E-8BBE-4209-88A8-29F8E06C7F27}" presName="sibTrans" presStyleCnt="0"/>
      <dgm:spPr/>
    </dgm:pt>
    <dgm:pt modelId="{1F45BACF-BC99-4538-8730-831F6B8B0AB1}" type="pres">
      <dgm:prSet presAssocID="{B54A3367-72D9-4ED1-A82F-FEBB45038F89}" presName="compNode" presStyleCnt="0"/>
      <dgm:spPr/>
    </dgm:pt>
    <dgm:pt modelId="{D29798D5-FAD2-4B12-9E06-9528CCACEB7F}" type="pres">
      <dgm:prSet presAssocID="{B54A3367-72D9-4ED1-A82F-FEBB45038F89}" presName="iconRect" presStyleLbl="node1" presStyleIdx="1" presStyleCnt="5"/>
      <dgm:spPr>
        <a:blipFill>
          <a:blip xmlns:r="http://schemas.openxmlformats.org/officeDocument/2006/relationships"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3840278-69B2-4B95-A187-72DC7498DCFC}" type="pres">
      <dgm:prSet presAssocID="{B54A3367-72D9-4ED1-A82F-FEBB45038F89}" presName="spaceRect" presStyleCnt="0"/>
      <dgm:spPr/>
    </dgm:pt>
    <dgm:pt modelId="{ECB1DE0E-7EF6-4A29-AF15-523B996F3B89}" type="pres">
      <dgm:prSet presAssocID="{B54A3367-72D9-4ED1-A82F-FEBB45038F89}" presName="textRect" presStyleLbl="revTx" presStyleIdx="1" presStyleCnt="5">
        <dgm:presLayoutVars>
          <dgm:chMax val="1"/>
          <dgm:chPref val="1"/>
        </dgm:presLayoutVars>
      </dgm:prSet>
      <dgm:spPr/>
    </dgm:pt>
    <dgm:pt modelId="{8BB957A0-C9E6-48AE-BD32-033A35A290BC}" type="pres">
      <dgm:prSet presAssocID="{03E9060D-5CE1-47CC-90DC-536104EDE8E2}" presName="sibTrans" presStyleCnt="0"/>
      <dgm:spPr/>
    </dgm:pt>
    <dgm:pt modelId="{C938401D-DFCA-482A-9C2F-E3C34F93E19A}" type="pres">
      <dgm:prSet presAssocID="{2870766B-1456-44B8-91E2-D7694F89A5E7}" presName="compNode" presStyleCnt="0"/>
      <dgm:spPr/>
    </dgm:pt>
    <dgm:pt modelId="{281B63A0-578F-4D78-8AAF-E22545CCCEDD}" type="pres">
      <dgm:prSet presAssocID="{2870766B-1456-44B8-91E2-D7694F89A5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ADD542-D131-4195-BFBC-AFD3FCF85153}" type="pres">
      <dgm:prSet presAssocID="{2870766B-1456-44B8-91E2-D7694F89A5E7}" presName="spaceRect" presStyleCnt="0"/>
      <dgm:spPr/>
    </dgm:pt>
    <dgm:pt modelId="{CEB68ADA-B939-4EFB-8DBD-8298FFB9785E}" type="pres">
      <dgm:prSet presAssocID="{2870766B-1456-44B8-91E2-D7694F89A5E7}" presName="textRect" presStyleLbl="revTx" presStyleIdx="2" presStyleCnt="5">
        <dgm:presLayoutVars>
          <dgm:chMax val="1"/>
          <dgm:chPref val="1"/>
        </dgm:presLayoutVars>
      </dgm:prSet>
      <dgm:spPr/>
    </dgm:pt>
    <dgm:pt modelId="{4770FE94-DA33-4F59-8AF5-C20C024C1CD8}" type="pres">
      <dgm:prSet presAssocID="{9A604DA2-31A6-4D24-9C82-9A4B9E1B8DCB}" presName="sibTrans" presStyleCnt="0"/>
      <dgm:spPr/>
    </dgm:pt>
    <dgm:pt modelId="{CC53A71F-672A-4290-B265-364D8174CB49}" type="pres">
      <dgm:prSet presAssocID="{E7BB456C-7106-469B-B510-EC118D8AF559}" presName="compNode" presStyleCnt="0"/>
      <dgm:spPr/>
    </dgm:pt>
    <dgm:pt modelId="{A7CE55A0-6F73-4C0B-8F98-3B1D5C59AD1C}" type="pres">
      <dgm:prSet presAssocID="{E7BB456C-7106-469B-B510-EC118D8AF559}" presName="iconRect" presStyleLbl="node1" presStyleIdx="3" presStyleCnt="5"/>
      <dgm:spPr>
        <a:blipFill>
          <a:blip xmlns:r="http://schemas.openxmlformats.org/officeDocument/2006/relationships"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9E21CAAE-ED5C-42EF-9913-24EF556CC001}" type="pres">
      <dgm:prSet presAssocID="{E7BB456C-7106-469B-B510-EC118D8AF559}" presName="spaceRect" presStyleCnt="0"/>
      <dgm:spPr/>
    </dgm:pt>
    <dgm:pt modelId="{3E4BB39C-E68F-4794-B264-A565ED93F8D4}" type="pres">
      <dgm:prSet presAssocID="{E7BB456C-7106-469B-B510-EC118D8AF559}" presName="textRect" presStyleLbl="revTx" presStyleIdx="3" presStyleCnt="5">
        <dgm:presLayoutVars>
          <dgm:chMax val="1"/>
          <dgm:chPref val="1"/>
        </dgm:presLayoutVars>
      </dgm:prSet>
      <dgm:spPr/>
    </dgm:pt>
    <dgm:pt modelId="{6E8222AD-8FA0-4DFD-B3E0-053886DE75BF}" type="pres">
      <dgm:prSet presAssocID="{68C84467-09DE-48B5-B843-041C6346A8E0}" presName="sibTrans" presStyleCnt="0"/>
      <dgm:spPr/>
    </dgm:pt>
    <dgm:pt modelId="{74BBC798-D891-4FAD-B4D1-C4ECF0C90A4B}" type="pres">
      <dgm:prSet presAssocID="{5FC07EEB-4C7C-4FEE-BC57-38FA9514904A}" presName="compNode" presStyleCnt="0"/>
      <dgm:spPr/>
    </dgm:pt>
    <dgm:pt modelId="{98D989D0-7DAF-40C8-9F71-71647EC0790F}" type="pres">
      <dgm:prSet presAssocID="{5FC07EEB-4C7C-4FEE-BC57-38FA9514904A}" presName="iconRect" presStyleLbl="node1" presStyleIdx="4" presStyleCnt="5"/>
      <dgm:spPr>
        <a:blipFill>
          <a:blip xmlns:r="http://schemas.openxmlformats.org/officeDocument/2006/relationships"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839BB5E5-DAF2-44BC-B788-1DE3165A7460}" type="pres">
      <dgm:prSet presAssocID="{5FC07EEB-4C7C-4FEE-BC57-38FA9514904A}" presName="spaceRect" presStyleCnt="0"/>
      <dgm:spPr/>
    </dgm:pt>
    <dgm:pt modelId="{0D40937B-D111-41AD-9017-DECCC41FE13A}" type="pres">
      <dgm:prSet presAssocID="{5FC07EEB-4C7C-4FEE-BC57-38FA9514904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6D5831-EC83-4D12-9FA7-43073DA09003}" srcId="{14854742-0D29-4709-A0E4-673F5E90771D}" destId="{E7BB456C-7106-469B-B510-EC118D8AF559}" srcOrd="3" destOrd="0" parTransId="{BE7A5800-C584-4679-9029-01DBF91362FE}" sibTransId="{68C84467-09DE-48B5-B843-041C6346A8E0}"/>
    <dgm:cxn modelId="{731C5849-DBCD-4FCC-A5C2-D48CE73424C3}" srcId="{14854742-0D29-4709-A0E4-673F5E90771D}" destId="{5FC07EEB-4C7C-4FEE-BC57-38FA9514904A}" srcOrd="4" destOrd="0" parTransId="{267BDC2E-A1A5-4188-A099-342D959A1EFC}" sibTransId="{0DF512B0-04F5-415A-8663-B911AB15F01D}"/>
    <dgm:cxn modelId="{F062D85F-EE25-4124-AE05-C4C9EF717C61}" type="presOf" srcId="{5FC07EEB-4C7C-4FEE-BC57-38FA9514904A}" destId="{0D40937B-D111-41AD-9017-DECCC41FE13A}" srcOrd="0" destOrd="0" presId="urn:microsoft.com/office/officeart/2018/2/layout/IconLabelList"/>
    <dgm:cxn modelId="{D1A90D76-B02F-4FE2-8431-4317F60FA2A9}" type="presOf" srcId="{14854742-0D29-4709-A0E4-673F5E90771D}" destId="{4CF24FBB-9D4A-4CFC-ACCA-B2D7769AC4B1}" srcOrd="0" destOrd="0" presId="urn:microsoft.com/office/officeart/2018/2/layout/IconLabelList"/>
    <dgm:cxn modelId="{C9B94076-C4CF-4681-99E7-8FB2C3D7FFD7}" srcId="{14854742-0D29-4709-A0E4-673F5E90771D}" destId="{B54A3367-72D9-4ED1-A82F-FEBB45038F89}" srcOrd="1" destOrd="0" parTransId="{D3BF5A69-F9F3-4C33-B12A-9982F1A9A899}" sibTransId="{03E9060D-5CE1-47CC-90DC-536104EDE8E2}"/>
    <dgm:cxn modelId="{DAA5DE85-EE4D-4644-9735-D232C5A275D1}" srcId="{14854742-0D29-4709-A0E4-673F5E90771D}" destId="{74E6CFF4-F67D-46BB-98A9-6D77DC3F20DF}" srcOrd="0" destOrd="0" parTransId="{08B1C6C7-5DA9-490A-8D5B-9CF9440F68B9}" sibTransId="{FC2ABE0E-8BBE-4209-88A8-29F8E06C7F27}"/>
    <dgm:cxn modelId="{DBD468B1-92DF-44B3-AA88-5325B736D2F0}" type="presOf" srcId="{2870766B-1456-44B8-91E2-D7694F89A5E7}" destId="{CEB68ADA-B939-4EFB-8DBD-8298FFB9785E}" srcOrd="0" destOrd="0" presId="urn:microsoft.com/office/officeart/2018/2/layout/IconLabelList"/>
    <dgm:cxn modelId="{F9900BB3-A699-4BCE-87D3-215608706A9E}" type="presOf" srcId="{B54A3367-72D9-4ED1-A82F-FEBB45038F89}" destId="{ECB1DE0E-7EF6-4A29-AF15-523B996F3B89}" srcOrd="0" destOrd="0" presId="urn:microsoft.com/office/officeart/2018/2/layout/IconLabelList"/>
    <dgm:cxn modelId="{130CA2C3-1AB4-42D2-AC6C-E820241C2DEE}" type="presOf" srcId="{74E6CFF4-F67D-46BB-98A9-6D77DC3F20DF}" destId="{10C76850-1906-47E4-B052-0C75F317714C}" srcOrd="0" destOrd="0" presId="urn:microsoft.com/office/officeart/2018/2/layout/IconLabelList"/>
    <dgm:cxn modelId="{93F44AD6-02AD-4B5F-9318-5F51FEAEFE28}" srcId="{14854742-0D29-4709-A0E4-673F5E90771D}" destId="{2870766B-1456-44B8-91E2-D7694F89A5E7}" srcOrd="2" destOrd="0" parTransId="{8FE5D0BD-7AAA-468B-BBC7-701B89B0DDC0}" sibTransId="{9A604DA2-31A6-4D24-9C82-9A4B9E1B8DCB}"/>
    <dgm:cxn modelId="{6AE2DFE7-83E3-40FC-82E7-6659922B477E}" type="presOf" srcId="{E7BB456C-7106-469B-B510-EC118D8AF559}" destId="{3E4BB39C-E68F-4794-B264-A565ED93F8D4}" srcOrd="0" destOrd="0" presId="urn:microsoft.com/office/officeart/2018/2/layout/IconLabelList"/>
    <dgm:cxn modelId="{4B8BE84B-4B51-4117-BCA6-78FB4B914721}" type="presParOf" srcId="{4CF24FBB-9D4A-4CFC-ACCA-B2D7769AC4B1}" destId="{F7BBCBE1-E2C8-45A7-BF44-54DC85CE59AF}" srcOrd="0" destOrd="0" presId="urn:microsoft.com/office/officeart/2018/2/layout/IconLabelList"/>
    <dgm:cxn modelId="{F18185B4-17DC-4B2D-A101-63584CBFED3E}" type="presParOf" srcId="{F7BBCBE1-E2C8-45A7-BF44-54DC85CE59AF}" destId="{E018DC4B-FDCE-4C17-A515-6A86FA0AA63A}" srcOrd="0" destOrd="0" presId="urn:microsoft.com/office/officeart/2018/2/layout/IconLabelList"/>
    <dgm:cxn modelId="{283190CB-2187-4F61-B8CA-434BC83F9D29}" type="presParOf" srcId="{F7BBCBE1-E2C8-45A7-BF44-54DC85CE59AF}" destId="{56335354-AC7E-4852-B99F-EB49C9C45EE0}" srcOrd="1" destOrd="0" presId="urn:microsoft.com/office/officeart/2018/2/layout/IconLabelList"/>
    <dgm:cxn modelId="{917E32A2-D0DB-43D6-A35E-CE5CF0416FD1}" type="presParOf" srcId="{F7BBCBE1-E2C8-45A7-BF44-54DC85CE59AF}" destId="{10C76850-1906-47E4-B052-0C75F317714C}" srcOrd="2" destOrd="0" presId="urn:microsoft.com/office/officeart/2018/2/layout/IconLabelList"/>
    <dgm:cxn modelId="{935BE7CC-44F8-4213-8A17-F3CAAFA8CBD5}" type="presParOf" srcId="{4CF24FBB-9D4A-4CFC-ACCA-B2D7769AC4B1}" destId="{8C090CCB-94E0-44D9-A478-9240BDA23314}" srcOrd="1" destOrd="0" presId="urn:microsoft.com/office/officeart/2018/2/layout/IconLabelList"/>
    <dgm:cxn modelId="{7DE6CEC9-FC92-4002-BD86-5697B5AA210F}" type="presParOf" srcId="{4CF24FBB-9D4A-4CFC-ACCA-B2D7769AC4B1}" destId="{1F45BACF-BC99-4538-8730-831F6B8B0AB1}" srcOrd="2" destOrd="0" presId="urn:microsoft.com/office/officeart/2018/2/layout/IconLabelList"/>
    <dgm:cxn modelId="{3B1605F1-983D-4C9B-ABE0-B8392A0897F8}" type="presParOf" srcId="{1F45BACF-BC99-4538-8730-831F6B8B0AB1}" destId="{D29798D5-FAD2-4B12-9E06-9528CCACEB7F}" srcOrd="0" destOrd="0" presId="urn:microsoft.com/office/officeart/2018/2/layout/IconLabelList"/>
    <dgm:cxn modelId="{890275E8-3797-47D6-A6C4-083073292C93}" type="presParOf" srcId="{1F45BACF-BC99-4538-8730-831F6B8B0AB1}" destId="{E3840278-69B2-4B95-A187-72DC7498DCFC}" srcOrd="1" destOrd="0" presId="urn:microsoft.com/office/officeart/2018/2/layout/IconLabelList"/>
    <dgm:cxn modelId="{745DAF71-6D09-48AA-B705-710A92011E75}" type="presParOf" srcId="{1F45BACF-BC99-4538-8730-831F6B8B0AB1}" destId="{ECB1DE0E-7EF6-4A29-AF15-523B996F3B89}" srcOrd="2" destOrd="0" presId="urn:microsoft.com/office/officeart/2018/2/layout/IconLabelList"/>
    <dgm:cxn modelId="{ABA8C9B8-0FC0-4039-B09D-1533CCA5DE1D}" type="presParOf" srcId="{4CF24FBB-9D4A-4CFC-ACCA-B2D7769AC4B1}" destId="{8BB957A0-C9E6-48AE-BD32-033A35A290BC}" srcOrd="3" destOrd="0" presId="urn:microsoft.com/office/officeart/2018/2/layout/IconLabelList"/>
    <dgm:cxn modelId="{0EDBCC4E-19D5-44DE-A32E-C407F04C4914}" type="presParOf" srcId="{4CF24FBB-9D4A-4CFC-ACCA-B2D7769AC4B1}" destId="{C938401D-DFCA-482A-9C2F-E3C34F93E19A}" srcOrd="4" destOrd="0" presId="urn:microsoft.com/office/officeart/2018/2/layout/IconLabelList"/>
    <dgm:cxn modelId="{C4D8CF24-B130-412C-977B-6ABEAAAECDCB}" type="presParOf" srcId="{C938401D-DFCA-482A-9C2F-E3C34F93E19A}" destId="{281B63A0-578F-4D78-8AAF-E22545CCCEDD}" srcOrd="0" destOrd="0" presId="urn:microsoft.com/office/officeart/2018/2/layout/IconLabelList"/>
    <dgm:cxn modelId="{84A4B7A8-B277-4BE3-B138-8B61627EE275}" type="presParOf" srcId="{C938401D-DFCA-482A-9C2F-E3C34F93E19A}" destId="{7AADD542-D131-4195-BFBC-AFD3FCF85153}" srcOrd="1" destOrd="0" presId="urn:microsoft.com/office/officeart/2018/2/layout/IconLabelList"/>
    <dgm:cxn modelId="{308F221D-CBE8-4823-B652-656F4897F8A2}" type="presParOf" srcId="{C938401D-DFCA-482A-9C2F-E3C34F93E19A}" destId="{CEB68ADA-B939-4EFB-8DBD-8298FFB9785E}" srcOrd="2" destOrd="0" presId="urn:microsoft.com/office/officeart/2018/2/layout/IconLabelList"/>
    <dgm:cxn modelId="{3DF4FF58-306F-4BF4-8B41-7F24C5191346}" type="presParOf" srcId="{4CF24FBB-9D4A-4CFC-ACCA-B2D7769AC4B1}" destId="{4770FE94-DA33-4F59-8AF5-C20C024C1CD8}" srcOrd="5" destOrd="0" presId="urn:microsoft.com/office/officeart/2018/2/layout/IconLabelList"/>
    <dgm:cxn modelId="{260DC5EA-E4CB-468E-9AE5-53B6F45C5DEF}" type="presParOf" srcId="{4CF24FBB-9D4A-4CFC-ACCA-B2D7769AC4B1}" destId="{CC53A71F-672A-4290-B265-364D8174CB49}" srcOrd="6" destOrd="0" presId="urn:microsoft.com/office/officeart/2018/2/layout/IconLabelList"/>
    <dgm:cxn modelId="{5CB81E00-9363-4387-8597-257114D641DA}" type="presParOf" srcId="{CC53A71F-672A-4290-B265-364D8174CB49}" destId="{A7CE55A0-6F73-4C0B-8F98-3B1D5C59AD1C}" srcOrd="0" destOrd="0" presId="urn:microsoft.com/office/officeart/2018/2/layout/IconLabelList"/>
    <dgm:cxn modelId="{EB13D727-9597-4BCF-8BB5-36019438D328}" type="presParOf" srcId="{CC53A71F-672A-4290-B265-364D8174CB49}" destId="{9E21CAAE-ED5C-42EF-9913-24EF556CC001}" srcOrd="1" destOrd="0" presId="urn:microsoft.com/office/officeart/2018/2/layout/IconLabelList"/>
    <dgm:cxn modelId="{FA70ADB2-3B6F-483D-AA05-4EC40C2718BF}" type="presParOf" srcId="{CC53A71F-672A-4290-B265-364D8174CB49}" destId="{3E4BB39C-E68F-4794-B264-A565ED93F8D4}" srcOrd="2" destOrd="0" presId="urn:microsoft.com/office/officeart/2018/2/layout/IconLabelList"/>
    <dgm:cxn modelId="{703B77B5-1DE2-4A48-9256-EB7EE3EB22F0}" type="presParOf" srcId="{4CF24FBB-9D4A-4CFC-ACCA-B2D7769AC4B1}" destId="{6E8222AD-8FA0-4DFD-B3E0-053886DE75BF}" srcOrd="7" destOrd="0" presId="urn:microsoft.com/office/officeart/2018/2/layout/IconLabelList"/>
    <dgm:cxn modelId="{6A13D46E-80BC-450C-8E13-426ADE11339C}" type="presParOf" srcId="{4CF24FBB-9D4A-4CFC-ACCA-B2D7769AC4B1}" destId="{74BBC798-D891-4FAD-B4D1-C4ECF0C90A4B}" srcOrd="8" destOrd="0" presId="urn:microsoft.com/office/officeart/2018/2/layout/IconLabelList"/>
    <dgm:cxn modelId="{EFDE654D-6AB6-40A2-AE3A-5743BD2B12CE}" type="presParOf" srcId="{74BBC798-D891-4FAD-B4D1-C4ECF0C90A4B}" destId="{98D989D0-7DAF-40C8-9F71-71647EC0790F}" srcOrd="0" destOrd="0" presId="urn:microsoft.com/office/officeart/2018/2/layout/IconLabelList"/>
    <dgm:cxn modelId="{250DF5A4-B865-49C0-97C8-39D5A3B0F2BC}" type="presParOf" srcId="{74BBC798-D891-4FAD-B4D1-C4ECF0C90A4B}" destId="{839BB5E5-DAF2-44BC-B788-1DE3165A7460}" srcOrd="1" destOrd="0" presId="urn:microsoft.com/office/officeart/2018/2/layout/IconLabelList"/>
    <dgm:cxn modelId="{DEC38D61-6D87-40A1-9994-A8F9F3423840}" type="presParOf" srcId="{74BBC798-D891-4FAD-B4D1-C4ECF0C90A4B}" destId="{0D40937B-D111-41AD-9017-DECCC41FE1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854742-0D29-4709-A0E4-673F5E9077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6CFF4-F67D-46BB-98A9-6D77DC3F2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Problem Statement</a:t>
          </a:r>
        </a:p>
      </dgm:t>
    </dgm:pt>
    <dgm:pt modelId="{08B1C6C7-5DA9-490A-8D5B-9CF9440F68B9}" type="parTrans" cxnId="{DAA5DE85-EE4D-4644-9735-D232C5A275D1}">
      <dgm:prSet/>
      <dgm:spPr/>
      <dgm:t>
        <a:bodyPr/>
        <a:lstStyle/>
        <a:p>
          <a:endParaRPr lang="en-US"/>
        </a:p>
      </dgm:t>
    </dgm:pt>
    <dgm:pt modelId="{FC2ABE0E-8BBE-4209-88A8-29F8E06C7F27}" type="sibTrans" cxnId="{DAA5DE85-EE4D-4644-9735-D232C5A275D1}">
      <dgm:prSet/>
      <dgm:spPr/>
      <dgm:t>
        <a:bodyPr/>
        <a:lstStyle/>
        <a:p>
          <a:endParaRPr lang="en-US"/>
        </a:p>
      </dgm:t>
    </dgm:pt>
    <dgm:pt modelId="{B54A3367-72D9-4ED1-A82F-FEBB45038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Motivation</a:t>
          </a:r>
        </a:p>
      </dgm:t>
    </dgm:pt>
    <dgm:pt modelId="{D3BF5A69-F9F3-4C33-B12A-9982F1A9A899}" type="parTrans" cxnId="{C9B94076-C4CF-4681-99E7-8FB2C3D7FFD7}">
      <dgm:prSet/>
      <dgm:spPr/>
      <dgm:t>
        <a:bodyPr/>
        <a:lstStyle/>
        <a:p>
          <a:endParaRPr lang="en-US"/>
        </a:p>
      </dgm:t>
    </dgm:pt>
    <dgm:pt modelId="{03E9060D-5CE1-47CC-90DC-536104EDE8E2}" type="sibTrans" cxnId="{C9B94076-C4CF-4681-99E7-8FB2C3D7FFD7}">
      <dgm:prSet/>
      <dgm:spPr/>
      <dgm:t>
        <a:bodyPr/>
        <a:lstStyle/>
        <a:p>
          <a:endParaRPr lang="en-US"/>
        </a:p>
      </dgm:t>
    </dgm:pt>
    <dgm:pt modelId="{2870766B-1456-44B8-91E2-D7694F89A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Development</a:t>
          </a:r>
        </a:p>
      </dgm:t>
    </dgm:pt>
    <dgm:pt modelId="{8FE5D0BD-7AAA-468B-BBC7-701B89B0DDC0}" type="parTrans" cxnId="{93F44AD6-02AD-4B5F-9318-5F51FEAEFE28}">
      <dgm:prSet/>
      <dgm:spPr/>
      <dgm:t>
        <a:bodyPr/>
        <a:lstStyle/>
        <a:p>
          <a:endParaRPr lang="en-US"/>
        </a:p>
      </dgm:t>
    </dgm:pt>
    <dgm:pt modelId="{9A604DA2-31A6-4D24-9C82-9A4B9E1B8DCB}" type="sibTrans" cxnId="{93F44AD6-02AD-4B5F-9318-5F51FEAEFE28}">
      <dgm:prSet/>
      <dgm:spPr/>
      <dgm:t>
        <a:bodyPr/>
        <a:lstStyle/>
        <a:p>
          <a:endParaRPr lang="en-US"/>
        </a:p>
      </dgm:t>
    </dgm:pt>
    <dgm:pt modelId="{E7BB456C-7106-469B-B510-EC118D8AF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BE7A5800-C584-4679-9029-01DBF91362FE}" type="parTrans" cxnId="{216D5831-EC83-4D12-9FA7-43073DA09003}">
      <dgm:prSet/>
      <dgm:spPr/>
      <dgm:t>
        <a:bodyPr/>
        <a:lstStyle/>
        <a:p>
          <a:endParaRPr lang="en-US"/>
        </a:p>
      </dgm:t>
    </dgm:pt>
    <dgm:pt modelId="{68C84467-09DE-48B5-B843-041C6346A8E0}" type="sibTrans" cxnId="{216D5831-EC83-4D12-9FA7-43073DA09003}">
      <dgm:prSet/>
      <dgm:spPr/>
      <dgm:t>
        <a:bodyPr/>
        <a:lstStyle/>
        <a:p>
          <a:endParaRPr lang="en-US"/>
        </a:p>
      </dgm:t>
    </dgm:pt>
    <dgm:pt modelId="{5FC07EEB-4C7C-4FEE-BC57-38FA95149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Future</a:t>
          </a:r>
        </a:p>
      </dgm:t>
    </dgm:pt>
    <dgm:pt modelId="{267BDC2E-A1A5-4188-A099-342D959A1EFC}" type="parTrans" cxnId="{731C5849-DBCD-4FCC-A5C2-D48CE73424C3}">
      <dgm:prSet/>
      <dgm:spPr/>
      <dgm:t>
        <a:bodyPr/>
        <a:lstStyle/>
        <a:p>
          <a:endParaRPr lang="en-US"/>
        </a:p>
      </dgm:t>
    </dgm:pt>
    <dgm:pt modelId="{0DF512B0-04F5-415A-8663-B911AB15F01D}" type="sibTrans" cxnId="{731C5849-DBCD-4FCC-A5C2-D48CE73424C3}">
      <dgm:prSet/>
      <dgm:spPr/>
      <dgm:t>
        <a:bodyPr/>
        <a:lstStyle/>
        <a:p>
          <a:endParaRPr lang="en-US"/>
        </a:p>
      </dgm:t>
    </dgm:pt>
    <dgm:pt modelId="{4CF24FBB-9D4A-4CFC-ACCA-B2D7769AC4B1}" type="pres">
      <dgm:prSet presAssocID="{14854742-0D29-4709-A0E4-673F5E90771D}" presName="root" presStyleCnt="0">
        <dgm:presLayoutVars>
          <dgm:dir/>
          <dgm:resizeHandles val="exact"/>
        </dgm:presLayoutVars>
      </dgm:prSet>
      <dgm:spPr/>
    </dgm:pt>
    <dgm:pt modelId="{F7BBCBE1-E2C8-45A7-BF44-54DC85CE59AF}" type="pres">
      <dgm:prSet presAssocID="{74E6CFF4-F67D-46BB-98A9-6D77DC3F20DF}" presName="compNode" presStyleCnt="0"/>
      <dgm:spPr/>
    </dgm:pt>
    <dgm:pt modelId="{E018DC4B-FDCE-4C17-A515-6A86FA0AA63A}" type="pres">
      <dgm:prSet presAssocID="{74E6CFF4-F67D-46BB-98A9-6D77DC3F20DF}" presName="iconRect" presStyleLbl="node1" presStyleIdx="0" presStyleCnt="5"/>
      <dgm:spPr>
        <a:blipFill>
          <a:blip xmlns:r="http://schemas.openxmlformats.org/officeDocument/2006/relationships"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6335354-AC7E-4852-B99F-EB49C9C45EE0}" type="pres">
      <dgm:prSet presAssocID="{74E6CFF4-F67D-46BB-98A9-6D77DC3F20DF}" presName="spaceRect" presStyleCnt="0"/>
      <dgm:spPr/>
    </dgm:pt>
    <dgm:pt modelId="{10C76850-1906-47E4-B052-0C75F317714C}" type="pres">
      <dgm:prSet presAssocID="{74E6CFF4-F67D-46BB-98A9-6D77DC3F20DF}" presName="textRect" presStyleLbl="revTx" presStyleIdx="0" presStyleCnt="5">
        <dgm:presLayoutVars>
          <dgm:chMax val="1"/>
          <dgm:chPref val="1"/>
        </dgm:presLayoutVars>
      </dgm:prSet>
      <dgm:spPr/>
    </dgm:pt>
    <dgm:pt modelId="{8C090CCB-94E0-44D9-A478-9240BDA23314}" type="pres">
      <dgm:prSet presAssocID="{FC2ABE0E-8BBE-4209-88A8-29F8E06C7F27}" presName="sibTrans" presStyleCnt="0"/>
      <dgm:spPr/>
    </dgm:pt>
    <dgm:pt modelId="{1F45BACF-BC99-4538-8730-831F6B8B0AB1}" type="pres">
      <dgm:prSet presAssocID="{B54A3367-72D9-4ED1-A82F-FEBB45038F89}" presName="compNode" presStyleCnt="0"/>
      <dgm:spPr/>
    </dgm:pt>
    <dgm:pt modelId="{D29798D5-FAD2-4B12-9E06-9528CCACEB7F}" type="pres">
      <dgm:prSet presAssocID="{B54A3367-72D9-4ED1-A82F-FEBB45038F89}" presName="iconRect" presStyleLbl="node1" presStyleIdx="1" presStyleCnt="5"/>
      <dgm:spPr>
        <a:blipFill>
          <a:blip xmlns:r="http://schemas.openxmlformats.org/officeDocument/2006/relationships"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3840278-69B2-4B95-A187-72DC7498DCFC}" type="pres">
      <dgm:prSet presAssocID="{B54A3367-72D9-4ED1-A82F-FEBB45038F89}" presName="spaceRect" presStyleCnt="0"/>
      <dgm:spPr/>
    </dgm:pt>
    <dgm:pt modelId="{ECB1DE0E-7EF6-4A29-AF15-523B996F3B89}" type="pres">
      <dgm:prSet presAssocID="{B54A3367-72D9-4ED1-A82F-FEBB45038F89}" presName="textRect" presStyleLbl="revTx" presStyleIdx="1" presStyleCnt="5">
        <dgm:presLayoutVars>
          <dgm:chMax val="1"/>
          <dgm:chPref val="1"/>
        </dgm:presLayoutVars>
      </dgm:prSet>
      <dgm:spPr/>
    </dgm:pt>
    <dgm:pt modelId="{8BB957A0-C9E6-48AE-BD32-033A35A290BC}" type="pres">
      <dgm:prSet presAssocID="{03E9060D-5CE1-47CC-90DC-536104EDE8E2}" presName="sibTrans" presStyleCnt="0"/>
      <dgm:spPr/>
    </dgm:pt>
    <dgm:pt modelId="{C938401D-DFCA-482A-9C2F-E3C34F93E19A}" type="pres">
      <dgm:prSet presAssocID="{2870766B-1456-44B8-91E2-D7694F89A5E7}" presName="compNode" presStyleCnt="0"/>
      <dgm:spPr/>
    </dgm:pt>
    <dgm:pt modelId="{281B63A0-578F-4D78-8AAF-E22545CCCEDD}" type="pres">
      <dgm:prSet presAssocID="{2870766B-1456-44B8-91E2-D7694F89A5E7}" presName="iconRect" presStyleLbl="node1" presStyleIdx="2" presStyleCnt="5"/>
      <dgm:spPr>
        <a:blipFill>
          <a:blip xmlns:r="http://schemas.openxmlformats.org/officeDocument/2006/relationships"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ADD542-D131-4195-BFBC-AFD3FCF85153}" type="pres">
      <dgm:prSet presAssocID="{2870766B-1456-44B8-91E2-D7694F89A5E7}" presName="spaceRect" presStyleCnt="0"/>
      <dgm:spPr/>
    </dgm:pt>
    <dgm:pt modelId="{CEB68ADA-B939-4EFB-8DBD-8298FFB9785E}" type="pres">
      <dgm:prSet presAssocID="{2870766B-1456-44B8-91E2-D7694F89A5E7}" presName="textRect" presStyleLbl="revTx" presStyleIdx="2" presStyleCnt="5">
        <dgm:presLayoutVars>
          <dgm:chMax val="1"/>
          <dgm:chPref val="1"/>
        </dgm:presLayoutVars>
      </dgm:prSet>
      <dgm:spPr/>
    </dgm:pt>
    <dgm:pt modelId="{4770FE94-DA33-4F59-8AF5-C20C024C1CD8}" type="pres">
      <dgm:prSet presAssocID="{9A604DA2-31A6-4D24-9C82-9A4B9E1B8DCB}" presName="sibTrans" presStyleCnt="0"/>
      <dgm:spPr/>
    </dgm:pt>
    <dgm:pt modelId="{CC53A71F-672A-4290-B265-364D8174CB49}" type="pres">
      <dgm:prSet presAssocID="{E7BB456C-7106-469B-B510-EC118D8AF559}" presName="compNode" presStyleCnt="0"/>
      <dgm:spPr/>
    </dgm:pt>
    <dgm:pt modelId="{A7CE55A0-6F73-4C0B-8F98-3B1D5C59AD1C}" type="pres">
      <dgm:prSet presAssocID="{E7BB456C-7106-469B-B510-EC118D8AF55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9E21CAAE-ED5C-42EF-9913-24EF556CC001}" type="pres">
      <dgm:prSet presAssocID="{E7BB456C-7106-469B-B510-EC118D8AF559}" presName="spaceRect" presStyleCnt="0"/>
      <dgm:spPr/>
    </dgm:pt>
    <dgm:pt modelId="{3E4BB39C-E68F-4794-B264-A565ED93F8D4}" type="pres">
      <dgm:prSet presAssocID="{E7BB456C-7106-469B-B510-EC118D8AF559}" presName="textRect" presStyleLbl="revTx" presStyleIdx="3" presStyleCnt="5">
        <dgm:presLayoutVars>
          <dgm:chMax val="1"/>
          <dgm:chPref val="1"/>
        </dgm:presLayoutVars>
      </dgm:prSet>
      <dgm:spPr/>
    </dgm:pt>
    <dgm:pt modelId="{6E8222AD-8FA0-4DFD-B3E0-053886DE75BF}" type="pres">
      <dgm:prSet presAssocID="{68C84467-09DE-48B5-B843-041C6346A8E0}" presName="sibTrans" presStyleCnt="0"/>
      <dgm:spPr/>
    </dgm:pt>
    <dgm:pt modelId="{74BBC798-D891-4FAD-B4D1-C4ECF0C90A4B}" type="pres">
      <dgm:prSet presAssocID="{5FC07EEB-4C7C-4FEE-BC57-38FA9514904A}" presName="compNode" presStyleCnt="0"/>
      <dgm:spPr/>
    </dgm:pt>
    <dgm:pt modelId="{98D989D0-7DAF-40C8-9F71-71647EC0790F}" type="pres">
      <dgm:prSet presAssocID="{5FC07EEB-4C7C-4FEE-BC57-38FA9514904A}" presName="iconRect" presStyleLbl="node1" presStyleIdx="4" presStyleCnt="5"/>
      <dgm:spPr>
        <a:blipFill>
          <a:blip xmlns:r="http://schemas.openxmlformats.org/officeDocument/2006/relationships"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839BB5E5-DAF2-44BC-B788-1DE3165A7460}" type="pres">
      <dgm:prSet presAssocID="{5FC07EEB-4C7C-4FEE-BC57-38FA9514904A}" presName="spaceRect" presStyleCnt="0"/>
      <dgm:spPr/>
    </dgm:pt>
    <dgm:pt modelId="{0D40937B-D111-41AD-9017-DECCC41FE13A}" type="pres">
      <dgm:prSet presAssocID="{5FC07EEB-4C7C-4FEE-BC57-38FA9514904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6D5831-EC83-4D12-9FA7-43073DA09003}" srcId="{14854742-0D29-4709-A0E4-673F5E90771D}" destId="{E7BB456C-7106-469B-B510-EC118D8AF559}" srcOrd="3" destOrd="0" parTransId="{BE7A5800-C584-4679-9029-01DBF91362FE}" sibTransId="{68C84467-09DE-48B5-B843-041C6346A8E0}"/>
    <dgm:cxn modelId="{731C5849-DBCD-4FCC-A5C2-D48CE73424C3}" srcId="{14854742-0D29-4709-A0E4-673F5E90771D}" destId="{5FC07EEB-4C7C-4FEE-BC57-38FA9514904A}" srcOrd="4" destOrd="0" parTransId="{267BDC2E-A1A5-4188-A099-342D959A1EFC}" sibTransId="{0DF512B0-04F5-415A-8663-B911AB15F01D}"/>
    <dgm:cxn modelId="{F062D85F-EE25-4124-AE05-C4C9EF717C61}" type="presOf" srcId="{5FC07EEB-4C7C-4FEE-BC57-38FA9514904A}" destId="{0D40937B-D111-41AD-9017-DECCC41FE13A}" srcOrd="0" destOrd="0" presId="urn:microsoft.com/office/officeart/2018/2/layout/IconLabelList"/>
    <dgm:cxn modelId="{D1A90D76-B02F-4FE2-8431-4317F60FA2A9}" type="presOf" srcId="{14854742-0D29-4709-A0E4-673F5E90771D}" destId="{4CF24FBB-9D4A-4CFC-ACCA-B2D7769AC4B1}" srcOrd="0" destOrd="0" presId="urn:microsoft.com/office/officeart/2018/2/layout/IconLabelList"/>
    <dgm:cxn modelId="{C9B94076-C4CF-4681-99E7-8FB2C3D7FFD7}" srcId="{14854742-0D29-4709-A0E4-673F5E90771D}" destId="{B54A3367-72D9-4ED1-A82F-FEBB45038F89}" srcOrd="1" destOrd="0" parTransId="{D3BF5A69-F9F3-4C33-B12A-9982F1A9A899}" sibTransId="{03E9060D-5CE1-47CC-90DC-536104EDE8E2}"/>
    <dgm:cxn modelId="{DAA5DE85-EE4D-4644-9735-D232C5A275D1}" srcId="{14854742-0D29-4709-A0E4-673F5E90771D}" destId="{74E6CFF4-F67D-46BB-98A9-6D77DC3F20DF}" srcOrd="0" destOrd="0" parTransId="{08B1C6C7-5DA9-490A-8D5B-9CF9440F68B9}" sibTransId="{FC2ABE0E-8BBE-4209-88A8-29F8E06C7F27}"/>
    <dgm:cxn modelId="{DBD468B1-92DF-44B3-AA88-5325B736D2F0}" type="presOf" srcId="{2870766B-1456-44B8-91E2-D7694F89A5E7}" destId="{CEB68ADA-B939-4EFB-8DBD-8298FFB9785E}" srcOrd="0" destOrd="0" presId="urn:microsoft.com/office/officeart/2018/2/layout/IconLabelList"/>
    <dgm:cxn modelId="{F9900BB3-A699-4BCE-87D3-215608706A9E}" type="presOf" srcId="{B54A3367-72D9-4ED1-A82F-FEBB45038F89}" destId="{ECB1DE0E-7EF6-4A29-AF15-523B996F3B89}" srcOrd="0" destOrd="0" presId="urn:microsoft.com/office/officeart/2018/2/layout/IconLabelList"/>
    <dgm:cxn modelId="{130CA2C3-1AB4-42D2-AC6C-E820241C2DEE}" type="presOf" srcId="{74E6CFF4-F67D-46BB-98A9-6D77DC3F20DF}" destId="{10C76850-1906-47E4-B052-0C75F317714C}" srcOrd="0" destOrd="0" presId="urn:microsoft.com/office/officeart/2018/2/layout/IconLabelList"/>
    <dgm:cxn modelId="{93F44AD6-02AD-4B5F-9318-5F51FEAEFE28}" srcId="{14854742-0D29-4709-A0E4-673F5E90771D}" destId="{2870766B-1456-44B8-91E2-D7694F89A5E7}" srcOrd="2" destOrd="0" parTransId="{8FE5D0BD-7AAA-468B-BBC7-701B89B0DDC0}" sibTransId="{9A604DA2-31A6-4D24-9C82-9A4B9E1B8DCB}"/>
    <dgm:cxn modelId="{6AE2DFE7-83E3-40FC-82E7-6659922B477E}" type="presOf" srcId="{E7BB456C-7106-469B-B510-EC118D8AF559}" destId="{3E4BB39C-E68F-4794-B264-A565ED93F8D4}" srcOrd="0" destOrd="0" presId="urn:microsoft.com/office/officeart/2018/2/layout/IconLabelList"/>
    <dgm:cxn modelId="{4B8BE84B-4B51-4117-BCA6-78FB4B914721}" type="presParOf" srcId="{4CF24FBB-9D4A-4CFC-ACCA-B2D7769AC4B1}" destId="{F7BBCBE1-E2C8-45A7-BF44-54DC85CE59AF}" srcOrd="0" destOrd="0" presId="urn:microsoft.com/office/officeart/2018/2/layout/IconLabelList"/>
    <dgm:cxn modelId="{F18185B4-17DC-4B2D-A101-63584CBFED3E}" type="presParOf" srcId="{F7BBCBE1-E2C8-45A7-BF44-54DC85CE59AF}" destId="{E018DC4B-FDCE-4C17-A515-6A86FA0AA63A}" srcOrd="0" destOrd="0" presId="urn:microsoft.com/office/officeart/2018/2/layout/IconLabelList"/>
    <dgm:cxn modelId="{283190CB-2187-4F61-B8CA-434BC83F9D29}" type="presParOf" srcId="{F7BBCBE1-E2C8-45A7-BF44-54DC85CE59AF}" destId="{56335354-AC7E-4852-B99F-EB49C9C45EE0}" srcOrd="1" destOrd="0" presId="urn:microsoft.com/office/officeart/2018/2/layout/IconLabelList"/>
    <dgm:cxn modelId="{917E32A2-D0DB-43D6-A35E-CE5CF0416FD1}" type="presParOf" srcId="{F7BBCBE1-E2C8-45A7-BF44-54DC85CE59AF}" destId="{10C76850-1906-47E4-B052-0C75F317714C}" srcOrd="2" destOrd="0" presId="urn:microsoft.com/office/officeart/2018/2/layout/IconLabelList"/>
    <dgm:cxn modelId="{935BE7CC-44F8-4213-8A17-F3CAAFA8CBD5}" type="presParOf" srcId="{4CF24FBB-9D4A-4CFC-ACCA-B2D7769AC4B1}" destId="{8C090CCB-94E0-44D9-A478-9240BDA23314}" srcOrd="1" destOrd="0" presId="urn:microsoft.com/office/officeart/2018/2/layout/IconLabelList"/>
    <dgm:cxn modelId="{7DE6CEC9-FC92-4002-BD86-5697B5AA210F}" type="presParOf" srcId="{4CF24FBB-9D4A-4CFC-ACCA-B2D7769AC4B1}" destId="{1F45BACF-BC99-4538-8730-831F6B8B0AB1}" srcOrd="2" destOrd="0" presId="urn:microsoft.com/office/officeart/2018/2/layout/IconLabelList"/>
    <dgm:cxn modelId="{3B1605F1-983D-4C9B-ABE0-B8392A0897F8}" type="presParOf" srcId="{1F45BACF-BC99-4538-8730-831F6B8B0AB1}" destId="{D29798D5-FAD2-4B12-9E06-9528CCACEB7F}" srcOrd="0" destOrd="0" presId="urn:microsoft.com/office/officeart/2018/2/layout/IconLabelList"/>
    <dgm:cxn modelId="{890275E8-3797-47D6-A6C4-083073292C93}" type="presParOf" srcId="{1F45BACF-BC99-4538-8730-831F6B8B0AB1}" destId="{E3840278-69B2-4B95-A187-72DC7498DCFC}" srcOrd="1" destOrd="0" presId="urn:microsoft.com/office/officeart/2018/2/layout/IconLabelList"/>
    <dgm:cxn modelId="{745DAF71-6D09-48AA-B705-710A92011E75}" type="presParOf" srcId="{1F45BACF-BC99-4538-8730-831F6B8B0AB1}" destId="{ECB1DE0E-7EF6-4A29-AF15-523B996F3B89}" srcOrd="2" destOrd="0" presId="urn:microsoft.com/office/officeart/2018/2/layout/IconLabelList"/>
    <dgm:cxn modelId="{ABA8C9B8-0FC0-4039-B09D-1533CCA5DE1D}" type="presParOf" srcId="{4CF24FBB-9D4A-4CFC-ACCA-B2D7769AC4B1}" destId="{8BB957A0-C9E6-48AE-BD32-033A35A290BC}" srcOrd="3" destOrd="0" presId="urn:microsoft.com/office/officeart/2018/2/layout/IconLabelList"/>
    <dgm:cxn modelId="{0EDBCC4E-19D5-44DE-A32E-C407F04C4914}" type="presParOf" srcId="{4CF24FBB-9D4A-4CFC-ACCA-B2D7769AC4B1}" destId="{C938401D-DFCA-482A-9C2F-E3C34F93E19A}" srcOrd="4" destOrd="0" presId="urn:microsoft.com/office/officeart/2018/2/layout/IconLabelList"/>
    <dgm:cxn modelId="{C4D8CF24-B130-412C-977B-6ABEAAAECDCB}" type="presParOf" srcId="{C938401D-DFCA-482A-9C2F-E3C34F93E19A}" destId="{281B63A0-578F-4D78-8AAF-E22545CCCEDD}" srcOrd="0" destOrd="0" presId="urn:microsoft.com/office/officeart/2018/2/layout/IconLabelList"/>
    <dgm:cxn modelId="{84A4B7A8-B277-4BE3-B138-8B61627EE275}" type="presParOf" srcId="{C938401D-DFCA-482A-9C2F-E3C34F93E19A}" destId="{7AADD542-D131-4195-BFBC-AFD3FCF85153}" srcOrd="1" destOrd="0" presId="urn:microsoft.com/office/officeart/2018/2/layout/IconLabelList"/>
    <dgm:cxn modelId="{308F221D-CBE8-4823-B652-656F4897F8A2}" type="presParOf" srcId="{C938401D-DFCA-482A-9C2F-E3C34F93E19A}" destId="{CEB68ADA-B939-4EFB-8DBD-8298FFB9785E}" srcOrd="2" destOrd="0" presId="urn:microsoft.com/office/officeart/2018/2/layout/IconLabelList"/>
    <dgm:cxn modelId="{3DF4FF58-306F-4BF4-8B41-7F24C5191346}" type="presParOf" srcId="{4CF24FBB-9D4A-4CFC-ACCA-B2D7769AC4B1}" destId="{4770FE94-DA33-4F59-8AF5-C20C024C1CD8}" srcOrd="5" destOrd="0" presId="urn:microsoft.com/office/officeart/2018/2/layout/IconLabelList"/>
    <dgm:cxn modelId="{260DC5EA-E4CB-468E-9AE5-53B6F45C5DEF}" type="presParOf" srcId="{4CF24FBB-9D4A-4CFC-ACCA-B2D7769AC4B1}" destId="{CC53A71F-672A-4290-B265-364D8174CB49}" srcOrd="6" destOrd="0" presId="urn:microsoft.com/office/officeart/2018/2/layout/IconLabelList"/>
    <dgm:cxn modelId="{5CB81E00-9363-4387-8597-257114D641DA}" type="presParOf" srcId="{CC53A71F-672A-4290-B265-364D8174CB49}" destId="{A7CE55A0-6F73-4C0B-8F98-3B1D5C59AD1C}" srcOrd="0" destOrd="0" presId="urn:microsoft.com/office/officeart/2018/2/layout/IconLabelList"/>
    <dgm:cxn modelId="{EB13D727-9597-4BCF-8BB5-36019438D328}" type="presParOf" srcId="{CC53A71F-672A-4290-B265-364D8174CB49}" destId="{9E21CAAE-ED5C-42EF-9913-24EF556CC001}" srcOrd="1" destOrd="0" presId="urn:microsoft.com/office/officeart/2018/2/layout/IconLabelList"/>
    <dgm:cxn modelId="{FA70ADB2-3B6F-483D-AA05-4EC40C2718BF}" type="presParOf" srcId="{CC53A71F-672A-4290-B265-364D8174CB49}" destId="{3E4BB39C-E68F-4794-B264-A565ED93F8D4}" srcOrd="2" destOrd="0" presId="urn:microsoft.com/office/officeart/2018/2/layout/IconLabelList"/>
    <dgm:cxn modelId="{703B77B5-1DE2-4A48-9256-EB7EE3EB22F0}" type="presParOf" srcId="{4CF24FBB-9D4A-4CFC-ACCA-B2D7769AC4B1}" destId="{6E8222AD-8FA0-4DFD-B3E0-053886DE75BF}" srcOrd="7" destOrd="0" presId="urn:microsoft.com/office/officeart/2018/2/layout/IconLabelList"/>
    <dgm:cxn modelId="{6A13D46E-80BC-450C-8E13-426ADE11339C}" type="presParOf" srcId="{4CF24FBB-9D4A-4CFC-ACCA-B2D7769AC4B1}" destId="{74BBC798-D891-4FAD-B4D1-C4ECF0C90A4B}" srcOrd="8" destOrd="0" presId="urn:microsoft.com/office/officeart/2018/2/layout/IconLabelList"/>
    <dgm:cxn modelId="{EFDE654D-6AB6-40A2-AE3A-5743BD2B12CE}" type="presParOf" srcId="{74BBC798-D891-4FAD-B4D1-C4ECF0C90A4B}" destId="{98D989D0-7DAF-40C8-9F71-71647EC0790F}" srcOrd="0" destOrd="0" presId="urn:microsoft.com/office/officeart/2018/2/layout/IconLabelList"/>
    <dgm:cxn modelId="{250DF5A4-B865-49C0-97C8-39D5A3B0F2BC}" type="presParOf" srcId="{74BBC798-D891-4FAD-B4D1-C4ECF0C90A4B}" destId="{839BB5E5-DAF2-44BC-B788-1DE3165A7460}" srcOrd="1" destOrd="0" presId="urn:microsoft.com/office/officeart/2018/2/layout/IconLabelList"/>
    <dgm:cxn modelId="{DEC38D61-6D87-40A1-9994-A8F9F3423840}" type="presParOf" srcId="{74BBC798-D891-4FAD-B4D1-C4ECF0C90A4B}" destId="{0D40937B-D111-41AD-9017-DECCC41FE1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854742-0D29-4709-A0E4-673F5E9077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6CFF4-F67D-46BB-98A9-6D77DC3F2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Problem Statement</a:t>
          </a:r>
        </a:p>
      </dgm:t>
    </dgm:pt>
    <dgm:pt modelId="{08B1C6C7-5DA9-490A-8D5B-9CF9440F68B9}" type="parTrans" cxnId="{DAA5DE85-EE4D-4644-9735-D232C5A275D1}">
      <dgm:prSet/>
      <dgm:spPr/>
      <dgm:t>
        <a:bodyPr/>
        <a:lstStyle/>
        <a:p>
          <a:endParaRPr lang="en-US"/>
        </a:p>
      </dgm:t>
    </dgm:pt>
    <dgm:pt modelId="{FC2ABE0E-8BBE-4209-88A8-29F8E06C7F27}" type="sibTrans" cxnId="{DAA5DE85-EE4D-4644-9735-D232C5A275D1}">
      <dgm:prSet/>
      <dgm:spPr/>
      <dgm:t>
        <a:bodyPr/>
        <a:lstStyle/>
        <a:p>
          <a:endParaRPr lang="en-US"/>
        </a:p>
      </dgm:t>
    </dgm:pt>
    <dgm:pt modelId="{B54A3367-72D9-4ED1-A82F-FEBB45038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Motivation</a:t>
          </a:r>
        </a:p>
      </dgm:t>
    </dgm:pt>
    <dgm:pt modelId="{D3BF5A69-F9F3-4C33-B12A-9982F1A9A899}" type="parTrans" cxnId="{C9B94076-C4CF-4681-99E7-8FB2C3D7FFD7}">
      <dgm:prSet/>
      <dgm:spPr/>
      <dgm:t>
        <a:bodyPr/>
        <a:lstStyle/>
        <a:p>
          <a:endParaRPr lang="en-US"/>
        </a:p>
      </dgm:t>
    </dgm:pt>
    <dgm:pt modelId="{03E9060D-5CE1-47CC-90DC-536104EDE8E2}" type="sibTrans" cxnId="{C9B94076-C4CF-4681-99E7-8FB2C3D7FFD7}">
      <dgm:prSet/>
      <dgm:spPr/>
      <dgm:t>
        <a:bodyPr/>
        <a:lstStyle/>
        <a:p>
          <a:endParaRPr lang="en-US"/>
        </a:p>
      </dgm:t>
    </dgm:pt>
    <dgm:pt modelId="{2870766B-1456-44B8-91E2-D7694F89A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Development</a:t>
          </a:r>
        </a:p>
      </dgm:t>
    </dgm:pt>
    <dgm:pt modelId="{8FE5D0BD-7AAA-468B-BBC7-701B89B0DDC0}" type="parTrans" cxnId="{93F44AD6-02AD-4B5F-9318-5F51FEAEFE28}">
      <dgm:prSet/>
      <dgm:spPr/>
      <dgm:t>
        <a:bodyPr/>
        <a:lstStyle/>
        <a:p>
          <a:endParaRPr lang="en-US"/>
        </a:p>
      </dgm:t>
    </dgm:pt>
    <dgm:pt modelId="{9A604DA2-31A6-4D24-9C82-9A4B9E1B8DCB}" type="sibTrans" cxnId="{93F44AD6-02AD-4B5F-9318-5F51FEAEFE28}">
      <dgm:prSet/>
      <dgm:spPr/>
      <dgm:t>
        <a:bodyPr/>
        <a:lstStyle/>
        <a:p>
          <a:endParaRPr lang="en-US"/>
        </a:p>
      </dgm:t>
    </dgm:pt>
    <dgm:pt modelId="{E7BB456C-7106-469B-B510-EC118D8AF5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Demo</a:t>
          </a:r>
        </a:p>
      </dgm:t>
    </dgm:pt>
    <dgm:pt modelId="{BE7A5800-C584-4679-9029-01DBF91362FE}" type="parTrans" cxnId="{216D5831-EC83-4D12-9FA7-43073DA09003}">
      <dgm:prSet/>
      <dgm:spPr/>
      <dgm:t>
        <a:bodyPr/>
        <a:lstStyle/>
        <a:p>
          <a:endParaRPr lang="en-US"/>
        </a:p>
      </dgm:t>
    </dgm:pt>
    <dgm:pt modelId="{68C84467-09DE-48B5-B843-041C6346A8E0}" type="sibTrans" cxnId="{216D5831-EC83-4D12-9FA7-43073DA09003}">
      <dgm:prSet/>
      <dgm:spPr/>
      <dgm:t>
        <a:bodyPr/>
        <a:lstStyle/>
        <a:p>
          <a:endParaRPr lang="en-US"/>
        </a:p>
      </dgm:t>
    </dgm:pt>
    <dgm:pt modelId="{5FC07EEB-4C7C-4FEE-BC57-38FA95149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</a:t>
          </a:r>
        </a:p>
      </dgm:t>
    </dgm:pt>
    <dgm:pt modelId="{267BDC2E-A1A5-4188-A099-342D959A1EFC}" type="parTrans" cxnId="{731C5849-DBCD-4FCC-A5C2-D48CE73424C3}">
      <dgm:prSet/>
      <dgm:spPr/>
      <dgm:t>
        <a:bodyPr/>
        <a:lstStyle/>
        <a:p>
          <a:endParaRPr lang="en-US"/>
        </a:p>
      </dgm:t>
    </dgm:pt>
    <dgm:pt modelId="{0DF512B0-04F5-415A-8663-B911AB15F01D}" type="sibTrans" cxnId="{731C5849-DBCD-4FCC-A5C2-D48CE73424C3}">
      <dgm:prSet/>
      <dgm:spPr/>
      <dgm:t>
        <a:bodyPr/>
        <a:lstStyle/>
        <a:p>
          <a:endParaRPr lang="en-US"/>
        </a:p>
      </dgm:t>
    </dgm:pt>
    <dgm:pt modelId="{4CF24FBB-9D4A-4CFC-ACCA-B2D7769AC4B1}" type="pres">
      <dgm:prSet presAssocID="{14854742-0D29-4709-A0E4-673F5E90771D}" presName="root" presStyleCnt="0">
        <dgm:presLayoutVars>
          <dgm:dir/>
          <dgm:resizeHandles val="exact"/>
        </dgm:presLayoutVars>
      </dgm:prSet>
      <dgm:spPr/>
    </dgm:pt>
    <dgm:pt modelId="{F7BBCBE1-E2C8-45A7-BF44-54DC85CE59AF}" type="pres">
      <dgm:prSet presAssocID="{74E6CFF4-F67D-46BB-98A9-6D77DC3F20DF}" presName="compNode" presStyleCnt="0"/>
      <dgm:spPr/>
    </dgm:pt>
    <dgm:pt modelId="{E018DC4B-FDCE-4C17-A515-6A86FA0AA63A}" type="pres">
      <dgm:prSet presAssocID="{74E6CFF4-F67D-46BB-98A9-6D77DC3F20DF}" presName="iconRect" presStyleLbl="node1" presStyleIdx="0" presStyleCnt="5"/>
      <dgm:spPr>
        <a:blipFill>
          <a:blip xmlns:r="http://schemas.openxmlformats.org/officeDocument/2006/relationships"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6335354-AC7E-4852-B99F-EB49C9C45EE0}" type="pres">
      <dgm:prSet presAssocID="{74E6CFF4-F67D-46BB-98A9-6D77DC3F20DF}" presName="spaceRect" presStyleCnt="0"/>
      <dgm:spPr/>
    </dgm:pt>
    <dgm:pt modelId="{10C76850-1906-47E4-B052-0C75F317714C}" type="pres">
      <dgm:prSet presAssocID="{74E6CFF4-F67D-46BB-98A9-6D77DC3F20DF}" presName="textRect" presStyleLbl="revTx" presStyleIdx="0" presStyleCnt="5">
        <dgm:presLayoutVars>
          <dgm:chMax val="1"/>
          <dgm:chPref val="1"/>
        </dgm:presLayoutVars>
      </dgm:prSet>
      <dgm:spPr/>
    </dgm:pt>
    <dgm:pt modelId="{8C090CCB-94E0-44D9-A478-9240BDA23314}" type="pres">
      <dgm:prSet presAssocID="{FC2ABE0E-8BBE-4209-88A8-29F8E06C7F27}" presName="sibTrans" presStyleCnt="0"/>
      <dgm:spPr/>
    </dgm:pt>
    <dgm:pt modelId="{1F45BACF-BC99-4538-8730-831F6B8B0AB1}" type="pres">
      <dgm:prSet presAssocID="{B54A3367-72D9-4ED1-A82F-FEBB45038F89}" presName="compNode" presStyleCnt="0"/>
      <dgm:spPr/>
    </dgm:pt>
    <dgm:pt modelId="{D29798D5-FAD2-4B12-9E06-9528CCACEB7F}" type="pres">
      <dgm:prSet presAssocID="{B54A3367-72D9-4ED1-A82F-FEBB45038F89}" presName="iconRect" presStyleLbl="node1" presStyleIdx="1" presStyleCnt="5"/>
      <dgm:spPr>
        <a:blipFill>
          <a:blip xmlns:r="http://schemas.openxmlformats.org/officeDocument/2006/relationships"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3840278-69B2-4B95-A187-72DC7498DCFC}" type="pres">
      <dgm:prSet presAssocID="{B54A3367-72D9-4ED1-A82F-FEBB45038F89}" presName="spaceRect" presStyleCnt="0"/>
      <dgm:spPr/>
    </dgm:pt>
    <dgm:pt modelId="{ECB1DE0E-7EF6-4A29-AF15-523B996F3B89}" type="pres">
      <dgm:prSet presAssocID="{B54A3367-72D9-4ED1-A82F-FEBB45038F89}" presName="textRect" presStyleLbl="revTx" presStyleIdx="1" presStyleCnt="5">
        <dgm:presLayoutVars>
          <dgm:chMax val="1"/>
          <dgm:chPref val="1"/>
        </dgm:presLayoutVars>
      </dgm:prSet>
      <dgm:spPr/>
    </dgm:pt>
    <dgm:pt modelId="{8BB957A0-C9E6-48AE-BD32-033A35A290BC}" type="pres">
      <dgm:prSet presAssocID="{03E9060D-5CE1-47CC-90DC-536104EDE8E2}" presName="sibTrans" presStyleCnt="0"/>
      <dgm:spPr/>
    </dgm:pt>
    <dgm:pt modelId="{C938401D-DFCA-482A-9C2F-E3C34F93E19A}" type="pres">
      <dgm:prSet presAssocID="{2870766B-1456-44B8-91E2-D7694F89A5E7}" presName="compNode" presStyleCnt="0"/>
      <dgm:spPr/>
    </dgm:pt>
    <dgm:pt modelId="{281B63A0-578F-4D78-8AAF-E22545CCCEDD}" type="pres">
      <dgm:prSet presAssocID="{2870766B-1456-44B8-91E2-D7694F89A5E7}" presName="iconRect" presStyleLbl="node1" presStyleIdx="2" presStyleCnt="5"/>
      <dgm:spPr>
        <a:blipFill>
          <a:blip xmlns:r="http://schemas.openxmlformats.org/officeDocument/2006/relationships"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ADD542-D131-4195-BFBC-AFD3FCF85153}" type="pres">
      <dgm:prSet presAssocID="{2870766B-1456-44B8-91E2-D7694F89A5E7}" presName="spaceRect" presStyleCnt="0"/>
      <dgm:spPr/>
    </dgm:pt>
    <dgm:pt modelId="{CEB68ADA-B939-4EFB-8DBD-8298FFB9785E}" type="pres">
      <dgm:prSet presAssocID="{2870766B-1456-44B8-91E2-D7694F89A5E7}" presName="textRect" presStyleLbl="revTx" presStyleIdx="2" presStyleCnt="5">
        <dgm:presLayoutVars>
          <dgm:chMax val="1"/>
          <dgm:chPref val="1"/>
        </dgm:presLayoutVars>
      </dgm:prSet>
      <dgm:spPr/>
    </dgm:pt>
    <dgm:pt modelId="{4770FE94-DA33-4F59-8AF5-C20C024C1CD8}" type="pres">
      <dgm:prSet presAssocID="{9A604DA2-31A6-4D24-9C82-9A4B9E1B8DCB}" presName="sibTrans" presStyleCnt="0"/>
      <dgm:spPr/>
    </dgm:pt>
    <dgm:pt modelId="{CC53A71F-672A-4290-B265-364D8174CB49}" type="pres">
      <dgm:prSet presAssocID="{E7BB456C-7106-469B-B510-EC118D8AF559}" presName="compNode" presStyleCnt="0"/>
      <dgm:spPr/>
    </dgm:pt>
    <dgm:pt modelId="{A7CE55A0-6F73-4C0B-8F98-3B1D5C59AD1C}" type="pres">
      <dgm:prSet presAssocID="{E7BB456C-7106-469B-B510-EC118D8AF559}" presName="iconRect" presStyleLbl="node1" presStyleIdx="3" presStyleCnt="5"/>
      <dgm:spPr>
        <a:blipFill>
          <a:blip xmlns:r="http://schemas.openxmlformats.org/officeDocument/2006/relationships"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9E21CAAE-ED5C-42EF-9913-24EF556CC001}" type="pres">
      <dgm:prSet presAssocID="{E7BB456C-7106-469B-B510-EC118D8AF559}" presName="spaceRect" presStyleCnt="0"/>
      <dgm:spPr/>
    </dgm:pt>
    <dgm:pt modelId="{3E4BB39C-E68F-4794-B264-A565ED93F8D4}" type="pres">
      <dgm:prSet presAssocID="{E7BB456C-7106-469B-B510-EC118D8AF559}" presName="textRect" presStyleLbl="revTx" presStyleIdx="3" presStyleCnt="5">
        <dgm:presLayoutVars>
          <dgm:chMax val="1"/>
          <dgm:chPref val="1"/>
        </dgm:presLayoutVars>
      </dgm:prSet>
      <dgm:spPr/>
    </dgm:pt>
    <dgm:pt modelId="{6E8222AD-8FA0-4DFD-B3E0-053886DE75BF}" type="pres">
      <dgm:prSet presAssocID="{68C84467-09DE-48B5-B843-041C6346A8E0}" presName="sibTrans" presStyleCnt="0"/>
      <dgm:spPr/>
    </dgm:pt>
    <dgm:pt modelId="{74BBC798-D891-4FAD-B4D1-C4ECF0C90A4B}" type="pres">
      <dgm:prSet presAssocID="{5FC07EEB-4C7C-4FEE-BC57-38FA9514904A}" presName="compNode" presStyleCnt="0"/>
      <dgm:spPr/>
    </dgm:pt>
    <dgm:pt modelId="{98D989D0-7DAF-40C8-9F71-71647EC0790F}" type="pres">
      <dgm:prSet presAssocID="{5FC07EEB-4C7C-4FEE-BC57-38FA9514904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839BB5E5-DAF2-44BC-B788-1DE3165A7460}" type="pres">
      <dgm:prSet presAssocID="{5FC07EEB-4C7C-4FEE-BC57-38FA9514904A}" presName="spaceRect" presStyleCnt="0"/>
      <dgm:spPr/>
    </dgm:pt>
    <dgm:pt modelId="{0D40937B-D111-41AD-9017-DECCC41FE13A}" type="pres">
      <dgm:prSet presAssocID="{5FC07EEB-4C7C-4FEE-BC57-38FA9514904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6D5831-EC83-4D12-9FA7-43073DA09003}" srcId="{14854742-0D29-4709-A0E4-673F5E90771D}" destId="{E7BB456C-7106-469B-B510-EC118D8AF559}" srcOrd="3" destOrd="0" parTransId="{BE7A5800-C584-4679-9029-01DBF91362FE}" sibTransId="{68C84467-09DE-48B5-B843-041C6346A8E0}"/>
    <dgm:cxn modelId="{731C5849-DBCD-4FCC-A5C2-D48CE73424C3}" srcId="{14854742-0D29-4709-A0E4-673F5E90771D}" destId="{5FC07EEB-4C7C-4FEE-BC57-38FA9514904A}" srcOrd="4" destOrd="0" parTransId="{267BDC2E-A1A5-4188-A099-342D959A1EFC}" sibTransId="{0DF512B0-04F5-415A-8663-B911AB15F01D}"/>
    <dgm:cxn modelId="{F062D85F-EE25-4124-AE05-C4C9EF717C61}" type="presOf" srcId="{5FC07EEB-4C7C-4FEE-BC57-38FA9514904A}" destId="{0D40937B-D111-41AD-9017-DECCC41FE13A}" srcOrd="0" destOrd="0" presId="urn:microsoft.com/office/officeart/2018/2/layout/IconLabelList"/>
    <dgm:cxn modelId="{D1A90D76-B02F-4FE2-8431-4317F60FA2A9}" type="presOf" srcId="{14854742-0D29-4709-A0E4-673F5E90771D}" destId="{4CF24FBB-9D4A-4CFC-ACCA-B2D7769AC4B1}" srcOrd="0" destOrd="0" presId="urn:microsoft.com/office/officeart/2018/2/layout/IconLabelList"/>
    <dgm:cxn modelId="{C9B94076-C4CF-4681-99E7-8FB2C3D7FFD7}" srcId="{14854742-0D29-4709-A0E4-673F5E90771D}" destId="{B54A3367-72D9-4ED1-A82F-FEBB45038F89}" srcOrd="1" destOrd="0" parTransId="{D3BF5A69-F9F3-4C33-B12A-9982F1A9A899}" sibTransId="{03E9060D-5CE1-47CC-90DC-536104EDE8E2}"/>
    <dgm:cxn modelId="{DAA5DE85-EE4D-4644-9735-D232C5A275D1}" srcId="{14854742-0D29-4709-A0E4-673F5E90771D}" destId="{74E6CFF4-F67D-46BB-98A9-6D77DC3F20DF}" srcOrd="0" destOrd="0" parTransId="{08B1C6C7-5DA9-490A-8D5B-9CF9440F68B9}" sibTransId="{FC2ABE0E-8BBE-4209-88A8-29F8E06C7F27}"/>
    <dgm:cxn modelId="{DBD468B1-92DF-44B3-AA88-5325B736D2F0}" type="presOf" srcId="{2870766B-1456-44B8-91E2-D7694F89A5E7}" destId="{CEB68ADA-B939-4EFB-8DBD-8298FFB9785E}" srcOrd="0" destOrd="0" presId="urn:microsoft.com/office/officeart/2018/2/layout/IconLabelList"/>
    <dgm:cxn modelId="{F9900BB3-A699-4BCE-87D3-215608706A9E}" type="presOf" srcId="{B54A3367-72D9-4ED1-A82F-FEBB45038F89}" destId="{ECB1DE0E-7EF6-4A29-AF15-523B996F3B89}" srcOrd="0" destOrd="0" presId="urn:microsoft.com/office/officeart/2018/2/layout/IconLabelList"/>
    <dgm:cxn modelId="{130CA2C3-1AB4-42D2-AC6C-E820241C2DEE}" type="presOf" srcId="{74E6CFF4-F67D-46BB-98A9-6D77DC3F20DF}" destId="{10C76850-1906-47E4-B052-0C75F317714C}" srcOrd="0" destOrd="0" presId="urn:microsoft.com/office/officeart/2018/2/layout/IconLabelList"/>
    <dgm:cxn modelId="{93F44AD6-02AD-4B5F-9318-5F51FEAEFE28}" srcId="{14854742-0D29-4709-A0E4-673F5E90771D}" destId="{2870766B-1456-44B8-91E2-D7694F89A5E7}" srcOrd="2" destOrd="0" parTransId="{8FE5D0BD-7AAA-468B-BBC7-701B89B0DDC0}" sibTransId="{9A604DA2-31A6-4D24-9C82-9A4B9E1B8DCB}"/>
    <dgm:cxn modelId="{6AE2DFE7-83E3-40FC-82E7-6659922B477E}" type="presOf" srcId="{E7BB456C-7106-469B-B510-EC118D8AF559}" destId="{3E4BB39C-E68F-4794-B264-A565ED93F8D4}" srcOrd="0" destOrd="0" presId="urn:microsoft.com/office/officeart/2018/2/layout/IconLabelList"/>
    <dgm:cxn modelId="{4B8BE84B-4B51-4117-BCA6-78FB4B914721}" type="presParOf" srcId="{4CF24FBB-9D4A-4CFC-ACCA-B2D7769AC4B1}" destId="{F7BBCBE1-E2C8-45A7-BF44-54DC85CE59AF}" srcOrd="0" destOrd="0" presId="urn:microsoft.com/office/officeart/2018/2/layout/IconLabelList"/>
    <dgm:cxn modelId="{F18185B4-17DC-4B2D-A101-63584CBFED3E}" type="presParOf" srcId="{F7BBCBE1-E2C8-45A7-BF44-54DC85CE59AF}" destId="{E018DC4B-FDCE-4C17-A515-6A86FA0AA63A}" srcOrd="0" destOrd="0" presId="urn:microsoft.com/office/officeart/2018/2/layout/IconLabelList"/>
    <dgm:cxn modelId="{283190CB-2187-4F61-B8CA-434BC83F9D29}" type="presParOf" srcId="{F7BBCBE1-E2C8-45A7-BF44-54DC85CE59AF}" destId="{56335354-AC7E-4852-B99F-EB49C9C45EE0}" srcOrd="1" destOrd="0" presId="urn:microsoft.com/office/officeart/2018/2/layout/IconLabelList"/>
    <dgm:cxn modelId="{917E32A2-D0DB-43D6-A35E-CE5CF0416FD1}" type="presParOf" srcId="{F7BBCBE1-E2C8-45A7-BF44-54DC85CE59AF}" destId="{10C76850-1906-47E4-B052-0C75F317714C}" srcOrd="2" destOrd="0" presId="urn:microsoft.com/office/officeart/2018/2/layout/IconLabelList"/>
    <dgm:cxn modelId="{935BE7CC-44F8-4213-8A17-F3CAAFA8CBD5}" type="presParOf" srcId="{4CF24FBB-9D4A-4CFC-ACCA-B2D7769AC4B1}" destId="{8C090CCB-94E0-44D9-A478-9240BDA23314}" srcOrd="1" destOrd="0" presId="urn:microsoft.com/office/officeart/2018/2/layout/IconLabelList"/>
    <dgm:cxn modelId="{7DE6CEC9-FC92-4002-BD86-5697B5AA210F}" type="presParOf" srcId="{4CF24FBB-9D4A-4CFC-ACCA-B2D7769AC4B1}" destId="{1F45BACF-BC99-4538-8730-831F6B8B0AB1}" srcOrd="2" destOrd="0" presId="urn:microsoft.com/office/officeart/2018/2/layout/IconLabelList"/>
    <dgm:cxn modelId="{3B1605F1-983D-4C9B-ABE0-B8392A0897F8}" type="presParOf" srcId="{1F45BACF-BC99-4538-8730-831F6B8B0AB1}" destId="{D29798D5-FAD2-4B12-9E06-9528CCACEB7F}" srcOrd="0" destOrd="0" presId="urn:microsoft.com/office/officeart/2018/2/layout/IconLabelList"/>
    <dgm:cxn modelId="{890275E8-3797-47D6-A6C4-083073292C93}" type="presParOf" srcId="{1F45BACF-BC99-4538-8730-831F6B8B0AB1}" destId="{E3840278-69B2-4B95-A187-72DC7498DCFC}" srcOrd="1" destOrd="0" presId="urn:microsoft.com/office/officeart/2018/2/layout/IconLabelList"/>
    <dgm:cxn modelId="{745DAF71-6D09-48AA-B705-710A92011E75}" type="presParOf" srcId="{1F45BACF-BC99-4538-8730-831F6B8B0AB1}" destId="{ECB1DE0E-7EF6-4A29-AF15-523B996F3B89}" srcOrd="2" destOrd="0" presId="urn:microsoft.com/office/officeart/2018/2/layout/IconLabelList"/>
    <dgm:cxn modelId="{ABA8C9B8-0FC0-4039-B09D-1533CCA5DE1D}" type="presParOf" srcId="{4CF24FBB-9D4A-4CFC-ACCA-B2D7769AC4B1}" destId="{8BB957A0-C9E6-48AE-BD32-033A35A290BC}" srcOrd="3" destOrd="0" presId="urn:microsoft.com/office/officeart/2018/2/layout/IconLabelList"/>
    <dgm:cxn modelId="{0EDBCC4E-19D5-44DE-A32E-C407F04C4914}" type="presParOf" srcId="{4CF24FBB-9D4A-4CFC-ACCA-B2D7769AC4B1}" destId="{C938401D-DFCA-482A-9C2F-E3C34F93E19A}" srcOrd="4" destOrd="0" presId="urn:microsoft.com/office/officeart/2018/2/layout/IconLabelList"/>
    <dgm:cxn modelId="{C4D8CF24-B130-412C-977B-6ABEAAAECDCB}" type="presParOf" srcId="{C938401D-DFCA-482A-9C2F-E3C34F93E19A}" destId="{281B63A0-578F-4D78-8AAF-E22545CCCEDD}" srcOrd="0" destOrd="0" presId="urn:microsoft.com/office/officeart/2018/2/layout/IconLabelList"/>
    <dgm:cxn modelId="{84A4B7A8-B277-4BE3-B138-8B61627EE275}" type="presParOf" srcId="{C938401D-DFCA-482A-9C2F-E3C34F93E19A}" destId="{7AADD542-D131-4195-BFBC-AFD3FCF85153}" srcOrd="1" destOrd="0" presId="urn:microsoft.com/office/officeart/2018/2/layout/IconLabelList"/>
    <dgm:cxn modelId="{308F221D-CBE8-4823-B652-656F4897F8A2}" type="presParOf" srcId="{C938401D-DFCA-482A-9C2F-E3C34F93E19A}" destId="{CEB68ADA-B939-4EFB-8DBD-8298FFB9785E}" srcOrd="2" destOrd="0" presId="urn:microsoft.com/office/officeart/2018/2/layout/IconLabelList"/>
    <dgm:cxn modelId="{3DF4FF58-306F-4BF4-8B41-7F24C5191346}" type="presParOf" srcId="{4CF24FBB-9D4A-4CFC-ACCA-B2D7769AC4B1}" destId="{4770FE94-DA33-4F59-8AF5-C20C024C1CD8}" srcOrd="5" destOrd="0" presId="urn:microsoft.com/office/officeart/2018/2/layout/IconLabelList"/>
    <dgm:cxn modelId="{260DC5EA-E4CB-468E-9AE5-53B6F45C5DEF}" type="presParOf" srcId="{4CF24FBB-9D4A-4CFC-ACCA-B2D7769AC4B1}" destId="{CC53A71F-672A-4290-B265-364D8174CB49}" srcOrd="6" destOrd="0" presId="urn:microsoft.com/office/officeart/2018/2/layout/IconLabelList"/>
    <dgm:cxn modelId="{5CB81E00-9363-4387-8597-257114D641DA}" type="presParOf" srcId="{CC53A71F-672A-4290-B265-364D8174CB49}" destId="{A7CE55A0-6F73-4C0B-8F98-3B1D5C59AD1C}" srcOrd="0" destOrd="0" presId="urn:microsoft.com/office/officeart/2018/2/layout/IconLabelList"/>
    <dgm:cxn modelId="{EB13D727-9597-4BCF-8BB5-36019438D328}" type="presParOf" srcId="{CC53A71F-672A-4290-B265-364D8174CB49}" destId="{9E21CAAE-ED5C-42EF-9913-24EF556CC001}" srcOrd="1" destOrd="0" presId="urn:microsoft.com/office/officeart/2018/2/layout/IconLabelList"/>
    <dgm:cxn modelId="{FA70ADB2-3B6F-483D-AA05-4EC40C2718BF}" type="presParOf" srcId="{CC53A71F-672A-4290-B265-364D8174CB49}" destId="{3E4BB39C-E68F-4794-B264-A565ED93F8D4}" srcOrd="2" destOrd="0" presId="urn:microsoft.com/office/officeart/2018/2/layout/IconLabelList"/>
    <dgm:cxn modelId="{703B77B5-1DE2-4A48-9256-EB7EE3EB22F0}" type="presParOf" srcId="{4CF24FBB-9D4A-4CFC-ACCA-B2D7769AC4B1}" destId="{6E8222AD-8FA0-4DFD-B3E0-053886DE75BF}" srcOrd="7" destOrd="0" presId="urn:microsoft.com/office/officeart/2018/2/layout/IconLabelList"/>
    <dgm:cxn modelId="{6A13D46E-80BC-450C-8E13-426ADE11339C}" type="presParOf" srcId="{4CF24FBB-9D4A-4CFC-ACCA-B2D7769AC4B1}" destId="{74BBC798-D891-4FAD-B4D1-C4ECF0C90A4B}" srcOrd="8" destOrd="0" presId="urn:microsoft.com/office/officeart/2018/2/layout/IconLabelList"/>
    <dgm:cxn modelId="{EFDE654D-6AB6-40A2-AE3A-5743BD2B12CE}" type="presParOf" srcId="{74BBC798-D891-4FAD-B4D1-C4ECF0C90A4B}" destId="{98D989D0-7DAF-40C8-9F71-71647EC0790F}" srcOrd="0" destOrd="0" presId="urn:microsoft.com/office/officeart/2018/2/layout/IconLabelList"/>
    <dgm:cxn modelId="{250DF5A4-B865-49C0-97C8-39D5A3B0F2BC}" type="presParOf" srcId="{74BBC798-D891-4FAD-B4D1-C4ECF0C90A4B}" destId="{839BB5E5-DAF2-44BC-B788-1DE3165A7460}" srcOrd="1" destOrd="0" presId="urn:microsoft.com/office/officeart/2018/2/layout/IconLabelList"/>
    <dgm:cxn modelId="{DEC38D61-6D87-40A1-9994-A8F9F3423840}" type="presParOf" srcId="{74BBC798-D891-4FAD-B4D1-C4ECF0C90A4B}" destId="{0D40937B-D111-41AD-9017-DECCC41FE1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DC4B-FDCE-4C17-A515-6A86FA0AA63A}">
      <dsp:nvSpPr>
        <dsp:cNvPr id="0" name=""/>
        <dsp:cNvSpPr/>
      </dsp:nvSpPr>
      <dsp:spPr>
        <a:xfrm>
          <a:off x="62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76850-1906-47E4-B052-0C75F317714C}">
      <dsp:nvSpPr>
        <dsp:cNvPr id="0" name=""/>
        <dsp:cNvSpPr/>
      </dsp:nvSpPr>
      <dsp:spPr>
        <a:xfrm>
          <a:off x="12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 Statement</a:t>
          </a:r>
        </a:p>
      </dsp:txBody>
      <dsp:txXfrm>
        <a:off x="127800" y="2952042"/>
        <a:ext cx="1800000" cy="720000"/>
      </dsp:txXfrm>
    </dsp:sp>
    <dsp:sp modelId="{D29798D5-FAD2-4B12-9E06-9528CCACEB7F}">
      <dsp:nvSpPr>
        <dsp:cNvPr id="0" name=""/>
        <dsp:cNvSpPr/>
      </dsp:nvSpPr>
      <dsp:spPr>
        <a:xfrm>
          <a:off x="273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1DE0E-7EF6-4A29-AF15-523B996F3B89}">
      <dsp:nvSpPr>
        <dsp:cNvPr id="0" name=""/>
        <dsp:cNvSpPr/>
      </dsp:nvSpPr>
      <dsp:spPr>
        <a:xfrm>
          <a:off x="224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Motivation</a:t>
          </a:r>
        </a:p>
      </dsp:txBody>
      <dsp:txXfrm>
        <a:off x="2242800" y="2952042"/>
        <a:ext cx="1800000" cy="720000"/>
      </dsp:txXfrm>
    </dsp:sp>
    <dsp:sp modelId="{281B63A0-578F-4D78-8AAF-E22545CCCEDD}">
      <dsp:nvSpPr>
        <dsp:cNvPr id="0" name=""/>
        <dsp:cNvSpPr/>
      </dsp:nvSpPr>
      <dsp:spPr>
        <a:xfrm>
          <a:off x="485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68ADA-B939-4EFB-8DBD-8298FFB9785E}">
      <dsp:nvSpPr>
        <dsp:cNvPr id="0" name=""/>
        <dsp:cNvSpPr/>
      </dsp:nvSpPr>
      <dsp:spPr>
        <a:xfrm>
          <a:off x="435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Development</a:t>
          </a:r>
        </a:p>
      </dsp:txBody>
      <dsp:txXfrm>
        <a:off x="4357800" y="2952042"/>
        <a:ext cx="1800000" cy="720000"/>
      </dsp:txXfrm>
    </dsp:sp>
    <dsp:sp modelId="{A7CE55A0-6F73-4C0B-8F98-3B1D5C59AD1C}">
      <dsp:nvSpPr>
        <dsp:cNvPr id="0" name=""/>
        <dsp:cNvSpPr/>
      </dsp:nvSpPr>
      <dsp:spPr>
        <a:xfrm>
          <a:off x="696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B39C-E68F-4794-B264-A565ED93F8D4}">
      <dsp:nvSpPr>
        <dsp:cNvPr id="0" name=""/>
        <dsp:cNvSpPr/>
      </dsp:nvSpPr>
      <dsp:spPr>
        <a:xfrm>
          <a:off x="647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</a:t>
          </a:r>
        </a:p>
      </dsp:txBody>
      <dsp:txXfrm>
        <a:off x="6472800" y="2952042"/>
        <a:ext cx="1800000" cy="720000"/>
      </dsp:txXfrm>
    </dsp:sp>
    <dsp:sp modelId="{98D989D0-7DAF-40C8-9F71-71647EC0790F}">
      <dsp:nvSpPr>
        <dsp:cNvPr id="0" name=""/>
        <dsp:cNvSpPr/>
      </dsp:nvSpPr>
      <dsp:spPr>
        <a:xfrm>
          <a:off x="908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37B-D111-41AD-9017-DECCC41FE13A}">
      <dsp:nvSpPr>
        <dsp:cNvPr id="0" name=""/>
        <dsp:cNvSpPr/>
      </dsp:nvSpPr>
      <dsp:spPr>
        <a:xfrm>
          <a:off x="858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</a:t>
          </a:r>
        </a:p>
      </dsp:txBody>
      <dsp:txXfrm>
        <a:off x="8587800" y="295204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DC4B-FDCE-4C17-A515-6A86FA0AA63A}">
      <dsp:nvSpPr>
        <dsp:cNvPr id="0" name=""/>
        <dsp:cNvSpPr/>
      </dsp:nvSpPr>
      <dsp:spPr>
        <a:xfrm>
          <a:off x="62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76850-1906-47E4-B052-0C75F317714C}">
      <dsp:nvSpPr>
        <dsp:cNvPr id="0" name=""/>
        <dsp:cNvSpPr/>
      </dsp:nvSpPr>
      <dsp:spPr>
        <a:xfrm>
          <a:off x="12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Problem Statement</a:t>
          </a:r>
        </a:p>
      </dsp:txBody>
      <dsp:txXfrm>
        <a:off x="127800" y="2952042"/>
        <a:ext cx="1800000" cy="720000"/>
      </dsp:txXfrm>
    </dsp:sp>
    <dsp:sp modelId="{D29798D5-FAD2-4B12-9E06-9528CCACEB7F}">
      <dsp:nvSpPr>
        <dsp:cNvPr id="0" name=""/>
        <dsp:cNvSpPr/>
      </dsp:nvSpPr>
      <dsp:spPr>
        <a:xfrm>
          <a:off x="273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1DE0E-7EF6-4A29-AF15-523B996F3B89}">
      <dsp:nvSpPr>
        <dsp:cNvPr id="0" name=""/>
        <dsp:cNvSpPr/>
      </dsp:nvSpPr>
      <dsp:spPr>
        <a:xfrm>
          <a:off x="224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Motivation</a:t>
          </a:r>
        </a:p>
      </dsp:txBody>
      <dsp:txXfrm>
        <a:off x="2242800" y="2952042"/>
        <a:ext cx="1800000" cy="720000"/>
      </dsp:txXfrm>
    </dsp:sp>
    <dsp:sp modelId="{281B63A0-578F-4D78-8AAF-E22545CCCEDD}">
      <dsp:nvSpPr>
        <dsp:cNvPr id="0" name=""/>
        <dsp:cNvSpPr/>
      </dsp:nvSpPr>
      <dsp:spPr>
        <a:xfrm>
          <a:off x="485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68ADA-B939-4EFB-8DBD-8298FFB9785E}">
      <dsp:nvSpPr>
        <dsp:cNvPr id="0" name=""/>
        <dsp:cNvSpPr/>
      </dsp:nvSpPr>
      <dsp:spPr>
        <a:xfrm>
          <a:off x="435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Development</a:t>
          </a:r>
        </a:p>
      </dsp:txBody>
      <dsp:txXfrm>
        <a:off x="4357800" y="2952042"/>
        <a:ext cx="1800000" cy="720000"/>
      </dsp:txXfrm>
    </dsp:sp>
    <dsp:sp modelId="{A7CE55A0-6F73-4C0B-8F98-3B1D5C59AD1C}">
      <dsp:nvSpPr>
        <dsp:cNvPr id="0" name=""/>
        <dsp:cNvSpPr/>
      </dsp:nvSpPr>
      <dsp:spPr>
        <a:xfrm>
          <a:off x="696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B39C-E68F-4794-B264-A565ED93F8D4}">
      <dsp:nvSpPr>
        <dsp:cNvPr id="0" name=""/>
        <dsp:cNvSpPr/>
      </dsp:nvSpPr>
      <dsp:spPr>
        <a:xfrm>
          <a:off x="647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Demo</a:t>
          </a:r>
        </a:p>
      </dsp:txBody>
      <dsp:txXfrm>
        <a:off x="6472800" y="2952042"/>
        <a:ext cx="1800000" cy="720000"/>
      </dsp:txXfrm>
    </dsp:sp>
    <dsp:sp modelId="{98D989D0-7DAF-40C8-9F71-71647EC0790F}">
      <dsp:nvSpPr>
        <dsp:cNvPr id="0" name=""/>
        <dsp:cNvSpPr/>
      </dsp:nvSpPr>
      <dsp:spPr>
        <a:xfrm>
          <a:off x="908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37B-D111-41AD-9017-DECCC41FE13A}">
      <dsp:nvSpPr>
        <dsp:cNvPr id="0" name=""/>
        <dsp:cNvSpPr/>
      </dsp:nvSpPr>
      <dsp:spPr>
        <a:xfrm>
          <a:off x="858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Future</a:t>
          </a:r>
        </a:p>
      </dsp:txBody>
      <dsp:txXfrm>
        <a:off x="8587800" y="295204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DC4B-FDCE-4C17-A515-6A86FA0AA63A}">
      <dsp:nvSpPr>
        <dsp:cNvPr id="0" name=""/>
        <dsp:cNvSpPr/>
      </dsp:nvSpPr>
      <dsp:spPr>
        <a:xfrm>
          <a:off x="62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76850-1906-47E4-B052-0C75F317714C}">
      <dsp:nvSpPr>
        <dsp:cNvPr id="0" name=""/>
        <dsp:cNvSpPr/>
      </dsp:nvSpPr>
      <dsp:spPr>
        <a:xfrm>
          <a:off x="12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Problem Statement</a:t>
          </a:r>
        </a:p>
      </dsp:txBody>
      <dsp:txXfrm>
        <a:off x="127800" y="2952042"/>
        <a:ext cx="1800000" cy="720000"/>
      </dsp:txXfrm>
    </dsp:sp>
    <dsp:sp modelId="{D29798D5-FAD2-4B12-9E06-9528CCACEB7F}">
      <dsp:nvSpPr>
        <dsp:cNvPr id="0" name=""/>
        <dsp:cNvSpPr/>
      </dsp:nvSpPr>
      <dsp:spPr>
        <a:xfrm>
          <a:off x="273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1DE0E-7EF6-4A29-AF15-523B996F3B89}">
      <dsp:nvSpPr>
        <dsp:cNvPr id="0" name=""/>
        <dsp:cNvSpPr/>
      </dsp:nvSpPr>
      <dsp:spPr>
        <a:xfrm>
          <a:off x="224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Motivation</a:t>
          </a:r>
        </a:p>
      </dsp:txBody>
      <dsp:txXfrm>
        <a:off x="2242800" y="2952042"/>
        <a:ext cx="1800000" cy="720000"/>
      </dsp:txXfrm>
    </dsp:sp>
    <dsp:sp modelId="{281B63A0-578F-4D78-8AAF-E22545CCCEDD}">
      <dsp:nvSpPr>
        <dsp:cNvPr id="0" name=""/>
        <dsp:cNvSpPr/>
      </dsp:nvSpPr>
      <dsp:spPr>
        <a:xfrm>
          <a:off x="485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68ADA-B939-4EFB-8DBD-8298FFB9785E}">
      <dsp:nvSpPr>
        <dsp:cNvPr id="0" name=""/>
        <dsp:cNvSpPr/>
      </dsp:nvSpPr>
      <dsp:spPr>
        <a:xfrm>
          <a:off x="435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Development</a:t>
          </a:r>
        </a:p>
      </dsp:txBody>
      <dsp:txXfrm>
        <a:off x="4357800" y="2952042"/>
        <a:ext cx="1800000" cy="720000"/>
      </dsp:txXfrm>
    </dsp:sp>
    <dsp:sp modelId="{A7CE55A0-6F73-4C0B-8F98-3B1D5C59AD1C}">
      <dsp:nvSpPr>
        <dsp:cNvPr id="0" name=""/>
        <dsp:cNvSpPr/>
      </dsp:nvSpPr>
      <dsp:spPr>
        <a:xfrm>
          <a:off x="696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B39C-E68F-4794-B264-A565ED93F8D4}">
      <dsp:nvSpPr>
        <dsp:cNvPr id="0" name=""/>
        <dsp:cNvSpPr/>
      </dsp:nvSpPr>
      <dsp:spPr>
        <a:xfrm>
          <a:off x="647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Demo</a:t>
          </a:r>
        </a:p>
      </dsp:txBody>
      <dsp:txXfrm>
        <a:off x="6472800" y="2952042"/>
        <a:ext cx="1800000" cy="720000"/>
      </dsp:txXfrm>
    </dsp:sp>
    <dsp:sp modelId="{98D989D0-7DAF-40C8-9F71-71647EC0790F}">
      <dsp:nvSpPr>
        <dsp:cNvPr id="0" name=""/>
        <dsp:cNvSpPr/>
      </dsp:nvSpPr>
      <dsp:spPr>
        <a:xfrm>
          <a:off x="908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37B-D111-41AD-9017-DECCC41FE13A}">
      <dsp:nvSpPr>
        <dsp:cNvPr id="0" name=""/>
        <dsp:cNvSpPr/>
      </dsp:nvSpPr>
      <dsp:spPr>
        <a:xfrm>
          <a:off x="858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Future</a:t>
          </a:r>
        </a:p>
      </dsp:txBody>
      <dsp:txXfrm>
        <a:off x="8587800" y="295204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DC4B-FDCE-4C17-A515-6A86FA0AA63A}">
      <dsp:nvSpPr>
        <dsp:cNvPr id="0" name=""/>
        <dsp:cNvSpPr/>
      </dsp:nvSpPr>
      <dsp:spPr>
        <a:xfrm>
          <a:off x="62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76850-1906-47E4-B052-0C75F317714C}">
      <dsp:nvSpPr>
        <dsp:cNvPr id="0" name=""/>
        <dsp:cNvSpPr/>
      </dsp:nvSpPr>
      <dsp:spPr>
        <a:xfrm>
          <a:off x="12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Problem Statement</a:t>
          </a:r>
        </a:p>
      </dsp:txBody>
      <dsp:txXfrm>
        <a:off x="127800" y="2952042"/>
        <a:ext cx="1800000" cy="720000"/>
      </dsp:txXfrm>
    </dsp:sp>
    <dsp:sp modelId="{D29798D5-FAD2-4B12-9E06-9528CCACEB7F}">
      <dsp:nvSpPr>
        <dsp:cNvPr id="0" name=""/>
        <dsp:cNvSpPr/>
      </dsp:nvSpPr>
      <dsp:spPr>
        <a:xfrm>
          <a:off x="273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1DE0E-7EF6-4A29-AF15-523B996F3B89}">
      <dsp:nvSpPr>
        <dsp:cNvPr id="0" name=""/>
        <dsp:cNvSpPr/>
      </dsp:nvSpPr>
      <dsp:spPr>
        <a:xfrm>
          <a:off x="224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Motivation</a:t>
          </a:r>
        </a:p>
      </dsp:txBody>
      <dsp:txXfrm>
        <a:off x="2242800" y="2952042"/>
        <a:ext cx="1800000" cy="720000"/>
      </dsp:txXfrm>
    </dsp:sp>
    <dsp:sp modelId="{281B63A0-578F-4D78-8AAF-E22545CCCEDD}">
      <dsp:nvSpPr>
        <dsp:cNvPr id="0" name=""/>
        <dsp:cNvSpPr/>
      </dsp:nvSpPr>
      <dsp:spPr>
        <a:xfrm>
          <a:off x="485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68ADA-B939-4EFB-8DBD-8298FFB9785E}">
      <dsp:nvSpPr>
        <dsp:cNvPr id="0" name=""/>
        <dsp:cNvSpPr/>
      </dsp:nvSpPr>
      <dsp:spPr>
        <a:xfrm>
          <a:off x="435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Development</a:t>
          </a:r>
        </a:p>
      </dsp:txBody>
      <dsp:txXfrm>
        <a:off x="4357800" y="2952042"/>
        <a:ext cx="1800000" cy="720000"/>
      </dsp:txXfrm>
    </dsp:sp>
    <dsp:sp modelId="{A7CE55A0-6F73-4C0B-8F98-3B1D5C59AD1C}">
      <dsp:nvSpPr>
        <dsp:cNvPr id="0" name=""/>
        <dsp:cNvSpPr/>
      </dsp:nvSpPr>
      <dsp:spPr>
        <a:xfrm>
          <a:off x="696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B39C-E68F-4794-B264-A565ED93F8D4}">
      <dsp:nvSpPr>
        <dsp:cNvPr id="0" name=""/>
        <dsp:cNvSpPr/>
      </dsp:nvSpPr>
      <dsp:spPr>
        <a:xfrm>
          <a:off x="647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Demo</a:t>
          </a:r>
        </a:p>
      </dsp:txBody>
      <dsp:txXfrm>
        <a:off x="6472800" y="2952042"/>
        <a:ext cx="1800000" cy="720000"/>
      </dsp:txXfrm>
    </dsp:sp>
    <dsp:sp modelId="{98D989D0-7DAF-40C8-9F71-71647EC0790F}">
      <dsp:nvSpPr>
        <dsp:cNvPr id="0" name=""/>
        <dsp:cNvSpPr/>
      </dsp:nvSpPr>
      <dsp:spPr>
        <a:xfrm>
          <a:off x="908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37B-D111-41AD-9017-DECCC41FE13A}">
      <dsp:nvSpPr>
        <dsp:cNvPr id="0" name=""/>
        <dsp:cNvSpPr/>
      </dsp:nvSpPr>
      <dsp:spPr>
        <a:xfrm>
          <a:off x="858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Future</a:t>
          </a:r>
        </a:p>
      </dsp:txBody>
      <dsp:txXfrm>
        <a:off x="8587800" y="295204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DC4B-FDCE-4C17-A515-6A86FA0AA63A}">
      <dsp:nvSpPr>
        <dsp:cNvPr id="0" name=""/>
        <dsp:cNvSpPr/>
      </dsp:nvSpPr>
      <dsp:spPr>
        <a:xfrm>
          <a:off x="62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76850-1906-47E4-B052-0C75F317714C}">
      <dsp:nvSpPr>
        <dsp:cNvPr id="0" name=""/>
        <dsp:cNvSpPr/>
      </dsp:nvSpPr>
      <dsp:spPr>
        <a:xfrm>
          <a:off x="12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Problem Statement</a:t>
          </a:r>
        </a:p>
      </dsp:txBody>
      <dsp:txXfrm>
        <a:off x="127800" y="2952042"/>
        <a:ext cx="1800000" cy="720000"/>
      </dsp:txXfrm>
    </dsp:sp>
    <dsp:sp modelId="{D29798D5-FAD2-4B12-9E06-9528CCACEB7F}">
      <dsp:nvSpPr>
        <dsp:cNvPr id="0" name=""/>
        <dsp:cNvSpPr/>
      </dsp:nvSpPr>
      <dsp:spPr>
        <a:xfrm>
          <a:off x="273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1DE0E-7EF6-4A29-AF15-523B996F3B89}">
      <dsp:nvSpPr>
        <dsp:cNvPr id="0" name=""/>
        <dsp:cNvSpPr/>
      </dsp:nvSpPr>
      <dsp:spPr>
        <a:xfrm>
          <a:off x="224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Motivation</a:t>
          </a:r>
        </a:p>
      </dsp:txBody>
      <dsp:txXfrm>
        <a:off x="2242800" y="2952042"/>
        <a:ext cx="1800000" cy="720000"/>
      </dsp:txXfrm>
    </dsp:sp>
    <dsp:sp modelId="{281B63A0-578F-4D78-8AAF-E22545CCCEDD}">
      <dsp:nvSpPr>
        <dsp:cNvPr id="0" name=""/>
        <dsp:cNvSpPr/>
      </dsp:nvSpPr>
      <dsp:spPr>
        <a:xfrm>
          <a:off x="485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68ADA-B939-4EFB-8DBD-8298FFB9785E}">
      <dsp:nvSpPr>
        <dsp:cNvPr id="0" name=""/>
        <dsp:cNvSpPr/>
      </dsp:nvSpPr>
      <dsp:spPr>
        <a:xfrm>
          <a:off x="435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Development</a:t>
          </a:r>
        </a:p>
      </dsp:txBody>
      <dsp:txXfrm>
        <a:off x="4357800" y="2952042"/>
        <a:ext cx="1800000" cy="720000"/>
      </dsp:txXfrm>
    </dsp:sp>
    <dsp:sp modelId="{A7CE55A0-6F73-4C0B-8F98-3B1D5C59AD1C}">
      <dsp:nvSpPr>
        <dsp:cNvPr id="0" name=""/>
        <dsp:cNvSpPr/>
      </dsp:nvSpPr>
      <dsp:spPr>
        <a:xfrm>
          <a:off x="696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B39C-E68F-4794-B264-A565ED93F8D4}">
      <dsp:nvSpPr>
        <dsp:cNvPr id="0" name=""/>
        <dsp:cNvSpPr/>
      </dsp:nvSpPr>
      <dsp:spPr>
        <a:xfrm>
          <a:off x="647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</a:t>
          </a:r>
        </a:p>
      </dsp:txBody>
      <dsp:txXfrm>
        <a:off x="6472800" y="2952042"/>
        <a:ext cx="1800000" cy="720000"/>
      </dsp:txXfrm>
    </dsp:sp>
    <dsp:sp modelId="{98D989D0-7DAF-40C8-9F71-71647EC0790F}">
      <dsp:nvSpPr>
        <dsp:cNvPr id="0" name=""/>
        <dsp:cNvSpPr/>
      </dsp:nvSpPr>
      <dsp:spPr>
        <a:xfrm>
          <a:off x="908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37B-D111-41AD-9017-DECCC41FE13A}">
      <dsp:nvSpPr>
        <dsp:cNvPr id="0" name=""/>
        <dsp:cNvSpPr/>
      </dsp:nvSpPr>
      <dsp:spPr>
        <a:xfrm>
          <a:off x="858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Future</a:t>
          </a:r>
        </a:p>
      </dsp:txBody>
      <dsp:txXfrm>
        <a:off x="8587800" y="295204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DC4B-FDCE-4C17-A515-6A86FA0AA63A}">
      <dsp:nvSpPr>
        <dsp:cNvPr id="0" name=""/>
        <dsp:cNvSpPr/>
      </dsp:nvSpPr>
      <dsp:spPr>
        <a:xfrm>
          <a:off x="62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76850-1906-47E4-B052-0C75F317714C}">
      <dsp:nvSpPr>
        <dsp:cNvPr id="0" name=""/>
        <dsp:cNvSpPr/>
      </dsp:nvSpPr>
      <dsp:spPr>
        <a:xfrm>
          <a:off x="12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Problem Statement</a:t>
          </a:r>
        </a:p>
      </dsp:txBody>
      <dsp:txXfrm>
        <a:off x="127800" y="2952042"/>
        <a:ext cx="1800000" cy="720000"/>
      </dsp:txXfrm>
    </dsp:sp>
    <dsp:sp modelId="{D29798D5-FAD2-4B12-9E06-9528CCACEB7F}">
      <dsp:nvSpPr>
        <dsp:cNvPr id="0" name=""/>
        <dsp:cNvSpPr/>
      </dsp:nvSpPr>
      <dsp:spPr>
        <a:xfrm>
          <a:off x="273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1DE0E-7EF6-4A29-AF15-523B996F3B89}">
      <dsp:nvSpPr>
        <dsp:cNvPr id="0" name=""/>
        <dsp:cNvSpPr/>
      </dsp:nvSpPr>
      <dsp:spPr>
        <a:xfrm>
          <a:off x="224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Motivation</a:t>
          </a:r>
        </a:p>
      </dsp:txBody>
      <dsp:txXfrm>
        <a:off x="2242800" y="2952042"/>
        <a:ext cx="1800000" cy="720000"/>
      </dsp:txXfrm>
    </dsp:sp>
    <dsp:sp modelId="{281B63A0-578F-4D78-8AAF-E22545CCCEDD}">
      <dsp:nvSpPr>
        <dsp:cNvPr id="0" name=""/>
        <dsp:cNvSpPr/>
      </dsp:nvSpPr>
      <dsp:spPr>
        <a:xfrm>
          <a:off x="485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68ADA-B939-4EFB-8DBD-8298FFB9785E}">
      <dsp:nvSpPr>
        <dsp:cNvPr id="0" name=""/>
        <dsp:cNvSpPr/>
      </dsp:nvSpPr>
      <dsp:spPr>
        <a:xfrm>
          <a:off x="435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Development</a:t>
          </a:r>
        </a:p>
      </dsp:txBody>
      <dsp:txXfrm>
        <a:off x="4357800" y="2952042"/>
        <a:ext cx="1800000" cy="720000"/>
      </dsp:txXfrm>
    </dsp:sp>
    <dsp:sp modelId="{A7CE55A0-6F73-4C0B-8F98-3B1D5C59AD1C}">
      <dsp:nvSpPr>
        <dsp:cNvPr id="0" name=""/>
        <dsp:cNvSpPr/>
      </dsp:nvSpPr>
      <dsp:spPr>
        <a:xfrm>
          <a:off x="6967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B39C-E68F-4794-B264-A565ED93F8D4}">
      <dsp:nvSpPr>
        <dsp:cNvPr id="0" name=""/>
        <dsp:cNvSpPr/>
      </dsp:nvSpPr>
      <dsp:spPr>
        <a:xfrm>
          <a:off x="6472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>
                  <a:hueOff val="0"/>
                  <a:satOff val="0"/>
                  <a:lumOff val="0"/>
                  <a:alpha val="10000"/>
                </a:schemeClr>
              </a:solidFill>
            </a:rPr>
            <a:t>Demo</a:t>
          </a:r>
        </a:p>
      </dsp:txBody>
      <dsp:txXfrm>
        <a:off x="6472800" y="2952042"/>
        <a:ext cx="1800000" cy="720000"/>
      </dsp:txXfrm>
    </dsp:sp>
    <dsp:sp modelId="{98D989D0-7DAF-40C8-9F71-71647EC0790F}">
      <dsp:nvSpPr>
        <dsp:cNvPr id="0" name=""/>
        <dsp:cNvSpPr/>
      </dsp:nvSpPr>
      <dsp:spPr>
        <a:xfrm>
          <a:off x="9082800" y="181294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37B-D111-41AD-9017-DECCC41FE13A}">
      <dsp:nvSpPr>
        <dsp:cNvPr id="0" name=""/>
        <dsp:cNvSpPr/>
      </dsp:nvSpPr>
      <dsp:spPr>
        <a:xfrm>
          <a:off x="8587800" y="295204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</a:t>
          </a:r>
        </a:p>
      </dsp:txBody>
      <dsp:txXfrm>
        <a:off x="8587800" y="295204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5AEF-7F57-D81F-D36A-5707DE53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C453-5AF8-8188-59C5-592ECDEA0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19BE-28CB-DAE7-6252-5E51138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3AF5-9E7F-88FE-BEE7-99E1D7F4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07A8-8DF6-12F6-4712-7ADBDD3B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E1FD-C4F6-DC04-B04B-5936956B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6F84E-5A47-9175-A5FC-9060F2A07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3F24-A829-DCD4-8284-1AA6AEC5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E4FE-63E9-297C-776F-F3CA150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7499-393A-E38D-6FD6-D3A1C1AF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4E398-E87A-4281-4B6C-EE927FB7E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17464-9302-1CBF-5A02-23EE1440B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42270-44E7-B182-ECDA-201E3A14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92C3-B66F-FB10-773E-DA0EACCD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4DE8-49BD-1F3A-538D-4E45351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9B4C-5F5D-45D7-C73D-39D838F2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87DA-74AA-0D46-C039-BEEC629B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EF74-4015-59B6-C666-01BD738E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628F-C0BA-0232-8096-E074809E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4170-0869-3606-0972-657BE84B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373C-4619-2834-2495-2E3334AC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3C828-E075-B879-E3A9-FFFDA503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94C8-2842-C99F-0568-0CC81609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5A86-A5B0-CD2E-D30D-95F31594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EA57-ADCE-38EF-480C-95F7496F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1BB6-0955-C8E2-644A-7F95AB4A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B275-5162-8AB5-A574-E8B217819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6D28E-480D-F399-4EE1-9011EC6B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78D1-403D-9E68-E486-9F944C32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A1189-7C3A-2F07-B21B-E85671FC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AB24B-60B3-13EC-19D3-B34DECE7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DF4F-8E28-A539-65CE-9C007E3B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D690E-F9B1-760A-479F-91751DB1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8C2D6-2676-2554-9949-1614BC15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571DC-11FA-ABD9-CBA5-C2036DA3E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4A6BC-63E9-3510-9907-CB4EC43C3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11EF7-E99C-EC5E-66AA-52964A7C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82FE-B616-87F7-F34F-24A3F672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E895A-0B51-8E83-9904-479CE7CC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1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43DF-DA8F-83BB-11F9-FF3213A4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3A740-7C35-A967-81D4-B34F55CA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7C84E-2C39-9501-9275-B5FB2F17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232E3-A9C0-9CA8-7CA9-9A74B598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76A40-EE0B-9116-368C-DCE9E389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32787-C5F2-1504-0D34-3D9D42C4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195C1-E4AB-D76F-B753-AD02596C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4CB-F677-F723-C044-9AD896BB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C357-0D1F-41D0-6904-D0672043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2A972-AEF9-257C-25BC-D6B4B04A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86DC-3F3A-153A-B56D-0B82F10A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9498-D07A-B1FD-AFD0-03572A6B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EC78-E590-824E-6786-2E75A4C3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A8C0-3BE7-60DB-F9EF-70BBB332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CAF70-068A-2A0F-ACDA-02F81C202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ECB50-3164-3342-43F6-DAAD8210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01F5B-22D3-9EB3-F400-86A1DB2E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466DF-625E-4A47-241C-9DF4AD12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0DA6-F708-E584-F517-EC7AA865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5DB68-CD30-23A3-481F-254BE977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4103-536D-B3B6-3FD4-8ACA28BFC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A22C-3F4D-6E7D-1590-DA0DF8B2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A2150-DCE4-114C-9DBA-B026C070F99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C7A32-CEBC-CD19-034A-2690F7AD7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9916-CD0D-22D7-22B8-5B3847158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34414-9F3C-7840-88A1-8FE97A3A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A529-CCB5-A072-CD2A-5BFCABF21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Embed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6BB4C-9E4F-E30F-E54A-B890E08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Rafael Almeida</a:t>
            </a:r>
          </a:p>
        </p:txBody>
      </p:sp>
    </p:spTree>
    <p:extLst>
      <p:ext uri="{BB962C8B-B14F-4D97-AF65-F5344CB8AC3E}">
        <p14:creationId xmlns:p14="http://schemas.microsoft.com/office/powerpoint/2010/main" val="174297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8510B-10BD-B86A-0A5A-FA7DCD8D8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A857-004B-A431-97E5-C888C487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0305-CE49-E514-8E10-28CB05FF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Text Embedding Benchmark (MTEB)</a:t>
            </a:r>
          </a:p>
          <a:p>
            <a:r>
              <a:rPr lang="en-US" dirty="0"/>
              <a:t>Model API?</a:t>
            </a:r>
          </a:p>
          <a:p>
            <a:r>
              <a:rPr lang="en-US" dirty="0"/>
              <a:t>Project APIs?</a:t>
            </a:r>
          </a:p>
          <a:p>
            <a:r>
              <a:rPr lang="en-US" dirty="0"/>
              <a:t>Capabilities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41490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DA2B-6B8B-B5FD-0083-93CB2C95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F220A-27B2-E125-FD4B-C7F0084FD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55083"/>
              </p:ext>
            </p:extLst>
          </p:nvPr>
        </p:nvGraphicFramePr>
        <p:xfrm>
          <a:off x="838200" y="691978"/>
          <a:ext cx="10515600" cy="548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68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C761F1-E9ED-EAA0-D47D-2BAE3BEC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9" y="82695"/>
            <a:ext cx="10979382" cy="66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72871-D67E-5A8D-6EDE-13A44928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61F6B7-814D-88A6-A5C2-A9796EDD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052"/>
          <a:stretch/>
        </p:blipFill>
        <p:spPr>
          <a:xfrm>
            <a:off x="2419646" y="202440"/>
            <a:ext cx="7531023" cy="3073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A27CB-F0A0-1C19-23B8-C9E7F2EF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0" y="3503669"/>
            <a:ext cx="6006790" cy="327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0239B-C931-556C-6869-1CF14C75E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467" y="3542133"/>
            <a:ext cx="5862323" cy="31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462930-8667-E3EA-1479-05611CB0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48" y="4397925"/>
            <a:ext cx="5794330" cy="1262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7E6A9-AFE2-6AD8-09F0-B99D6E9E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" y="150420"/>
            <a:ext cx="7336971" cy="3306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745D22-7FFC-5289-BABA-EA3E63FF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850" y="122066"/>
            <a:ext cx="4551607" cy="65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4A3F8-017E-C40C-31F8-94999DE1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00" y="225234"/>
            <a:ext cx="8873600" cy="2692137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600E758-18A0-D173-E017-75B694C9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127566"/>
            <a:ext cx="5562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1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1D4AF-00DF-9773-2D91-BF90C2EB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4" y="185316"/>
            <a:ext cx="6711258" cy="3408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F72CF-DE61-46AA-9DFA-3894313D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09" y="3902882"/>
            <a:ext cx="4671995" cy="2572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2AF145-15F7-8384-B42C-3180ACBDB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87" y="185315"/>
            <a:ext cx="5129489" cy="65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5D997-1854-2465-286D-23E4DAC9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68" y="938304"/>
            <a:ext cx="11243864" cy="2131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D7A39-9BDB-F763-565C-D9FBD6C0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01" y="4114801"/>
            <a:ext cx="10299998" cy="19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5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34879D-36A9-C27F-B46B-60E7A989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43" y="505933"/>
            <a:ext cx="7614636" cy="267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CA5EF-C94D-2789-32E7-5137334C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39" y="3672844"/>
            <a:ext cx="6875721" cy="24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1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8AC6C-F426-ADE7-B896-B2E74FF7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919AA-CFA9-CD13-59F5-FA01ABD52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345896"/>
              </p:ext>
            </p:extLst>
          </p:nvPr>
        </p:nvGraphicFramePr>
        <p:xfrm>
          <a:off x="838200" y="691978"/>
          <a:ext cx="10515600" cy="548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5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EEAC0B-AFA5-B523-9CF1-2E20E9723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696882"/>
              </p:ext>
            </p:extLst>
          </p:nvPr>
        </p:nvGraphicFramePr>
        <p:xfrm>
          <a:off x="838200" y="691978"/>
          <a:ext cx="10515600" cy="548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35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ED60E-2E38-0BBB-ADF8-BACDBA5FA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F7AF-3E96-9AA1-E720-5E597EED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C57D-35FF-AD8B-ABBE-B0C88D74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/>
              <a:t>to text</a:t>
            </a:r>
            <a:endParaRPr lang="en-US" dirty="0"/>
          </a:p>
          <a:p>
            <a:r>
              <a:rPr lang="en-US" dirty="0"/>
              <a:t>Hierarchical Navigable Small World</a:t>
            </a:r>
          </a:p>
          <a:p>
            <a:pPr lvl="1"/>
            <a:r>
              <a:rPr lang="en-US" dirty="0"/>
              <a:t>Approximate nearest neighbor</a:t>
            </a:r>
          </a:p>
          <a:p>
            <a:r>
              <a:rPr lang="en-US" dirty="0"/>
              <a:t>More capabilities</a:t>
            </a:r>
          </a:p>
          <a:p>
            <a:r>
              <a:rPr lang="en-US" dirty="0"/>
              <a:t>More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6626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DB214-4B19-703D-4BBC-3DA1C295D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298D1-5368-2D22-E73E-F5E0A6C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937797"/>
              </p:ext>
            </p:extLst>
          </p:nvPr>
        </p:nvGraphicFramePr>
        <p:xfrm>
          <a:off x="838200" y="691978"/>
          <a:ext cx="10515600" cy="548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77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1CCC-6938-B632-C085-7917134F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9696-2B7C-E8EB-C212-8E99FDFB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  <a:p>
            <a:pPr lvl="1"/>
            <a:r>
              <a:rPr lang="en-US" dirty="0"/>
              <a:t>Popular</a:t>
            </a:r>
          </a:p>
          <a:p>
            <a:r>
              <a:rPr lang="en-US" dirty="0"/>
              <a:t>Embeddings</a:t>
            </a:r>
          </a:p>
          <a:p>
            <a:pPr lvl="1"/>
            <a:r>
              <a:rPr lang="en-US" dirty="0"/>
              <a:t>Query</a:t>
            </a:r>
          </a:p>
          <a:p>
            <a:pPr lvl="1"/>
            <a:r>
              <a:rPr lang="en-US" dirty="0"/>
              <a:t>Documents</a:t>
            </a:r>
          </a:p>
          <a:p>
            <a:r>
              <a:rPr lang="en-US" dirty="0"/>
              <a:t>Similarity</a:t>
            </a:r>
          </a:p>
          <a:p>
            <a:r>
              <a:rPr lang="en-US" dirty="0" err="1"/>
              <a:t>Rerankers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9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0C25-E4ED-B5C9-0868-D9503B62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AF36-A01C-43F2-E7DC-0DB61AE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Have privacy concerns</a:t>
            </a:r>
          </a:p>
        </p:txBody>
      </p:sp>
    </p:spTree>
    <p:extLst>
      <p:ext uri="{BB962C8B-B14F-4D97-AF65-F5344CB8AC3E}">
        <p14:creationId xmlns:p14="http://schemas.microsoft.com/office/powerpoint/2010/main" val="42167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EC75-0232-5C19-3EBE-841120F1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CABC-2B99-8D45-EE7C-C329AB99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Self-hosted</a:t>
            </a:r>
          </a:p>
          <a:p>
            <a:r>
              <a:rPr lang="en-US" dirty="0"/>
              <a:t>Open-source model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Sufficient for small tasks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Fast!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3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2079-3354-D10E-BD7D-19D418ECA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D44DD-8B0E-049C-0F6B-82894641C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410108"/>
              </p:ext>
            </p:extLst>
          </p:nvPr>
        </p:nvGraphicFramePr>
        <p:xfrm>
          <a:off x="838200" y="691978"/>
          <a:ext cx="10515600" cy="548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13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670E-CE91-4C5B-BB4B-37317976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969C-A7FD-FDBE-25A7-0BCC9F07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Overwhelming UIs</a:t>
            </a:r>
          </a:p>
          <a:p>
            <a:r>
              <a:rPr lang="en-US" dirty="0"/>
              <a:t>FAQs</a:t>
            </a:r>
          </a:p>
          <a:p>
            <a:r>
              <a:rPr lang="en-US" dirty="0"/>
              <a:t>Product pages</a:t>
            </a:r>
          </a:p>
          <a:p>
            <a:r>
              <a:rPr lang="en-US" dirty="0"/>
              <a:t>Content search</a:t>
            </a:r>
          </a:p>
        </p:txBody>
      </p:sp>
    </p:spTree>
    <p:extLst>
      <p:ext uri="{BB962C8B-B14F-4D97-AF65-F5344CB8AC3E}">
        <p14:creationId xmlns:p14="http://schemas.microsoft.com/office/powerpoint/2010/main" val="81969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7A06B-67FF-B54D-3976-B5040D3A8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1A33B-241A-A847-25AA-B3C57CF87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398126"/>
              </p:ext>
            </p:extLst>
          </p:nvPr>
        </p:nvGraphicFramePr>
        <p:xfrm>
          <a:off x="838200" y="691978"/>
          <a:ext cx="10515600" cy="548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97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111</Words>
  <Application>Microsoft Macintosh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Easy Embed</vt:lpstr>
      <vt:lpstr>PowerPoint Presentation</vt:lpstr>
      <vt:lpstr>PowerPoint Presentation</vt:lpstr>
      <vt:lpstr>Introduction</vt:lpstr>
      <vt:lpstr>Problem Statement</vt:lpstr>
      <vt:lpstr>Problem Statement</vt:lpstr>
      <vt:lpstr>PowerPoint Presentation</vt:lpstr>
      <vt:lpstr>Motivation</vt:lpstr>
      <vt:lpstr>PowerPoint Presentation</vt:lpstr>
      <vt:lpstr>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Almeida</dc:creator>
  <cp:lastModifiedBy>Rafael Almeida</cp:lastModifiedBy>
  <cp:revision>9</cp:revision>
  <dcterms:created xsi:type="dcterms:W3CDTF">2024-12-16T21:07:50Z</dcterms:created>
  <dcterms:modified xsi:type="dcterms:W3CDTF">2024-12-17T01:19:57Z</dcterms:modified>
</cp:coreProperties>
</file>