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4" r:id="rId3"/>
    <p:sldId id="269" r:id="rId4"/>
    <p:sldId id="285" r:id="rId5"/>
    <p:sldId id="278" r:id="rId6"/>
    <p:sldId id="265" r:id="rId7"/>
    <p:sldId id="279" r:id="rId8"/>
  </p:sldIdLst>
  <p:sldSz cx="9144000" cy="6858000" type="screen4x3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PT Serif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59800-4222-4E45-920C-9B1E32D0F339}">
  <a:tblStyle styleId="{AF059800-4222-4E45-920C-9B1E32D0F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9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Dizer 3 </a:t>
            </a:r>
            <a:r>
              <a:rPr lang="pt-PT" dirty="0" err="1" smtClean="0"/>
              <a:t>post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query</a:t>
            </a:r>
            <a:r>
              <a:rPr lang="pt-PT" baseline="0" dirty="0" smtClean="0"/>
              <a:t>, 2 processa manda para 1 que faz.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95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 rot="10800000">
            <a:off x="2588100" y="4854825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6" name="Shape 3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39" name="Shape 39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Shape 40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22900" y="274650"/>
            <a:ext cx="38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SDM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Storage NUI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03925" y="1721970"/>
            <a:ext cx="25479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Storage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pt-PT" i="1" dirty="0" smtClean="0"/>
              <a:t>8081</a:t>
            </a:r>
          </a:p>
          <a:p>
            <a:pPr marL="0" indent="0">
              <a:buNone/>
            </a:pPr>
            <a:endParaRPr lang="pt-PT" i="1" u="sng" dirty="0"/>
          </a:p>
          <a:p>
            <a:pPr marL="0" indent="0">
              <a:buNone/>
            </a:pPr>
            <a:endParaRPr lang="pt-PT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2949820" y="1721970"/>
            <a:ext cx="29906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Storage Web Interface</a:t>
            </a: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buNone/>
            </a:pPr>
            <a:r>
              <a:rPr lang="pt-PT" i="1" dirty="0" smtClean="0"/>
              <a:t>9000</a:t>
            </a:r>
          </a:p>
          <a:p>
            <a:pPr marL="0" lvl="0" indent="0" algn="ctr">
              <a:buNone/>
            </a:pPr>
            <a:r>
              <a:rPr lang="pt-PT" i="1" dirty="0" smtClean="0"/>
              <a:t>C++/</a:t>
            </a:r>
            <a:r>
              <a:rPr lang="pt-PT" i="1" dirty="0" err="1" smtClean="0"/>
              <a:t>Prolog</a:t>
            </a:r>
            <a:r>
              <a:rPr lang="pt-PT" i="1" dirty="0" smtClean="0"/>
              <a:t>/RN</a:t>
            </a:r>
            <a:endParaRPr lang="pt-PT" i="1" dirty="0"/>
          </a:p>
          <a:p>
            <a:pPr marL="0" lvl="0" indent="0" algn="ctr">
              <a:buNone/>
            </a:pPr>
            <a:r>
              <a:rPr lang="pt-PT" i="1" dirty="0" err="1" smtClean="0"/>
              <a:t>Mongoose</a:t>
            </a:r>
            <a:r>
              <a:rPr lang="pt-PT" i="1" dirty="0" smtClean="0"/>
              <a:t>/6.7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5983125" y="1721970"/>
            <a:ext cx="25479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	NUI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dirty="0" smtClean="0"/>
              <a:t>	8181</a:t>
            </a:r>
            <a:endParaRPr lang="pt-PT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dirty="0" smtClean="0"/>
              <a:t>	C#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198"/>
          <p:cNvSpPr/>
          <p:nvPr/>
        </p:nvSpPr>
        <p:spPr>
          <a:xfrm>
            <a:off x="306475" y="2480550"/>
            <a:ext cx="1896900" cy="1896900"/>
          </a:xfrm>
          <a:prstGeom prst="ellipse">
            <a:avLst/>
          </a:prstGeom>
          <a:solidFill>
            <a:srgbClr val="8F7B87">
              <a:alpha val="5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PT" sz="2400" i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PT" sz="2400" i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PT" sz="2400" i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PT" sz="2400" i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i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1</a:t>
            </a:r>
            <a:endParaRPr sz="2400" i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" name="Shape 199"/>
          <p:cNvSpPr/>
          <p:nvPr/>
        </p:nvSpPr>
        <p:spPr>
          <a:xfrm>
            <a:off x="6412186" y="2480550"/>
            <a:ext cx="1896900" cy="18969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3</a:t>
            </a:r>
          </a:p>
        </p:txBody>
      </p:sp>
      <p:sp>
        <p:nvSpPr>
          <p:cNvPr id="8" name="Shape 200"/>
          <p:cNvSpPr/>
          <p:nvPr/>
        </p:nvSpPr>
        <p:spPr>
          <a:xfrm>
            <a:off x="3452825" y="2483789"/>
            <a:ext cx="1896900" cy="1896900"/>
          </a:xfrm>
          <a:prstGeom prst="ellipse">
            <a:avLst/>
          </a:prstGeom>
          <a:solidFill>
            <a:srgbClr val="8F7B87">
              <a:alpha val="7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 smtClean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i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2</a:t>
            </a:r>
          </a:p>
        </p:txBody>
      </p:sp>
      <p:cxnSp>
        <p:nvCxnSpPr>
          <p:cNvPr id="9" name="Shape 201"/>
          <p:cNvCxnSpPr>
            <a:stCxn id="8" idx="2"/>
            <a:endCxn id="6" idx="6"/>
          </p:cNvCxnSpPr>
          <p:nvPr/>
        </p:nvCxnSpPr>
        <p:spPr>
          <a:xfrm flipH="1" flipV="1">
            <a:off x="2203375" y="3429000"/>
            <a:ext cx="1249450" cy="3239"/>
          </a:xfrm>
          <a:prstGeom prst="straightConnector1">
            <a:avLst/>
          </a:prstGeom>
          <a:noFill/>
          <a:ln w="9525" cap="flat" cmpd="sng">
            <a:solidFill>
              <a:srgbClr val="8F7B87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0" name="Shape 202"/>
          <p:cNvCxnSpPr>
            <a:endCxn id="8" idx="6"/>
          </p:cNvCxnSpPr>
          <p:nvPr/>
        </p:nvCxnSpPr>
        <p:spPr>
          <a:xfrm flipH="1">
            <a:off x="5349725" y="3429000"/>
            <a:ext cx="1062461" cy="32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8" y="2540723"/>
            <a:ext cx="1287795" cy="15434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23" y="2540723"/>
            <a:ext cx="1287795" cy="154342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37" y="2540722"/>
            <a:ext cx="1287795" cy="1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047779" y="2510474"/>
            <a:ext cx="702000" cy="270000"/>
          </a:xfrm>
          <a:prstGeom prst="wedgeRectCallout">
            <a:avLst>
              <a:gd name="adj1" fmla="val 47858"/>
              <a:gd name="adj2" fmla="val 108306"/>
            </a:avLst>
          </a:prstGeom>
          <a:solidFill>
            <a:srgbClr val="000000"/>
          </a:solidFill>
          <a:ln w="19050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 sz="1000" i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8" name="Shape 168"/>
          <p:cNvSpPr/>
          <p:nvPr/>
        </p:nvSpPr>
        <p:spPr>
          <a:xfrm rot="8100000">
            <a:off x="4962179" y="23332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8F7B87"/>
          </a:solidFill>
          <a:ln w="19050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 rot="8100000">
            <a:off x="730835" y="28108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8F7B87"/>
          </a:solidFill>
          <a:ln w="19050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 rot="8100000">
            <a:off x="2325810" y="51917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8F7B87"/>
          </a:solidFill>
          <a:ln w="19050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 rot="8100000">
            <a:off x="4136785" y="377910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8F7B87"/>
          </a:solidFill>
          <a:ln w="19050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8100000">
            <a:off x="6981460" y="322950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8F7B87"/>
          </a:solidFill>
          <a:ln w="19050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rot="8100000">
            <a:off x="7511860" y="49710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8F7B87"/>
          </a:solidFill>
          <a:ln w="19050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B87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009988" y="3630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F7B87"/>
          </a:solidFill>
          <a:ln w="9525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4294967295"/>
          </p:nvPr>
        </p:nvSpPr>
        <p:spPr>
          <a:xfrm>
            <a:off x="632300" y="4847625"/>
            <a:ext cx="7895700" cy="1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Kinect Web Server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2" name="Shape 302"/>
          <p:cNvCxnSpPr/>
          <p:nvPr/>
        </p:nvCxnSpPr>
        <p:spPr>
          <a:xfrm rot="10800000">
            <a:off x="-25" y="4696850"/>
            <a:ext cx="4547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48" y="626400"/>
            <a:ext cx="4647156" cy="28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B87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009988" y="3630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F7B87"/>
          </a:solidFill>
          <a:ln w="9525" cap="flat" cmpd="sng">
            <a:solidFill>
              <a:srgbClr val="F3EF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4294967295"/>
          </p:nvPr>
        </p:nvSpPr>
        <p:spPr>
          <a:xfrm>
            <a:off x="632300" y="4847625"/>
            <a:ext cx="7895700" cy="1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Kinect Web Server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2" name="Shape 302"/>
          <p:cNvCxnSpPr/>
          <p:nvPr/>
        </p:nvCxnSpPr>
        <p:spPr>
          <a:xfrm rot="10800000">
            <a:off x="-25" y="4696850"/>
            <a:ext cx="4547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66" y="617031"/>
            <a:ext cx="4670370" cy="2921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Storage Web Interface</a:t>
            </a:r>
            <a:br>
              <a:rPr lang="en" dirty="0"/>
            </a:b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4" y="4060083"/>
            <a:ext cx="2471531" cy="2023698"/>
          </a:xfrm>
          <a:prstGeom prst="roundRect">
            <a:avLst>
              <a:gd name="adj" fmla="val 203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16" y="1368905"/>
            <a:ext cx="2749748" cy="2370225"/>
          </a:xfrm>
          <a:prstGeom prst="roundRect">
            <a:avLst>
              <a:gd name="adj" fmla="val 14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53" y="4060083"/>
            <a:ext cx="2786445" cy="2023698"/>
          </a:xfrm>
          <a:prstGeom prst="roundRect">
            <a:avLst>
              <a:gd name="adj" fmla="val 198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 idx="4294967295"/>
          </p:nvPr>
        </p:nvSpPr>
        <p:spPr>
          <a:xfrm>
            <a:off x="685800" y="1765799"/>
            <a:ext cx="77724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THANKS!</a:t>
            </a:r>
            <a:endParaRPr sz="2400" dirty="0"/>
          </a:p>
        </p:txBody>
      </p:sp>
      <p:sp>
        <p:nvSpPr>
          <p:cNvPr id="308" name="Shape 308"/>
          <p:cNvSpPr txBox="1">
            <a:spLocks noGrp="1"/>
          </p:cNvSpPr>
          <p:nvPr>
            <p:ph type="subTitle" idx="4294967295"/>
          </p:nvPr>
        </p:nvSpPr>
        <p:spPr>
          <a:xfrm>
            <a:off x="685800" y="2507999"/>
            <a:ext cx="8419243" cy="1940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i="1" dirty="0">
                <a:solidFill>
                  <a:srgbClr val="8F7B87"/>
                </a:solidFill>
              </a:rPr>
              <a:t>Any questions?</a:t>
            </a:r>
            <a:endParaRPr sz="4800" i="1" dirty="0">
              <a:solidFill>
                <a:srgbClr val="8F7B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</Words>
  <Application>Microsoft Office PowerPoint</Application>
  <PresentationFormat>Apresentação no Ecrã (4:3)</PresentationFormat>
  <Paragraphs>56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Montserrat</vt:lpstr>
      <vt:lpstr>PT Serif</vt:lpstr>
      <vt:lpstr>Arial</vt:lpstr>
      <vt:lpstr>Beatrice template</vt:lpstr>
      <vt:lpstr>SDM Storage NUI</vt:lpstr>
      <vt:lpstr>Objetivo</vt:lpstr>
      <vt:lpstr>MAPS</vt:lpstr>
      <vt:lpstr>Apresentação do PowerPoint</vt:lpstr>
      <vt:lpstr>Apresentação do PowerPoint</vt:lpstr>
      <vt:lpstr>Storage Web Interface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RR</dc:creator>
  <cp:lastModifiedBy>RR</cp:lastModifiedBy>
  <cp:revision>12</cp:revision>
  <dcterms:modified xsi:type="dcterms:W3CDTF">2018-10-29T15:18:48Z</dcterms:modified>
</cp:coreProperties>
</file>