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8" r:id="rId15"/>
    <p:sldId id="269" r:id="rId16"/>
    <p:sldId id="270" r:id="rId17"/>
    <p:sldId id="276" r:id="rId18"/>
    <p:sldId id="271" r:id="rId19"/>
    <p:sldId id="272" r:id="rId20"/>
    <p:sldId id="278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2D86-1536-772D-740B-0E29B7035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884820"/>
            <a:ext cx="8991600" cy="1645920"/>
          </a:xfrm>
        </p:spPr>
        <p:txBody>
          <a:bodyPr/>
          <a:lstStyle/>
          <a:p>
            <a:r>
              <a:rPr lang="pt-PT" dirty="0"/>
              <a:t>Trabalho prático</a:t>
            </a:r>
            <a:br>
              <a:rPr lang="pt-PT" dirty="0"/>
            </a:br>
            <a:r>
              <a:rPr lang="pt-PT" sz="2800" dirty="0"/>
              <a:t>Rede interna de uma escola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7FAB6-A76D-709D-C296-72501A523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778" y="2991775"/>
            <a:ext cx="8834021" cy="3178206"/>
          </a:xfrm>
        </p:spPr>
        <p:txBody>
          <a:bodyPr>
            <a:normAutofit fontScale="47500" lnSpcReduction="20000"/>
          </a:bodyPr>
          <a:lstStyle/>
          <a:p>
            <a:r>
              <a:rPr lang="pt-PT" sz="3400" dirty="0"/>
              <a:t>Unidade Curricular: Cabelagem Estruturada</a:t>
            </a:r>
          </a:p>
          <a:p>
            <a:r>
              <a:rPr lang="pt-PT" sz="3400" dirty="0"/>
              <a:t>Docente: José F. F. Rosado</a:t>
            </a:r>
          </a:p>
          <a:p>
            <a:r>
              <a:rPr lang="pt-PT" sz="3400" dirty="0"/>
              <a:t>Ano letivo: 2023/2024</a:t>
            </a:r>
          </a:p>
          <a:p>
            <a:endParaRPr lang="pt-PT" sz="3400" dirty="0"/>
          </a:p>
          <a:p>
            <a:r>
              <a:rPr lang="pt-PT" sz="3400" dirty="0"/>
              <a:t>Realizado por:</a:t>
            </a:r>
          </a:p>
          <a:p>
            <a:r>
              <a:rPr lang="pt-PT" sz="3400" dirty="0"/>
              <a:t>Fábio Oliveira – 2022145902</a:t>
            </a:r>
          </a:p>
          <a:p>
            <a:r>
              <a:rPr lang="pt-PT" sz="3400" dirty="0"/>
              <a:t>Carlos Emanuel Fernandes Silva – 2022127048</a:t>
            </a:r>
          </a:p>
          <a:p>
            <a:r>
              <a:rPr lang="pt-PT" sz="3400" dirty="0"/>
              <a:t>Rúben Alexandre da Silva Martins – 2021141770</a:t>
            </a:r>
          </a:p>
          <a:p>
            <a:r>
              <a:rPr lang="pt-PT" sz="3400" dirty="0"/>
              <a:t>Rafael Felipe Rodrigues Pereira - 2022150534</a:t>
            </a:r>
          </a:p>
          <a:p>
            <a:endParaRPr lang="pt-PT" sz="3400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963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13997-2C31-0E53-8790-BDCF0B54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hierárquico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171F7D-2F44-1713-A881-1B1F70188B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38" y="2348444"/>
            <a:ext cx="8483459" cy="370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00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0BD7C-6D6C-A25D-AE87-C257ECE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Estrela Hierárquica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FBDBD6-924E-E213-9222-ABFA269DB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199" y="2705386"/>
            <a:ext cx="9577602" cy="326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1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0BD7C-6D6C-A25D-AE87-C257ECE7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Tipo de cabelagem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A0F3A3-0417-2DF2-89B7-F18DEA9FE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UTP Cat6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Fibra Ótica OM4</a:t>
            </a:r>
          </a:p>
        </p:txBody>
      </p:sp>
    </p:spTree>
    <p:extLst>
      <p:ext uri="{BB962C8B-B14F-4D97-AF65-F5344CB8AC3E}">
        <p14:creationId xmlns:p14="http://schemas.microsoft.com/office/powerpoint/2010/main" val="353058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Pavilhão 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41B87B-A757-9BDC-4DE6-594155E0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427" y="3942495"/>
            <a:ext cx="4803845" cy="1554340"/>
          </a:xfrm>
        </p:spPr>
        <p:txBody>
          <a:bodyPr/>
          <a:lstStyle/>
          <a:p>
            <a:r>
              <a:rPr lang="pt-PT" dirty="0"/>
              <a:t>Meter a planta com os cabos as cores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82B1F9-CD92-C9D9-8ADF-4BA30E3A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300" y="2300760"/>
            <a:ext cx="7119400" cy="425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32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Pavilhão b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573A9731-DF24-36FC-D7A6-F268748A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543" y="2346596"/>
            <a:ext cx="7076913" cy="42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9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Pavilhão c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1F9688D9-ECE7-B828-6536-091C54C2E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321" y="2346595"/>
            <a:ext cx="7073358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Pavilhão 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73B10A-679F-7707-0F3F-E3531647F8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63" y="2404961"/>
            <a:ext cx="6132673" cy="419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170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Pavilhão administrativo </a:t>
            </a:r>
            <a:endParaRPr lang="pt-PT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51F7C4-8D7C-538F-32BA-3D42F068AF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570" y="2356323"/>
            <a:ext cx="653486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1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Pavilhão administrativo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ECF37E-1C10-61AD-2087-EAC8791C8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778" y="2346595"/>
            <a:ext cx="5506443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9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Pavilhão 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7A46CE-2DC8-89A3-E4B3-14CDED21C3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39" y="2327140"/>
            <a:ext cx="6891721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7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686E4-78FC-5D9E-71DC-A06D96A1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6219"/>
            <a:ext cx="7729728" cy="1188720"/>
          </a:xfrm>
        </p:spPr>
        <p:txBody>
          <a:bodyPr/>
          <a:lstStyle/>
          <a:p>
            <a:r>
              <a:rPr lang="pt-PT" dirty="0"/>
              <a:t>Escola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292CCE2-4B20-65F7-89B0-F53B8D014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552" y="2528342"/>
            <a:ext cx="5734004" cy="344163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5120B1-F112-957F-CA88-3A0255EA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44" y="2528342"/>
            <a:ext cx="4451321" cy="34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0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orçamento</a:t>
            </a:r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222E9F41-D0D3-F0EA-97BD-AAE4DABF1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245" y="2482596"/>
            <a:ext cx="8029184" cy="2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 ativo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41B87B-A757-9BDC-4DE6-594155E0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BD </a:t>
            </a:r>
            <a:r>
              <a:rPr lang="pt-PT" dirty="0" err="1"/>
              <a:t>Switches</a:t>
            </a:r>
            <a:r>
              <a:rPr lang="pt-PT" dirty="0"/>
              <a:t> - </a:t>
            </a:r>
            <a:r>
              <a:rPr lang="pt-PT" dirty="0" err="1"/>
              <a:t>Layer</a:t>
            </a:r>
            <a:r>
              <a:rPr lang="pt-PT" dirty="0"/>
              <a:t> 3</a:t>
            </a:r>
          </a:p>
          <a:p>
            <a:r>
              <a:rPr lang="pt-PT" dirty="0"/>
              <a:t>FD </a:t>
            </a:r>
            <a:r>
              <a:rPr lang="pt-PT" dirty="0" err="1"/>
              <a:t>Switches</a:t>
            </a:r>
            <a:r>
              <a:rPr lang="pt-PT" dirty="0"/>
              <a:t> – </a:t>
            </a:r>
            <a:r>
              <a:rPr lang="pt-PT" dirty="0" err="1"/>
              <a:t>Layer</a:t>
            </a:r>
            <a:r>
              <a:rPr lang="pt-PT" dirty="0"/>
              <a:t> 2</a:t>
            </a:r>
          </a:p>
          <a:p>
            <a:r>
              <a:rPr lang="pt-PT" dirty="0"/>
              <a:t>CD (Router)</a:t>
            </a:r>
          </a:p>
          <a:p>
            <a:r>
              <a:rPr lang="pt-PT" dirty="0"/>
              <a:t>Access </a:t>
            </a:r>
            <a:r>
              <a:rPr lang="pt-PT" dirty="0" err="1"/>
              <a:t>Points</a:t>
            </a:r>
            <a:endParaRPr lang="pt-PT" dirty="0"/>
          </a:p>
          <a:p>
            <a:r>
              <a:rPr lang="pt-PT" dirty="0"/>
              <a:t>VoIP </a:t>
            </a:r>
          </a:p>
          <a:p>
            <a:r>
              <a:rPr lang="pt-PT" dirty="0"/>
              <a:t>UPS</a:t>
            </a:r>
          </a:p>
        </p:txBody>
      </p:sp>
    </p:spTree>
    <p:extLst>
      <p:ext uri="{BB962C8B-B14F-4D97-AF65-F5344CB8AC3E}">
        <p14:creationId xmlns:p14="http://schemas.microsoft.com/office/powerpoint/2010/main" val="400475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E0ACE-5239-F399-F5B1-3A963D0D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Equipamento passivo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41B87B-A757-9BDC-4DE6-594155E07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Tomadas </a:t>
            </a:r>
          </a:p>
          <a:p>
            <a:r>
              <a:rPr lang="pt-PT" dirty="0"/>
              <a:t>Ventilação</a:t>
            </a:r>
          </a:p>
          <a:p>
            <a:r>
              <a:rPr lang="pt-PT" dirty="0"/>
              <a:t>Cabo de Rede</a:t>
            </a:r>
          </a:p>
          <a:p>
            <a:r>
              <a:rPr lang="pt-PT" dirty="0"/>
              <a:t>Cabo Crossover</a:t>
            </a:r>
          </a:p>
          <a:p>
            <a:r>
              <a:rPr lang="pt-PT" dirty="0"/>
              <a:t>Fibra Ótica</a:t>
            </a:r>
          </a:p>
          <a:p>
            <a:r>
              <a:rPr lang="pt-PT" dirty="0"/>
              <a:t>Bastidor</a:t>
            </a:r>
          </a:p>
          <a:p>
            <a:r>
              <a:rPr lang="pt-PT" dirty="0"/>
              <a:t>Ficha RJ45</a:t>
            </a:r>
          </a:p>
        </p:txBody>
      </p:sp>
    </p:spTree>
    <p:extLst>
      <p:ext uri="{BB962C8B-B14F-4D97-AF65-F5344CB8AC3E}">
        <p14:creationId xmlns:p14="http://schemas.microsoft.com/office/powerpoint/2010/main" val="410043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3BD2B-CB5C-A9FA-F75E-36488ADE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729"/>
            <a:ext cx="7729728" cy="1188720"/>
          </a:xfrm>
        </p:spPr>
        <p:txBody>
          <a:bodyPr/>
          <a:lstStyle/>
          <a:p>
            <a:r>
              <a:rPr lang="pt-PT" dirty="0"/>
              <a:t>Espaço Físico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0EAE87-8C13-396F-F49E-FDCEAE92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2695971" cy="310198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Pavilhão Administrativo:</a:t>
            </a:r>
          </a:p>
          <a:p>
            <a:pPr lvl="1"/>
            <a:r>
              <a:rPr lang="pt-PT" dirty="0"/>
              <a:t>55m x 35m</a:t>
            </a:r>
          </a:p>
          <a:p>
            <a:pPr lvl="1"/>
            <a:r>
              <a:rPr lang="pt-PT" dirty="0"/>
              <a:t>1925m2 (cada piso)</a:t>
            </a:r>
          </a:p>
          <a:p>
            <a:pPr lvl="1"/>
            <a:r>
              <a:rPr lang="pt-PT" dirty="0"/>
              <a:t>3850m2 (total)</a:t>
            </a:r>
          </a:p>
          <a:p>
            <a:pPr lvl="1"/>
            <a:endParaRPr lang="pt-PT" dirty="0"/>
          </a:p>
          <a:p>
            <a:r>
              <a:rPr lang="pt-PT" dirty="0"/>
              <a:t>Pavilhão A,B e C:</a:t>
            </a:r>
          </a:p>
          <a:p>
            <a:pPr lvl="1"/>
            <a:r>
              <a:rPr lang="pt-PT" dirty="0"/>
              <a:t>30m x 30m</a:t>
            </a:r>
          </a:p>
          <a:p>
            <a:pPr lvl="1"/>
            <a:r>
              <a:rPr lang="pt-PT" dirty="0"/>
              <a:t>900m2 (cada piso)</a:t>
            </a:r>
          </a:p>
          <a:p>
            <a:pPr lvl="1"/>
            <a:r>
              <a:rPr lang="pt-PT" dirty="0"/>
              <a:t>1800m2 (total)</a:t>
            </a:r>
          </a:p>
          <a:p>
            <a:pPr marL="228600" lvl="1" indent="0">
              <a:buNone/>
            </a:pP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B8DB4275-9E02-8B0B-8316-8C2D7BBC0174}"/>
              </a:ext>
            </a:extLst>
          </p:cNvPr>
          <p:cNvSpPr txBox="1">
            <a:spLocks/>
          </p:cNvSpPr>
          <p:nvPr/>
        </p:nvSpPr>
        <p:spPr>
          <a:xfrm>
            <a:off x="6600429" y="2638044"/>
            <a:ext cx="269597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Ginásio:</a:t>
            </a:r>
          </a:p>
          <a:p>
            <a:pPr lvl="1"/>
            <a:r>
              <a:rPr lang="pt-PT" dirty="0"/>
              <a:t>60m x 35m</a:t>
            </a:r>
          </a:p>
          <a:p>
            <a:pPr lvl="1"/>
            <a:r>
              <a:rPr lang="pt-PT" dirty="0"/>
              <a:t>2100m2 (total)</a:t>
            </a:r>
          </a:p>
          <a:p>
            <a:r>
              <a:rPr lang="pt-PT" dirty="0"/>
              <a:t>Pavilhão D:</a:t>
            </a:r>
          </a:p>
          <a:p>
            <a:pPr lvl="1"/>
            <a:r>
              <a:rPr lang="pt-PT" dirty="0"/>
              <a:t>45m x 30m</a:t>
            </a:r>
          </a:p>
          <a:p>
            <a:pPr lvl="1"/>
            <a:r>
              <a:rPr lang="pt-PT" dirty="0"/>
              <a:t>1350m2 (total)</a:t>
            </a:r>
          </a:p>
        </p:txBody>
      </p:sp>
    </p:spTree>
    <p:extLst>
      <p:ext uri="{BB962C8B-B14F-4D97-AF65-F5344CB8AC3E}">
        <p14:creationId xmlns:p14="http://schemas.microsoft.com/office/powerpoint/2010/main" val="29868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1F18-2F1C-0EFA-A801-33E6C524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02548"/>
            <a:ext cx="7729728" cy="1188720"/>
          </a:xfrm>
        </p:spPr>
        <p:txBody>
          <a:bodyPr/>
          <a:lstStyle/>
          <a:p>
            <a:r>
              <a:rPr lang="pt-PT" dirty="0"/>
              <a:t>Planta Escola (Pavilhão A)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5E28580-BA44-0A80-98F8-908B15787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045" y="2663302"/>
            <a:ext cx="5741909" cy="3432206"/>
          </a:xfrm>
        </p:spPr>
      </p:pic>
    </p:spTree>
    <p:extLst>
      <p:ext uri="{BB962C8B-B14F-4D97-AF65-F5344CB8AC3E}">
        <p14:creationId xmlns:p14="http://schemas.microsoft.com/office/powerpoint/2010/main" val="37575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DA66C-A87A-CE58-9435-A127851D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Planta Escola (Pavilhão B)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CD28750-F2A4-5FF3-DB35-899B92ADB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270" y="2451994"/>
            <a:ext cx="6303459" cy="3741078"/>
          </a:xfrm>
        </p:spPr>
      </p:pic>
    </p:spTree>
    <p:extLst>
      <p:ext uri="{BB962C8B-B14F-4D97-AF65-F5344CB8AC3E}">
        <p14:creationId xmlns:p14="http://schemas.microsoft.com/office/powerpoint/2010/main" val="243137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044D-B2FC-16B9-4AE3-81B56D9C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Planta Escola (Pavilhão C)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BA47137-9B9F-C214-19B2-D69B3A6A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818" y="2531893"/>
            <a:ext cx="6128363" cy="3655843"/>
          </a:xfrm>
        </p:spPr>
      </p:pic>
    </p:spTree>
    <p:extLst>
      <p:ext uri="{BB962C8B-B14F-4D97-AF65-F5344CB8AC3E}">
        <p14:creationId xmlns:p14="http://schemas.microsoft.com/office/powerpoint/2010/main" val="35141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B3B99-A5E5-618A-ABD7-B37CE3F5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Planta Escola (Pavilhão D)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7A9AC54-59D3-9071-6B5E-C66F0AB7C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459" y="2460871"/>
            <a:ext cx="5605081" cy="3833396"/>
          </a:xfrm>
        </p:spPr>
      </p:pic>
    </p:spTree>
    <p:extLst>
      <p:ext uri="{BB962C8B-B14F-4D97-AF65-F5344CB8AC3E}">
        <p14:creationId xmlns:p14="http://schemas.microsoft.com/office/powerpoint/2010/main" val="164112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48707-D7C1-C12F-FE40-1A09E29B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Ginásio 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8F5C9929-2C09-3ACB-3C69-95351B8A9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894" y="2460872"/>
            <a:ext cx="6217486" cy="3806763"/>
          </a:xfrm>
        </p:spPr>
      </p:pic>
    </p:spTree>
    <p:extLst>
      <p:ext uri="{BB962C8B-B14F-4D97-AF65-F5344CB8AC3E}">
        <p14:creationId xmlns:p14="http://schemas.microsoft.com/office/powerpoint/2010/main" val="250385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25023-A2A7-9E9E-9B02-D9BB7A8D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Planta Escola (Administrativo)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F961C86-BDB3-1DE4-0776-7F1E21F7D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968" y="2791333"/>
            <a:ext cx="4804032" cy="310197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A79518-DA58-B56B-7E96-66926776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34" y="2785677"/>
            <a:ext cx="4055384" cy="310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51679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320</TotalTime>
  <Words>206</Words>
  <Application>Microsoft Office PowerPoint</Application>
  <PresentationFormat>Ecrã Panorâmico</PresentationFormat>
  <Paragraphs>65</Paragraphs>
  <Slides>22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Pacote</vt:lpstr>
      <vt:lpstr>Trabalho prático Rede interna de uma escola</vt:lpstr>
      <vt:lpstr>Escola</vt:lpstr>
      <vt:lpstr>Espaço Físico</vt:lpstr>
      <vt:lpstr>Planta Escola (Pavilhão A)</vt:lpstr>
      <vt:lpstr>Planta Escola (Pavilhão B)</vt:lpstr>
      <vt:lpstr>Planta Escola (Pavilhão C)</vt:lpstr>
      <vt:lpstr>Planta Escola (Pavilhão D)</vt:lpstr>
      <vt:lpstr>Ginásio </vt:lpstr>
      <vt:lpstr>Planta Escola (Administrativo)</vt:lpstr>
      <vt:lpstr>Modelo hierárquico </vt:lpstr>
      <vt:lpstr>Estrela Hierárquica</vt:lpstr>
      <vt:lpstr>Tipo de cabelagem</vt:lpstr>
      <vt:lpstr>Pavilhão A</vt:lpstr>
      <vt:lpstr>Pavilhão b</vt:lpstr>
      <vt:lpstr>Pavilhão c</vt:lpstr>
      <vt:lpstr>Pavilhão D</vt:lpstr>
      <vt:lpstr>Pavilhão administrativo </vt:lpstr>
      <vt:lpstr>Pavilhão administrativo </vt:lpstr>
      <vt:lpstr>Pavilhão G</vt:lpstr>
      <vt:lpstr>orçamento</vt:lpstr>
      <vt:lpstr>Equipamento ativo</vt:lpstr>
      <vt:lpstr>Equipamento passivo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Rede interna de uma escola</dc:title>
  <dc:creator>Ruben Martins</dc:creator>
  <cp:lastModifiedBy>a2022145902@isec.pt</cp:lastModifiedBy>
  <cp:revision>7</cp:revision>
  <dcterms:created xsi:type="dcterms:W3CDTF">2024-05-17T18:06:54Z</dcterms:created>
  <dcterms:modified xsi:type="dcterms:W3CDTF">2024-05-19T19:16:28Z</dcterms:modified>
</cp:coreProperties>
</file>