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74" r:id="rId14"/>
    <p:sldId id="278" r:id="rId15"/>
    <p:sldId id="275" r:id="rId16"/>
    <p:sldId id="276" r:id="rId17"/>
    <p:sldId id="27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C4FDA-8E95-4C3C-9ABD-A5B12E6FB2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072258-1DDF-4E8D-8CA0-84555CAEFFED}">
      <dgm:prSet/>
      <dgm:spPr/>
      <dgm:t>
        <a:bodyPr/>
        <a:lstStyle/>
        <a:p>
          <a:r>
            <a:rPr lang="pt-PT"/>
            <a:t>Movimentação</a:t>
          </a:r>
          <a:endParaRPr lang="en-US"/>
        </a:p>
      </dgm:t>
    </dgm:pt>
    <dgm:pt modelId="{6DEF7252-6FD4-44E5-A87C-F11C0485B8B7}" type="parTrans" cxnId="{A000C1D3-34A3-43E9-85A3-21265CC17923}">
      <dgm:prSet/>
      <dgm:spPr/>
      <dgm:t>
        <a:bodyPr/>
        <a:lstStyle/>
        <a:p>
          <a:endParaRPr lang="en-US"/>
        </a:p>
      </dgm:t>
    </dgm:pt>
    <dgm:pt modelId="{DC36109D-8BE2-49E1-A6BB-CB1C531FDA1D}" type="sibTrans" cxnId="{A000C1D3-34A3-43E9-85A3-21265CC17923}">
      <dgm:prSet/>
      <dgm:spPr/>
      <dgm:t>
        <a:bodyPr/>
        <a:lstStyle/>
        <a:p>
          <a:endParaRPr lang="en-US"/>
        </a:p>
      </dgm:t>
    </dgm:pt>
    <dgm:pt modelId="{9CD2071F-3277-41D0-B45C-8D28E5C87B39}">
      <dgm:prSet/>
      <dgm:spPr/>
      <dgm:t>
        <a:bodyPr/>
        <a:lstStyle/>
        <a:p>
          <a:r>
            <a:rPr lang="pt-PT"/>
            <a:t>Recolha de lixo</a:t>
          </a:r>
          <a:endParaRPr lang="en-US"/>
        </a:p>
      </dgm:t>
    </dgm:pt>
    <dgm:pt modelId="{8D2A9158-DF2A-4974-A90A-038420F34C9B}" type="parTrans" cxnId="{52C72CAA-0F61-4CE2-8645-858B54A3E37D}">
      <dgm:prSet/>
      <dgm:spPr/>
      <dgm:t>
        <a:bodyPr/>
        <a:lstStyle/>
        <a:p>
          <a:endParaRPr lang="en-US"/>
        </a:p>
      </dgm:t>
    </dgm:pt>
    <dgm:pt modelId="{3CF69D86-3C91-4130-99F2-7164DEDCF3B6}" type="sibTrans" cxnId="{52C72CAA-0F61-4CE2-8645-858B54A3E37D}">
      <dgm:prSet/>
      <dgm:spPr/>
      <dgm:t>
        <a:bodyPr/>
        <a:lstStyle/>
        <a:p>
          <a:endParaRPr lang="en-US"/>
        </a:p>
      </dgm:t>
    </dgm:pt>
    <dgm:pt modelId="{E69A9309-9A87-4752-B882-261F29A1B11B}">
      <dgm:prSet/>
      <dgm:spPr/>
      <dgm:t>
        <a:bodyPr/>
        <a:lstStyle/>
        <a:p>
          <a:r>
            <a:rPr lang="pt-PT"/>
            <a:t>Despejo de lixo</a:t>
          </a:r>
          <a:endParaRPr lang="en-US"/>
        </a:p>
      </dgm:t>
    </dgm:pt>
    <dgm:pt modelId="{D251446B-AF11-427D-9DBA-FB4182B3D24E}" type="parTrans" cxnId="{C83307A6-D822-445C-9D3E-8291E96A6CF2}">
      <dgm:prSet/>
      <dgm:spPr/>
      <dgm:t>
        <a:bodyPr/>
        <a:lstStyle/>
        <a:p>
          <a:endParaRPr lang="en-US"/>
        </a:p>
      </dgm:t>
    </dgm:pt>
    <dgm:pt modelId="{E4038A1F-CEB9-4139-B4E4-4113E2365E10}" type="sibTrans" cxnId="{C83307A6-D822-445C-9D3E-8291E96A6CF2}">
      <dgm:prSet/>
      <dgm:spPr/>
      <dgm:t>
        <a:bodyPr/>
        <a:lstStyle/>
        <a:p>
          <a:endParaRPr lang="en-US"/>
        </a:p>
      </dgm:t>
    </dgm:pt>
    <dgm:pt modelId="{1DDB8747-2D91-43B8-BB1D-794A56CD4409}">
      <dgm:prSet/>
      <dgm:spPr/>
      <dgm:t>
        <a:bodyPr/>
        <a:lstStyle/>
        <a:p>
          <a:r>
            <a:rPr lang="pt-PT"/>
            <a:t>Recarregamento de energia</a:t>
          </a:r>
          <a:endParaRPr lang="en-US"/>
        </a:p>
      </dgm:t>
    </dgm:pt>
    <dgm:pt modelId="{34AA0275-12FD-452C-968B-196409BD424B}" type="parTrans" cxnId="{E5BBCAE4-C112-4472-B036-39998CAA1956}">
      <dgm:prSet/>
      <dgm:spPr/>
      <dgm:t>
        <a:bodyPr/>
        <a:lstStyle/>
        <a:p>
          <a:endParaRPr lang="en-US"/>
        </a:p>
      </dgm:t>
    </dgm:pt>
    <dgm:pt modelId="{F3A2F4E9-7201-4689-87DE-75F05FB2EE96}" type="sibTrans" cxnId="{E5BBCAE4-C112-4472-B036-39998CAA1956}">
      <dgm:prSet/>
      <dgm:spPr/>
      <dgm:t>
        <a:bodyPr/>
        <a:lstStyle/>
        <a:p>
          <a:endParaRPr lang="en-US"/>
        </a:p>
      </dgm:t>
    </dgm:pt>
    <dgm:pt modelId="{D4CEF66F-5B73-4F47-BB3D-C4D9EBFE8EDB}" type="pres">
      <dgm:prSet presAssocID="{035C4FDA-8E95-4C3C-9ABD-A5B12E6FB20C}" presName="root" presStyleCnt="0">
        <dgm:presLayoutVars>
          <dgm:dir/>
          <dgm:resizeHandles val="exact"/>
        </dgm:presLayoutVars>
      </dgm:prSet>
      <dgm:spPr/>
    </dgm:pt>
    <dgm:pt modelId="{E910E8F7-1D16-48E5-9A60-45CF81F73F36}" type="pres">
      <dgm:prSet presAssocID="{F8072258-1DDF-4E8D-8CA0-84555CAEFFED}" presName="compNode" presStyleCnt="0"/>
      <dgm:spPr/>
    </dgm:pt>
    <dgm:pt modelId="{3BB0B44B-6297-4E70-96EC-7CE765077C8A}" type="pres">
      <dgm:prSet presAssocID="{F8072258-1DDF-4E8D-8CA0-84555CAEFFED}" presName="bgRect" presStyleLbl="bgShp" presStyleIdx="0" presStyleCnt="4"/>
      <dgm:spPr/>
    </dgm:pt>
    <dgm:pt modelId="{E19F5D15-3ABE-4BC1-A38E-022221A360CC}" type="pres">
      <dgm:prSet presAssocID="{F8072258-1DDF-4E8D-8CA0-84555CAEFF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ão"/>
        </a:ext>
      </dgm:extLst>
    </dgm:pt>
    <dgm:pt modelId="{0558FFBD-82F2-4689-BEC6-41D79D3993F9}" type="pres">
      <dgm:prSet presAssocID="{F8072258-1DDF-4E8D-8CA0-84555CAEFFED}" presName="spaceRect" presStyleCnt="0"/>
      <dgm:spPr/>
    </dgm:pt>
    <dgm:pt modelId="{6ADD8529-3FB1-4257-BD97-5C66E146BB8D}" type="pres">
      <dgm:prSet presAssocID="{F8072258-1DDF-4E8D-8CA0-84555CAEFFED}" presName="parTx" presStyleLbl="revTx" presStyleIdx="0" presStyleCnt="4">
        <dgm:presLayoutVars>
          <dgm:chMax val="0"/>
          <dgm:chPref val="0"/>
        </dgm:presLayoutVars>
      </dgm:prSet>
      <dgm:spPr/>
    </dgm:pt>
    <dgm:pt modelId="{A24A48A2-F855-42B1-A527-4CB9E8C0A918}" type="pres">
      <dgm:prSet presAssocID="{DC36109D-8BE2-49E1-A6BB-CB1C531FDA1D}" presName="sibTrans" presStyleCnt="0"/>
      <dgm:spPr/>
    </dgm:pt>
    <dgm:pt modelId="{C6C9FBC2-58AC-4616-B71B-CF9CEFBC91A3}" type="pres">
      <dgm:prSet presAssocID="{9CD2071F-3277-41D0-B45C-8D28E5C87B39}" presName="compNode" presStyleCnt="0"/>
      <dgm:spPr/>
    </dgm:pt>
    <dgm:pt modelId="{098F9A2B-D815-4E13-AC46-E7C12D326027}" type="pres">
      <dgm:prSet presAssocID="{9CD2071F-3277-41D0-B45C-8D28E5C87B39}" presName="bgRect" presStyleLbl="bgShp" presStyleIdx="1" presStyleCnt="4"/>
      <dgm:spPr/>
    </dgm:pt>
    <dgm:pt modelId="{E3C31CEC-6BE1-4116-B335-073357C4E2B0}" type="pres">
      <dgm:prSet presAssocID="{9CD2071F-3277-41D0-B45C-8D28E5C87B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iclar"/>
        </a:ext>
      </dgm:extLst>
    </dgm:pt>
    <dgm:pt modelId="{8DDD95AC-E64F-4292-B4FD-6483F95BDF97}" type="pres">
      <dgm:prSet presAssocID="{9CD2071F-3277-41D0-B45C-8D28E5C87B39}" presName="spaceRect" presStyleCnt="0"/>
      <dgm:spPr/>
    </dgm:pt>
    <dgm:pt modelId="{B87278D1-A4ED-4DE0-9E59-7C26A6122735}" type="pres">
      <dgm:prSet presAssocID="{9CD2071F-3277-41D0-B45C-8D28E5C87B39}" presName="parTx" presStyleLbl="revTx" presStyleIdx="1" presStyleCnt="4">
        <dgm:presLayoutVars>
          <dgm:chMax val="0"/>
          <dgm:chPref val="0"/>
        </dgm:presLayoutVars>
      </dgm:prSet>
      <dgm:spPr/>
    </dgm:pt>
    <dgm:pt modelId="{670A9260-376C-4936-8B46-187F952BEB97}" type="pres">
      <dgm:prSet presAssocID="{3CF69D86-3C91-4130-99F2-7164DEDCF3B6}" presName="sibTrans" presStyleCnt="0"/>
      <dgm:spPr/>
    </dgm:pt>
    <dgm:pt modelId="{14507683-99C3-4168-98BD-4882402E887D}" type="pres">
      <dgm:prSet presAssocID="{E69A9309-9A87-4752-B882-261F29A1B11B}" presName="compNode" presStyleCnt="0"/>
      <dgm:spPr/>
    </dgm:pt>
    <dgm:pt modelId="{0B067445-712A-4125-8119-60ABBDCC3FE0}" type="pres">
      <dgm:prSet presAssocID="{E69A9309-9A87-4752-B882-261F29A1B11B}" presName="bgRect" presStyleLbl="bgShp" presStyleIdx="2" presStyleCnt="4"/>
      <dgm:spPr/>
    </dgm:pt>
    <dgm:pt modelId="{D1FE2B8E-EE87-43D9-859B-B281C57FE581}" type="pres">
      <dgm:prSet presAssocID="{E69A9309-9A87-4752-B882-261F29A1B1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6E8858F1-F03F-4BAC-A8E0-AEA315618C63}" type="pres">
      <dgm:prSet presAssocID="{E69A9309-9A87-4752-B882-261F29A1B11B}" presName="spaceRect" presStyleCnt="0"/>
      <dgm:spPr/>
    </dgm:pt>
    <dgm:pt modelId="{CEE7501B-DD40-4D37-8375-B3613E785360}" type="pres">
      <dgm:prSet presAssocID="{E69A9309-9A87-4752-B882-261F29A1B11B}" presName="parTx" presStyleLbl="revTx" presStyleIdx="2" presStyleCnt="4">
        <dgm:presLayoutVars>
          <dgm:chMax val="0"/>
          <dgm:chPref val="0"/>
        </dgm:presLayoutVars>
      </dgm:prSet>
      <dgm:spPr/>
    </dgm:pt>
    <dgm:pt modelId="{5AA744D5-5649-401C-90B6-0A345FDAD13C}" type="pres">
      <dgm:prSet presAssocID="{E4038A1F-CEB9-4139-B4E4-4113E2365E10}" presName="sibTrans" presStyleCnt="0"/>
      <dgm:spPr/>
    </dgm:pt>
    <dgm:pt modelId="{9B118F2D-CD5F-4A7B-BED7-C751AE4F5FFC}" type="pres">
      <dgm:prSet presAssocID="{1DDB8747-2D91-43B8-BB1D-794A56CD4409}" presName="compNode" presStyleCnt="0"/>
      <dgm:spPr/>
    </dgm:pt>
    <dgm:pt modelId="{E4EF2C0B-2CA9-4DA0-A171-824DE73BB230}" type="pres">
      <dgm:prSet presAssocID="{1DDB8747-2D91-43B8-BB1D-794A56CD4409}" presName="bgRect" presStyleLbl="bgShp" presStyleIdx="3" presStyleCnt="4"/>
      <dgm:spPr/>
    </dgm:pt>
    <dgm:pt modelId="{EA470D1D-7DCA-49F5-922B-F96F1BCC91B4}" type="pres">
      <dgm:prSet presAssocID="{1DDB8747-2D91-43B8-BB1D-794A56CD44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"/>
        </a:ext>
      </dgm:extLst>
    </dgm:pt>
    <dgm:pt modelId="{D819891A-5696-4B0E-900F-6E6B7DB51E41}" type="pres">
      <dgm:prSet presAssocID="{1DDB8747-2D91-43B8-BB1D-794A56CD4409}" presName="spaceRect" presStyleCnt="0"/>
      <dgm:spPr/>
    </dgm:pt>
    <dgm:pt modelId="{1CC10A5A-5297-4C87-AE98-7213C37CE813}" type="pres">
      <dgm:prSet presAssocID="{1DDB8747-2D91-43B8-BB1D-794A56CD440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AD9514-9D6B-4C71-B65E-55885B6AA5AE}" type="presOf" srcId="{F8072258-1DDF-4E8D-8CA0-84555CAEFFED}" destId="{6ADD8529-3FB1-4257-BD97-5C66E146BB8D}" srcOrd="0" destOrd="0" presId="urn:microsoft.com/office/officeart/2018/2/layout/IconVerticalSolidList"/>
    <dgm:cxn modelId="{9F15FA65-1FAC-47EF-B06C-1A99B0A1D872}" type="presOf" srcId="{E69A9309-9A87-4752-B882-261F29A1B11B}" destId="{CEE7501B-DD40-4D37-8375-B3613E785360}" srcOrd="0" destOrd="0" presId="urn:microsoft.com/office/officeart/2018/2/layout/IconVerticalSolidList"/>
    <dgm:cxn modelId="{6507286F-A209-466F-9CFC-F010391EA4CB}" type="presOf" srcId="{9CD2071F-3277-41D0-B45C-8D28E5C87B39}" destId="{B87278D1-A4ED-4DE0-9E59-7C26A6122735}" srcOrd="0" destOrd="0" presId="urn:microsoft.com/office/officeart/2018/2/layout/IconVerticalSolidList"/>
    <dgm:cxn modelId="{C83307A6-D822-445C-9D3E-8291E96A6CF2}" srcId="{035C4FDA-8E95-4C3C-9ABD-A5B12E6FB20C}" destId="{E69A9309-9A87-4752-B882-261F29A1B11B}" srcOrd="2" destOrd="0" parTransId="{D251446B-AF11-427D-9DBA-FB4182B3D24E}" sibTransId="{E4038A1F-CEB9-4139-B4E4-4113E2365E10}"/>
    <dgm:cxn modelId="{52C72CAA-0F61-4CE2-8645-858B54A3E37D}" srcId="{035C4FDA-8E95-4C3C-9ABD-A5B12E6FB20C}" destId="{9CD2071F-3277-41D0-B45C-8D28E5C87B39}" srcOrd="1" destOrd="0" parTransId="{8D2A9158-DF2A-4974-A90A-038420F34C9B}" sibTransId="{3CF69D86-3C91-4130-99F2-7164DEDCF3B6}"/>
    <dgm:cxn modelId="{C3A8C2B3-08B8-4EF2-9C66-FD94A3755683}" type="presOf" srcId="{035C4FDA-8E95-4C3C-9ABD-A5B12E6FB20C}" destId="{D4CEF66F-5B73-4F47-BB3D-C4D9EBFE8EDB}" srcOrd="0" destOrd="0" presId="urn:microsoft.com/office/officeart/2018/2/layout/IconVerticalSolidList"/>
    <dgm:cxn modelId="{A000C1D3-34A3-43E9-85A3-21265CC17923}" srcId="{035C4FDA-8E95-4C3C-9ABD-A5B12E6FB20C}" destId="{F8072258-1DDF-4E8D-8CA0-84555CAEFFED}" srcOrd="0" destOrd="0" parTransId="{6DEF7252-6FD4-44E5-A87C-F11C0485B8B7}" sibTransId="{DC36109D-8BE2-49E1-A6BB-CB1C531FDA1D}"/>
    <dgm:cxn modelId="{E5BBCAE4-C112-4472-B036-39998CAA1956}" srcId="{035C4FDA-8E95-4C3C-9ABD-A5B12E6FB20C}" destId="{1DDB8747-2D91-43B8-BB1D-794A56CD4409}" srcOrd="3" destOrd="0" parTransId="{34AA0275-12FD-452C-968B-196409BD424B}" sibTransId="{F3A2F4E9-7201-4689-87DE-75F05FB2EE96}"/>
    <dgm:cxn modelId="{7ED15AED-1CAD-4088-8EAB-496421878F38}" type="presOf" srcId="{1DDB8747-2D91-43B8-BB1D-794A56CD4409}" destId="{1CC10A5A-5297-4C87-AE98-7213C37CE813}" srcOrd="0" destOrd="0" presId="urn:microsoft.com/office/officeart/2018/2/layout/IconVerticalSolidList"/>
    <dgm:cxn modelId="{88068A36-1AB5-4CC3-8133-F98676281E13}" type="presParOf" srcId="{D4CEF66F-5B73-4F47-BB3D-C4D9EBFE8EDB}" destId="{E910E8F7-1D16-48E5-9A60-45CF81F73F36}" srcOrd="0" destOrd="0" presId="urn:microsoft.com/office/officeart/2018/2/layout/IconVerticalSolidList"/>
    <dgm:cxn modelId="{C256D9E4-B1A5-4106-9E2D-5D8C4E9C86B2}" type="presParOf" srcId="{E910E8F7-1D16-48E5-9A60-45CF81F73F36}" destId="{3BB0B44B-6297-4E70-96EC-7CE765077C8A}" srcOrd="0" destOrd="0" presId="urn:microsoft.com/office/officeart/2018/2/layout/IconVerticalSolidList"/>
    <dgm:cxn modelId="{D62199DF-E927-4E8A-AED0-898F857B67C1}" type="presParOf" srcId="{E910E8F7-1D16-48E5-9A60-45CF81F73F36}" destId="{E19F5D15-3ABE-4BC1-A38E-022221A360CC}" srcOrd="1" destOrd="0" presId="urn:microsoft.com/office/officeart/2018/2/layout/IconVerticalSolidList"/>
    <dgm:cxn modelId="{50E2C117-FC06-46CF-827B-4E7EFBE0695F}" type="presParOf" srcId="{E910E8F7-1D16-48E5-9A60-45CF81F73F36}" destId="{0558FFBD-82F2-4689-BEC6-41D79D3993F9}" srcOrd="2" destOrd="0" presId="urn:microsoft.com/office/officeart/2018/2/layout/IconVerticalSolidList"/>
    <dgm:cxn modelId="{16BB0D5F-8356-423F-AD60-5A1ECA8283CF}" type="presParOf" srcId="{E910E8F7-1D16-48E5-9A60-45CF81F73F36}" destId="{6ADD8529-3FB1-4257-BD97-5C66E146BB8D}" srcOrd="3" destOrd="0" presId="urn:microsoft.com/office/officeart/2018/2/layout/IconVerticalSolidList"/>
    <dgm:cxn modelId="{52A7F53F-8C54-4CA1-8280-FE2A5E5CF16C}" type="presParOf" srcId="{D4CEF66F-5B73-4F47-BB3D-C4D9EBFE8EDB}" destId="{A24A48A2-F855-42B1-A527-4CB9E8C0A918}" srcOrd="1" destOrd="0" presId="urn:microsoft.com/office/officeart/2018/2/layout/IconVerticalSolidList"/>
    <dgm:cxn modelId="{907E76EB-EF55-47FE-9B99-4B3F856E058D}" type="presParOf" srcId="{D4CEF66F-5B73-4F47-BB3D-C4D9EBFE8EDB}" destId="{C6C9FBC2-58AC-4616-B71B-CF9CEFBC91A3}" srcOrd="2" destOrd="0" presId="urn:microsoft.com/office/officeart/2018/2/layout/IconVerticalSolidList"/>
    <dgm:cxn modelId="{5A4558AA-AF3D-43CF-88D6-EF8311E5222D}" type="presParOf" srcId="{C6C9FBC2-58AC-4616-B71B-CF9CEFBC91A3}" destId="{098F9A2B-D815-4E13-AC46-E7C12D326027}" srcOrd="0" destOrd="0" presId="urn:microsoft.com/office/officeart/2018/2/layout/IconVerticalSolidList"/>
    <dgm:cxn modelId="{7B995A24-57F8-4B21-AD4C-EBE72432C3ED}" type="presParOf" srcId="{C6C9FBC2-58AC-4616-B71B-CF9CEFBC91A3}" destId="{E3C31CEC-6BE1-4116-B335-073357C4E2B0}" srcOrd="1" destOrd="0" presId="urn:microsoft.com/office/officeart/2018/2/layout/IconVerticalSolidList"/>
    <dgm:cxn modelId="{530C3CA5-B74C-46DD-A3CC-272119AC3F9F}" type="presParOf" srcId="{C6C9FBC2-58AC-4616-B71B-CF9CEFBC91A3}" destId="{8DDD95AC-E64F-4292-B4FD-6483F95BDF97}" srcOrd="2" destOrd="0" presId="urn:microsoft.com/office/officeart/2018/2/layout/IconVerticalSolidList"/>
    <dgm:cxn modelId="{A3D75001-670A-4420-BDFB-5DB8A1C928BA}" type="presParOf" srcId="{C6C9FBC2-58AC-4616-B71B-CF9CEFBC91A3}" destId="{B87278D1-A4ED-4DE0-9E59-7C26A6122735}" srcOrd="3" destOrd="0" presId="urn:microsoft.com/office/officeart/2018/2/layout/IconVerticalSolidList"/>
    <dgm:cxn modelId="{3E92DA52-A3B6-412F-BF28-462AFEDC22C4}" type="presParOf" srcId="{D4CEF66F-5B73-4F47-BB3D-C4D9EBFE8EDB}" destId="{670A9260-376C-4936-8B46-187F952BEB97}" srcOrd="3" destOrd="0" presId="urn:microsoft.com/office/officeart/2018/2/layout/IconVerticalSolidList"/>
    <dgm:cxn modelId="{149234AB-59F1-4C87-B9AF-5E446A5635B7}" type="presParOf" srcId="{D4CEF66F-5B73-4F47-BB3D-C4D9EBFE8EDB}" destId="{14507683-99C3-4168-98BD-4882402E887D}" srcOrd="4" destOrd="0" presId="urn:microsoft.com/office/officeart/2018/2/layout/IconVerticalSolidList"/>
    <dgm:cxn modelId="{5A100829-7A35-42B8-85FB-8557B224051A}" type="presParOf" srcId="{14507683-99C3-4168-98BD-4882402E887D}" destId="{0B067445-712A-4125-8119-60ABBDCC3FE0}" srcOrd="0" destOrd="0" presId="urn:microsoft.com/office/officeart/2018/2/layout/IconVerticalSolidList"/>
    <dgm:cxn modelId="{F2100599-664C-4B90-B5D8-3F3B9663D2BF}" type="presParOf" srcId="{14507683-99C3-4168-98BD-4882402E887D}" destId="{D1FE2B8E-EE87-43D9-859B-B281C57FE581}" srcOrd="1" destOrd="0" presId="urn:microsoft.com/office/officeart/2018/2/layout/IconVerticalSolidList"/>
    <dgm:cxn modelId="{9EE5A004-5D28-4E1C-BDF5-DA22167B1F6A}" type="presParOf" srcId="{14507683-99C3-4168-98BD-4882402E887D}" destId="{6E8858F1-F03F-4BAC-A8E0-AEA315618C63}" srcOrd="2" destOrd="0" presId="urn:microsoft.com/office/officeart/2018/2/layout/IconVerticalSolidList"/>
    <dgm:cxn modelId="{AB4BD8ED-70D6-44AD-99EC-6BF6545A05BA}" type="presParOf" srcId="{14507683-99C3-4168-98BD-4882402E887D}" destId="{CEE7501B-DD40-4D37-8375-B3613E785360}" srcOrd="3" destOrd="0" presId="urn:microsoft.com/office/officeart/2018/2/layout/IconVerticalSolidList"/>
    <dgm:cxn modelId="{1F393A28-C74D-40DE-B0B5-4EC145C9712F}" type="presParOf" srcId="{D4CEF66F-5B73-4F47-BB3D-C4D9EBFE8EDB}" destId="{5AA744D5-5649-401C-90B6-0A345FDAD13C}" srcOrd="5" destOrd="0" presId="urn:microsoft.com/office/officeart/2018/2/layout/IconVerticalSolidList"/>
    <dgm:cxn modelId="{E48A4C66-58AA-450E-B5CA-D17F6D963705}" type="presParOf" srcId="{D4CEF66F-5B73-4F47-BB3D-C4D9EBFE8EDB}" destId="{9B118F2D-CD5F-4A7B-BED7-C751AE4F5FFC}" srcOrd="6" destOrd="0" presId="urn:microsoft.com/office/officeart/2018/2/layout/IconVerticalSolidList"/>
    <dgm:cxn modelId="{020C23EA-EF8A-4124-92E7-079FCE2E56EF}" type="presParOf" srcId="{9B118F2D-CD5F-4A7B-BED7-C751AE4F5FFC}" destId="{E4EF2C0B-2CA9-4DA0-A171-824DE73BB230}" srcOrd="0" destOrd="0" presId="urn:microsoft.com/office/officeart/2018/2/layout/IconVerticalSolidList"/>
    <dgm:cxn modelId="{CE4C2639-6E73-43BA-B714-791495ABF3DB}" type="presParOf" srcId="{9B118F2D-CD5F-4A7B-BED7-C751AE4F5FFC}" destId="{EA470D1D-7DCA-49F5-922B-F96F1BCC91B4}" srcOrd="1" destOrd="0" presId="urn:microsoft.com/office/officeart/2018/2/layout/IconVerticalSolidList"/>
    <dgm:cxn modelId="{6789615E-9A32-4C01-9290-BD0EE321B755}" type="presParOf" srcId="{9B118F2D-CD5F-4A7B-BED7-C751AE4F5FFC}" destId="{D819891A-5696-4B0E-900F-6E6B7DB51E41}" srcOrd="2" destOrd="0" presId="urn:microsoft.com/office/officeart/2018/2/layout/IconVerticalSolidList"/>
    <dgm:cxn modelId="{701C5981-0656-4334-BE01-239CC070ED93}" type="presParOf" srcId="{9B118F2D-CD5F-4A7B-BED7-C751AE4F5FFC}" destId="{1CC10A5A-5297-4C87-AE98-7213C37CE8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CC2C26-AC32-4AF5-89D4-B80F056D6BDB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AA6384-0285-426D-A65F-569CD961B402}">
      <dgm:prSet/>
      <dgm:spPr/>
      <dgm:t>
        <a:bodyPr/>
        <a:lstStyle/>
        <a:p>
          <a:r>
            <a:rPr lang="pt-PT"/>
            <a:t>Movimentação aleatória, salvo conhecimento prévio de carregadores.</a:t>
          </a:r>
          <a:endParaRPr lang="en-US"/>
        </a:p>
      </dgm:t>
    </dgm:pt>
    <dgm:pt modelId="{BBDC89CA-4D8A-4BC2-BE2C-F4C3381D00F1}" type="parTrans" cxnId="{C8B38DEC-CAD7-46C2-B9F3-49681AFBCB19}">
      <dgm:prSet/>
      <dgm:spPr/>
      <dgm:t>
        <a:bodyPr/>
        <a:lstStyle/>
        <a:p>
          <a:endParaRPr lang="en-US"/>
        </a:p>
      </dgm:t>
    </dgm:pt>
    <dgm:pt modelId="{E8AC712E-2704-406E-80BA-6FF938AFF252}" type="sibTrans" cxnId="{C8B38DEC-CAD7-46C2-B9F3-49681AFBCB19}">
      <dgm:prSet/>
      <dgm:spPr/>
      <dgm:t>
        <a:bodyPr/>
        <a:lstStyle/>
        <a:p>
          <a:endParaRPr lang="en-US"/>
        </a:p>
      </dgm:t>
    </dgm:pt>
    <dgm:pt modelId="{61E1CC08-137C-43C9-8529-FB1E30AEBEF5}">
      <dgm:prSet/>
      <dgm:spPr/>
      <dgm:t>
        <a:bodyPr/>
        <a:lstStyle/>
        <a:p>
          <a:r>
            <a:rPr lang="pt-PT"/>
            <a:t>O agente memoriza as localizações dos carregadores</a:t>
          </a:r>
          <a:endParaRPr lang="en-US"/>
        </a:p>
      </dgm:t>
    </dgm:pt>
    <dgm:pt modelId="{891CEB08-EC57-4EE4-AB43-BF3F0783B5AD}" type="parTrans" cxnId="{D484AB82-AF66-4635-8189-2BC8E5721998}">
      <dgm:prSet/>
      <dgm:spPr/>
      <dgm:t>
        <a:bodyPr/>
        <a:lstStyle/>
        <a:p>
          <a:endParaRPr lang="en-US"/>
        </a:p>
      </dgm:t>
    </dgm:pt>
    <dgm:pt modelId="{B0B44B8B-AF2A-442D-93B7-7D3DD96B73D8}" type="sibTrans" cxnId="{D484AB82-AF66-4635-8189-2BC8E5721998}">
      <dgm:prSet/>
      <dgm:spPr/>
      <dgm:t>
        <a:bodyPr/>
        <a:lstStyle/>
        <a:p>
          <a:endParaRPr lang="en-US"/>
        </a:p>
      </dgm:t>
    </dgm:pt>
    <dgm:pt modelId="{DAA20BB2-5738-4417-9EDC-11CCF8033C12}">
      <dgm:prSet/>
      <dgm:spPr/>
      <dgm:t>
        <a:bodyPr/>
        <a:lstStyle/>
        <a:p>
          <a:r>
            <a:rPr lang="pt-PT"/>
            <a:t>Interação entre agentes próximos para troca de informações.</a:t>
          </a:r>
          <a:endParaRPr lang="en-US"/>
        </a:p>
      </dgm:t>
    </dgm:pt>
    <dgm:pt modelId="{D19775AD-9C3C-4BE3-AFE9-7F8210C151A9}" type="parTrans" cxnId="{0C3B5295-D148-44B5-BAAF-0CEC4F3D0D70}">
      <dgm:prSet/>
      <dgm:spPr/>
      <dgm:t>
        <a:bodyPr/>
        <a:lstStyle/>
        <a:p>
          <a:endParaRPr lang="en-US"/>
        </a:p>
      </dgm:t>
    </dgm:pt>
    <dgm:pt modelId="{EEB4CC3A-0B4E-4167-BB1E-884F41DC19D7}" type="sibTrans" cxnId="{0C3B5295-D148-44B5-BAAF-0CEC4F3D0D70}">
      <dgm:prSet/>
      <dgm:spPr/>
      <dgm:t>
        <a:bodyPr/>
        <a:lstStyle/>
        <a:p>
          <a:endParaRPr lang="en-US"/>
        </a:p>
      </dgm:t>
    </dgm:pt>
    <dgm:pt modelId="{3E19F7E7-F947-4AD6-AA6A-892BAA12A84B}" type="pres">
      <dgm:prSet presAssocID="{D7CC2C26-AC32-4AF5-89D4-B80F056D6B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F1092B-DDDF-409A-945D-067D9678D286}" type="pres">
      <dgm:prSet presAssocID="{CAAA6384-0285-426D-A65F-569CD961B402}" presName="hierRoot1" presStyleCnt="0">
        <dgm:presLayoutVars>
          <dgm:hierBranch val="init"/>
        </dgm:presLayoutVars>
      </dgm:prSet>
      <dgm:spPr/>
    </dgm:pt>
    <dgm:pt modelId="{2501DC1B-A7D2-4A83-9429-430CADAFB5EA}" type="pres">
      <dgm:prSet presAssocID="{CAAA6384-0285-426D-A65F-569CD961B402}" presName="rootComposite1" presStyleCnt="0"/>
      <dgm:spPr/>
    </dgm:pt>
    <dgm:pt modelId="{D64A7384-CD76-41B9-8A07-3C44F923C394}" type="pres">
      <dgm:prSet presAssocID="{CAAA6384-0285-426D-A65F-569CD961B402}" presName="rootText1" presStyleLbl="node0" presStyleIdx="0" presStyleCnt="3">
        <dgm:presLayoutVars>
          <dgm:chPref val="3"/>
        </dgm:presLayoutVars>
      </dgm:prSet>
      <dgm:spPr/>
    </dgm:pt>
    <dgm:pt modelId="{4E55BC20-E032-418F-B020-0D7C59BFCE9B}" type="pres">
      <dgm:prSet presAssocID="{CAAA6384-0285-426D-A65F-569CD961B402}" presName="rootConnector1" presStyleLbl="node1" presStyleIdx="0" presStyleCnt="0"/>
      <dgm:spPr/>
    </dgm:pt>
    <dgm:pt modelId="{40F551BC-458D-4585-A7E8-42D1B6F48753}" type="pres">
      <dgm:prSet presAssocID="{CAAA6384-0285-426D-A65F-569CD961B402}" presName="hierChild2" presStyleCnt="0"/>
      <dgm:spPr/>
    </dgm:pt>
    <dgm:pt modelId="{8356F14B-C857-4464-AB0F-CDF9B0B8F572}" type="pres">
      <dgm:prSet presAssocID="{CAAA6384-0285-426D-A65F-569CD961B402}" presName="hierChild3" presStyleCnt="0"/>
      <dgm:spPr/>
    </dgm:pt>
    <dgm:pt modelId="{373D744C-ADF8-47B1-A1AC-F41F6652EADC}" type="pres">
      <dgm:prSet presAssocID="{61E1CC08-137C-43C9-8529-FB1E30AEBEF5}" presName="hierRoot1" presStyleCnt="0">
        <dgm:presLayoutVars>
          <dgm:hierBranch val="init"/>
        </dgm:presLayoutVars>
      </dgm:prSet>
      <dgm:spPr/>
    </dgm:pt>
    <dgm:pt modelId="{C75D9B2B-42EF-4A44-9C3B-2F442D1985E6}" type="pres">
      <dgm:prSet presAssocID="{61E1CC08-137C-43C9-8529-FB1E30AEBEF5}" presName="rootComposite1" presStyleCnt="0"/>
      <dgm:spPr/>
    </dgm:pt>
    <dgm:pt modelId="{66EDE734-6037-4890-85A9-EFFAAAE15251}" type="pres">
      <dgm:prSet presAssocID="{61E1CC08-137C-43C9-8529-FB1E30AEBEF5}" presName="rootText1" presStyleLbl="node0" presStyleIdx="1" presStyleCnt="3">
        <dgm:presLayoutVars>
          <dgm:chPref val="3"/>
        </dgm:presLayoutVars>
      </dgm:prSet>
      <dgm:spPr/>
    </dgm:pt>
    <dgm:pt modelId="{A13DE885-7754-4B22-B799-EBAEA4668615}" type="pres">
      <dgm:prSet presAssocID="{61E1CC08-137C-43C9-8529-FB1E30AEBEF5}" presName="rootConnector1" presStyleLbl="node1" presStyleIdx="0" presStyleCnt="0"/>
      <dgm:spPr/>
    </dgm:pt>
    <dgm:pt modelId="{6797C1BC-5B83-4988-8622-CD13F0550D5D}" type="pres">
      <dgm:prSet presAssocID="{61E1CC08-137C-43C9-8529-FB1E30AEBEF5}" presName="hierChild2" presStyleCnt="0"/>
      <dgm:spPr/>
    </dgm:pt>
    <dgm:pt modelId="{FE44EA5B-90F3-44AE-ABBA-471BB50C5674}" type="pres">
      <dgm:prSet presAssocID="{61E1CC08-137C-43C9-8529-FB1E30AEBEF5}" presName="hierChild3" presStyleCnt="0"/>
      <dgm:spPr/>
    </dgm:pt>
    <dgm:pt modelId="{AE6C78F5-225A-4402-8C2F-98525D02F9A4}" type="pres">
      <dgm:prSet presAssocID="{DAA20BB2-5738-4417-9EDC-11CCF8033C12}" presName="hierRoot1" presStyleCnt="0">
        <dgm:presLayoutVars>
          <dgm:hierBranch val="init"/>
        </dgm:presLayoutVars>
      </dgm:prSet>
      <dgm:spPr/>
    </dgm:pt>
    <dgm:pt modelId="{899D55E0-E9E4-4069-A7B8-99EC37428AE9}" type="pres">
      <dgm:prSet presAssocID="{DAA20BB2-5738-4417-9EDC-11CCF8033C12}" presName="rootComposite1" presStyleCnt="0"/>
      <dgm:spPr/>
    </dgm:pt>
    <dgm:pt modelId="{1BD967C8-B729-44BA-B5AB-A2660A093BC7}" type="pres">
      <dgm:prSet presAssocID="{DAA20BB2-5738-4417-9EDC-11CCF8033C12}" presName="rootText1" presStyleLbl="node0" presStyleIdx="2" presStyleCnt="3">
        <dgm:presLayoutVars>
          <dgm:chPref val="3"/>
        </dgm:presLayoutVars>
      </dgm:prSet>
      <dgm:spPr/>
    </dgm:pt>
    <dgm:pt modelId="{E78565E8-5BFA-4F44-8C8E-773638D8E33F}" type="pres">
      <dgm:prSet presAssocID="{DAA20BB2-5738-4417-9EDC-11CCF8033C12}" presName="rootConnector1" presStyleLbl="node1" presStyleIdx="0" presStyleCnt="0"/>
      <dgm:spPr/>
    </dgm:pt>
    <dgm:pt modelId="{C538435C-0139-453D-A39F-B69913B4F08F}" type="pres">
      <dgm:prSet presAssocID="{DAA20BB2-5738-4417-9EDC-11CCF8033C12}" presName="hierChild2" presStyleCnt="0"/>
      <dgm:spPr/>
    </dgm:pt>
    <dgm:pt modelId="{AFE4069D-CA4E-45D3-9373-CDE7A6FAB7AC}" type="pres">
      <dgm:prSet presAssocID="{DAA20BB2-5738-4417-9EDC-11CCF8033C12}" presName="hierChild3" presStyleCnt="0"/>
      <dgm:spPr/>
    </dgm:pt>
  </dgm:ptLst>
  <dgm:cxnLst>
    <dgm:cxn modelId="{00CC031A-1706-4B52-9813-06B5546F738E}" type="presOf" srcId="{CAAA6384-0285-426D-A65F-569CD961B402}" destId="{D64A7384-CD76-41B9-8A07-3C44F923C394}" srcOrd="0" destOrd="0" presId="urn:microsoft.com/office/officeart/2009/3/layout/HorizontalOrganizationChart"/>
    <dgm:cxn modelId="{9B19402E-BE3F-497D-91F7-F048DB2424E0}" type="presOf" srcId="{D7CC2C26-AC32-4AF5-89D4-B80F056D6BDB}" destId="{3E19F7E7-F947-4AD6-AA6A-892BAA12A84B}" srcOrd="0" destOrd="0" presId="urn:microsoft.com/office/officeart/2009/3/layout/HorizontalOrganizationChart"/>
    <dgm:cxn modelId="{66F1F936-09AB-41D6-B7A7-93850D301A09}" type="presOf" srcId="{DAA20BB2-5738-4417-9EDC-11CCF8033C12}" destId="{E78565E8-5BFA-4F44-8C8E-773638D8E33F}" srcOrd="1" destOrd="0" presId="urn:microsoft.com/office/officeart/2009/3/layout/HorizontalOrganizationChart"/>
    <dgm:cxn modelId="{E0A0545B-6249-4332-9257-074038D4862F}" type="presOf" srcId="{DAA20BB2-5738-4417-9EDC-11CCF8033C12}" destId="{1BD967C8-B729-44BA-B5AB-A2660A093BC7}" srcOrd="0" destOrd="0" presId="urn:microsoft.com/office/officeart/2009/3/layout/HorizontalOrganizationChart"/>
    <dgm:cxn modelId="{D484AB82-AF66-4635-8189-2BC8E5721998}" srcId="{D7CC2C26-AC32-4AF5-89D4-B80F056D6BDB}" destId="{61E1CC08-137C-43C9-8529-FB1E30AEBEF5}" srcOrd="1" destOrd="0" parTransId="{891CEB08-EC57-4EE4-AB43-BF3F0783B5AD}" sibTransId="{B0B44B8B-AF2A-442D-93B7-7D3DD96B73D8}"/>
    <dgm:cxn modelId="{4E303093-AFCA-46EA-A94E-D28B60E7EE0C}" type="presOf" srcId="{61E1CC08-137C-43C9-8529-FB1E30AEBEF5}" destId="{A13DE885-7754-4B22-B799-EBAEA4668615}" srcOrd="1" destOrd="0" presId="urn:microsoft.com/office/officeart/2009/3/layout/HorizontalOrganizationChart"/>
    <dgm:cxn modelId="{0C3B5295-D148-44B5-BAAF-0CEC4F3D0D70}" srcId="{D7CC2C26-AC32-4AF5-89D4-B80F056D6BDB}" destId="{DAA20BB2-5738-4417-9EDC-11CCF8033C12}" srcOrd="2" destOrd="0" parTransId="{D19775AD-9C3C-4BE3-AFE9-7F8210C151A9}" sibTransId="{EEB4CC3A-0B4E-4167-BB1E-884F41DC19D7}"/>
    <dgm:cxn modelId="{93E8D1C7-49A4-472B-9F33-8C05583BDFF9}" type="presOf" srcId="{61E1CC08-137C-43C9-8529-FB1E30AEBEF5}" destId="{66EDE734-6037-4890-85A9-EFFAAAE15251}" srcOrd="0" destOrd="0" presId="urn:microsoft.com/office/officeart/2009/3/layout/HorizontalOrganizationChart"/>
    <dgm:cxn modelId="{C8B38DEC-CAD7-46C2-B9F3-49681AFBCB19}" srcId="{D7CC2C26-AC32-4AF5-89D4-B80F056D6BDB}" destId="{CAAA6384-0285-426D-A65F-569CD961B402}" srcOrd="0" destOrd="0" parTransId="{BBDC89CA-4D8A-4BC2-BE2C-F4C3381D00F1}" sibTransId="{E8AC712E-2704-406E-80BA-6FF938AFF252}"/>
    <dgm:cxn modelId="{820184F6-4972-4CB8-BA16-66687EA94E38}" type="presOf" srcId="{CAAA6384-0285-426D-A65F-569CD961B402}" destId="{4E55BC20-E032-418F-B020-0D7C59BFCE9B}" srcOrd="1" destOrd="0" presId="urn:microsoft.com/office/officeart/2009/3/layout/HorizontalOrganizationChart"/>
    <dgm:cxn modelId="{6D80731C-3A34-4090-A206-812236462DB6}" type="presParOf" srcId="{3E19F7E7-F947-4AD6-AA6A-892BAA12A84B}" destId="{D0F1092B-DDDF-409A-945D-067D9678D286}" srcOrd="0" destOrd="0" presId="urn:microsoft.com/office/officeart/2009/3/layout/HorizontalOrganizationChart"/>
    <dgm:cxn modelId="{5BDDEAFB-CFBC-47DD-A059-3C91B07C5DD1}" type="presParOf" srcId="{D0F1092B-DDDF-409A-945D-067D9678D286}" destId="{2501DC1B-A7D2-4A83-9429-430CADAFB5EA}" srcOrd="0" destOrd="0" presId="urn:microsoft.com/office/officeart/2009/3/layout/HorizontalOrganizationChart"/>
    <dgm:cxn modelId="{B42A0B1D-AA19-4662-959C-EBBFEA57C4DC}" type="presParOf" srcId="{2501DC1B-A7D2-4A83-9429-430CADAFB5EA}" destId="{D64A7384-CD76-41B9-8A07-3C44F923C394}" srcOrd="0" destOrd="0" presId="urn:microsoft.com/office/officeart/2009/3/layout/HorizontalOrganizationChart"/>
    <dgm:cxn modelId="{95E2533B-A8F9-4A67-9387-5FCE6AD59ADA}" type="presParOf" srcId="{2501DC1B-A7D2-4A83-9429-430CADAFB5EA}" destId="{4E55BC20-E032-418F-B020-0D7C59BFCE9B}" srcOrd="1" destOrd="0" presId="urn:microsoft.com/office/officeart/2009/3/layout/HorizontalOrganizationChart"/>
    <dgm:cxn modelId="{8EAC293D-66BF-4A96-A158-82F6A73F4B3B}" type="presParOf" srcId="{D0F1092B-DDDF-409A-945D-067D9678D286}" destId="{40F551BC-458D-4585-A7E8-42D1B6F48753}" srcOrd="1" destOrd="0" presId="urn:microsoft.com/office/officeart/2009/3/layout/HorizontalOrganizationChart"/>
    <dgm:cxn modelId="{53B9CC10-C66D-4829-9520-B12573E5A288}" type="presParOf" srcId="{D0F1092B-DDDF-409A-945D-067D9678D286}" destId="{8356F14B-C857-4464-AB0F-CDF9B0B8F572}" srcOrd="2" destOrd="0" presId="urn:microsoft.com/office/officeart/2009/3/layout/HorizontalOrganizationChart"/>
    <dgm:cxn modelId="{F195E520-2841-47F8-87D0-34C815D5026F}" type="presParOf" srcId="{3E19F7E7-F947-4AD6-AA6A-892BAA12A84B}" destId="{373D744C-ADF8-47B1-A1AC-F41F6652EADC}" srcOrd="1" destOrd="0" presId="urn:microsoft.com/office/officeart/2009/3/layout/HorizontalOrganizationChart"/>
    <dgm:cxn modelId="{C5508005-52B2-4FCD-ABEC-297198E23885}" type="presParOf" srcId="{373D744C-ADF8-47B1-A1AC-F41F6652EADC}" destId="{C75D9B2B-42EF-4A44-9C3B-2F442D1985E6}" srcOrd="0" destOrd="0" presId="urn:microsoft.com/office/officeart/2009/3/layout/HorizontalOrganizationChart"/>
    <dgm:cxn modelId="{9987BA08-BD1B-46A0-B535-2CA0DDF19FCD}" type="presParOf" srcId="{C75D9B2B-42EF-4A44-9C3B-2F442D1985E6}" destId="{66EDE734-6037-4890-85A9-EFFAAAE15251}" srcOrd="0" destOrd="0" presId="urn:microsoft.com/office/officeart/2009/3/layout/HorizontalOrganizationChart"/>
    <dgm:cxn modelId="{ED65A36C-DF90-4B35-AA0C-869D2E8D444A}" type="presParOf" srcId="{C75D9B2B-42EF-4A44-9C3B-2F442D1985E6}" destId="{A13DE885-7754-4B22-B799-EBAEA4668615}" srcOrd="1" destOrd="0" presId="urn:microsoft.com/office/officeart/2009/3/layout/HorizontalOrganizationChart"/>
    <dgm:cxn modelId="{C8950EB5-0310-46FF-A16C-5E10053D3CC6}" type="presParOf" srcId="{373D744C-ADF8-47B1-A1AC-F41F6652EADC}" destId="{6797C1BC-5B83-4988-8622-CD13F0550D5D}" srcOrd="1" destOrd="0" presId="urn:microsoft.com/office/officeart/2009/3/layout/HorizontalOrganizationChart"/>
    <dgm:cxn modelId="{8EA36E06-74DD-4590-A09E-ED3B8F65CC59}" type="presParOf" srcId="{373D744C-ADF8-47B1-A1AC-F41F6652EADC}" destId="{FE44EA5B-90F3-44AE-ABBA-471BB50C5674}" srcOrd="2" destOrd="0" presId="urn:microsoft.com/office/officeart/2009/3/layout/HorizontalOrganizationChart"/>
    <dgm:cxn modelId="{0BF9DCC9-0C2C-480D-BFD0-EAE995B9A6C7}" type="presParOf" srcId="{3E19F7E7-F947-4AD6-AA6A-892BAA12A84B}" destId="{AE6C78F5-225A-4402-8C2F-98525D02F9A4}" srcOrd="2" destOrd="0" presId="urn:microsoft.com/office/officeart/2009/3/layout/HorizontalOrganizationChart"/>
    <dgm:cxn modelId="{876AC276-5E06-4244-81F6-C4ACF822AC61}" type="presParOf" srcId="{AE6C78F5-225A-4402-8C2F-98525D02F9A4}" destId="{899D55E0-E9E4-4069-A7B8-99EC37428AE9}" srcOrd="0" destOrd="0" presId="urn:microsoft.com/office/officeart/2009/3/layout/HorizontalOrganizationChart"/>
    <dgm:cxn modelId="{44040F3A-5516-407F-834E-0851FBACC00C}" type="presParOf" srcId="{899D55E0-E9E4-4069-A7B8-99EC37428AE9}" destId="{1BD967C8-B729-44BA-B5AB-A2660A093BC7}" srcOrd="0" destOrd="0" presId="urn:microsoft.com/office/officeart/2009/3/layout/HorizontalOrganizationChart"/>
    <dgm:cxn modelId="{B4224344-36F9-4E5C-BC13-5F59EE0971BA}" type="presParOf" srcId="{899D55E0-E9E4-4069-A7B8-99EC37428AE9}" destId="{E78565E8-5BFA-4F44-8C8E-773638D8E33F}" srcOrd="1" destOrd="0" presId="urn:microsoft.com/office/officeart/2009/3/layout/HorizontalOrganizationChart"/>
    <dgm:cxn modelId="{9E3E4B13-4845-421D-862A-62607D446180}" type="presParOf" srcId="{AE6C78F5-225A-4402-8C2F-98525D02F9A4}" destId="{C538435C-0139-453D-A39F-B69913B4F08F}" srcOrd="1" destOrd="0" presId="urn:microsoft.com/office/officeart/2009/3/layout/HorizontalOrganizationChart"/>
    <dgm:cxn modelId="{C887EDC3-1AA0-4292-8D16-2B1CEFCFD65F}" type="presParOf" srcId="{AE6C78F5-225A-4402-8C2F-98525D02F9A4}" destId="{AFE4069D-CA4E-45D3-9373-CDE7A6FAB7A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B44B-6297-4E70-96EC-7CE765077C8A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F5D15-3ABE-4BC1-A38E-022221A360CC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D8529-3FB1-4257-BD97-5C66E146BB8D}">
      <dsp:nvSpPr>
        <dsp:cNvPr id="0" name=""/>
        <dsp:cNvSpPr/>
      </dsp:nvSpPr>
      <dsp:spPr>
        <a:xfrm>
          <a:off x="1323562" y="2261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Movimentação</a:t>
          </a:r>
          <a:endParaRPr lang="en-US" sz="2200" kern="1200"/>
        </a:p>
      </dsp:txBody>
      <dsp:txXfrm>
        <a:off x="1323562" y="2261"/>
        <a:ext cx="4966663" cy="1145941"/>
      </dsp:txXfrm>
    </dsp:sp>
    <dsp:sp modelId="{098F9A2B-D815-4E13-AC46-E7C12D326027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31CEC-6BE1-4116-B335-073357C4E2B0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278D1-A4ED-4DE0-9E59-7C26A6122735}">
      <dsp:nvSpPr>
        <dsp:cNvPr id="0" name=""/>
        <dsp:cNvSpPr/>
      </dsp:nvSpPr>
      <dsp:spPr>
        <a:xfrm>
          <a:off x="1323562" y="1434688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Recolha de lixo</a:t>
          </a:r>
          <a:endParaRPr lang="en-US" sz="2200" kern="1200"/>
        </a:p>
      </dsp:txBody>
      <dsp:txXfrm>
        <a:off x="1323562" y="1434688"/>
        <a:ext cx="4966663" cy="1145941"/>
      </dsp:txXfrm>
    </dsp:sp>
    <dsp:sp modelId="{0B067445-712A-4125-8119-60ABBDCC3FE0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E2B8E-EE87-43D9-859B-B281C57FE581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7501B-DD40-4D37-8375-B3613E785360}">
      <dsp:nvSpPr>
        <dsp:cNvPr id="0" name=""/>
        <dsp:cNvSpPr/>
      </dsp:nvSpPr>
      <dsp:spPr>
        <a:xfrm>
          <a:off x="1323562" y="2867115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Despejo de lixo</a:t>
          </a:r>
          <a:endParaRPr lang="en-US" sz="2200" kern="1200"/>
        </a:p>
      </dsp:txBody>
      <dsp:txXfrm>
        <a:off x="1323562" y="2867115"/>
        <a:ext cx="4966663" cy="1145941"/>
      </dsp:txXfrm>
    </dsp:sp>
    <dsp:sp modelId="{E4EF2C0B-2CA9-4DA0-A171-824DE73BB230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70D1D-7DCA-49F5-922B-F96F1BCC91B4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10A5A-5297-4C87-AE98-7213C37CE813}">
      <dsp:nvSpPr>
        <dsp:cNvPr id="0" name=""/>
        <dsp:cNvSpPr/>
      </dsp:nvSpPr>
      <dsp:spPr>
        <a:xfrm>
          <a:off x="1323562" y="4299542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Recarregamento de energia</a:t>
          </a:r>
          <a:endParaRPr lang="en-US" sz="2200" kern="1200"/>
        </a:p>
      </dsp:txBody>
      <dsp:txXfrm>
        <a:off x="1323562" y="4299542"/>
        <a:ext cx="4966663" cy="114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A7384-CD76-41B9-8A07-3C44F923C394}">
      <dsp:nvSpPr>
        <dsp:cNvPr id="0" name=""/>
        <dsp:cNvSpPr/>
      </dsp:nvSpPr>
      <dsp:spPr>
        <a:xfrm>
          <a:off x="1020949" y="2783"/>
          <a:ext cx="4362095" cy="13304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Movimentação aleatória, salvo conhecimento prévio de carregadores.</a:t>
          </a:r>
          <a:endParaRPr lang="en-US" sz="2700" kern="1200"/>
        </a:p>
      </dsp:txBody>
      <dsp:txXfrm>
        <a:off x="1020949" y="2783"/>
        <a:ext cx="4362095" cy="1330439"/>
      </dsp:txXfrm>
    </dsp:sp>
    <dsp:sp modelId="{66EDE734-6037-4890-85A9-EFFAAAE15251}">
      <dsp:nvSpPr>
        <dsp:cNvPr id="0" name=""/>
        <dsp:cNvSpPr/>
      </dsp:nvSpPr>
      <dsp:spPr>
        <a:xfrm>
          <a:off x="1020949" y="1878484"/>
          <a:ext cx="4362095" cy="13304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O agente memoriza as localizações dos carregadores</a:t>
          </a:r>
          <a:endParaRPr lang="en-US" sz="2700" kern="1200"/>
        </a:p>
      </dsp:txBody>
      <dsp:txXfrm>
        <a:off x="1020949" y="1878484"/>
        <a:ext cx="4362095" cy="1330439"/>
      </dsp:txXfrm>
    </dsp:sp>
    <dsp:sp modelId="{1BD967C8-B729-44BA-B5AB-A2660A093BC7}">
      <dsp:nvSpPr>
        <dsp:cNvPr id="0" name=""/>
        <dsp:cNvSpPr/>
      </dsp:nvSpPr>
      <dsp:spPr>
        <a:xfrm>
          <a:off x="1020949" y="3754186"/>
          <a:ext cx="4362095" cy="13304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Interação entre agentes próximos para troca de informações.</a:t>
          </a:r>
          <a:endParaRPr lang="en-US" sz="2700" kern="1200"/>
        </a:p>
      </dsp:txBody>
      <dsp:txXfrm>
        <a:off x="1020949" y="3754186"/>
        <a:ext cx="4362095" cy="1330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79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06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90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44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872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50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0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719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234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747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88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82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0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717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25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00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4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1676-91B6-4FEC-916F-4D0E15A235F3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038A-A0EF-4F6E-92C1-64134CDA4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7944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9E1DB-741A-135B-00F0-4D291FEA8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Introdução à Inteligência Artificial – TP1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959920-7FB2-E0F4-3B41-92AB84B6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41840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Fábio Oliveira – 2022145902</a:t>
            </a:r>
          </a:p>
          <a:p>
            <a:r>
              <a:rPr lang="pt-PT" dirty="0"/>
              <a:t>Rafael Filipe Rodrigues Pereira – 2022150534</a:t>
            </a:r>
          </a:p>
          <a:p>
            <a:endParaRPr lang="pt-PT" dirty="0"/>
          </a:p>
          <a:p>
            <a:r>
              <a:rPr lang="pt-PT" dirty="0"/>
              <a:t>Licenciatura em Engenharia Informática</a:t>
            </a:r>
          </a:p>
          <a:p>
            <a:r>
              <a:rPr lang="pt-PT" dirty="0"/>
              <a:t>Departamento de Engenharia Informática e Sistemas</a:t>
            </a:r>
          </a:p>
          <a:p>
            <a:r>
              <a:rPr lang="pt-PT" dirty="0"/>
              <a:t>Instituto Superior de Engenharia de Coimbra</a:t>
            </a:r>
          </a:p>
          <a:p>
            <a:r>
              <a:rPr lang="pt-PT" dirty="0"/>
              <a:t>21 de Outubro de 2024</a:t>
            </a:r>
          </a:p>
        </p:txBody>
      </p:sp>
    </p:spTree>
    <p:extLst>
      <p:ext uri="{BB962C8B-B14F-4D97-AF65-F5344CB8AC3E}">
        <p14:creationId xmlns:p14="http://schemas.microsoft.com/office/powerpoint/2010/main" val="194103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833C0-CB7A-75D5-EEC1-2FBB8137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Melhorado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85775C-FEDE-85B8-DBD2-ECEC6C64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mostrar_energia</a:t>
            </a:r>
            <a:r>
              <a:rPr lang="pt-PT" b="1" dirty="0"/>
              <a:t>: </a:t>
            </a:r>
            <a:r>
              <a:rPr lang="pt-PT" dirty="0"/>
              <a:t>visualizar a energia dos agentes;</a:t>
            </a:r>
          </a:p>
          <a:p>
            <a:endParaRPr lang="pt-PT" dirty="0"/>
          </a:p>
          <a:p>
            <a:r>
              <a:rPr lang="pt-PT" b="1" dirty="0" err="1"/>
              <a:t>mostrar_lixo</a:t>
            </a:r>
            <a:r>
              <a:rPr lang="pt-PT" b="1" dirty="0"/>
              <a:t>: </a:t>
            </a:r>
            <a:r>
              <a:rPr lang="pt-PT" dirty="0"/>
              <a:t>visualizar quantidade atual de lixo dos agentes;</a:t>
            </a:r>
          </a:p>
          <a:p>
            <a:endParaRPr lang="pt-PT" dirty="0"/>
          </a:p>
          <a:p>
            <a:r>
              <a:rPr lang="pt-PT" b="1" dirty="0"/>
              <a:t>kamikaze: </a:t>
            </a:r>
            <a:r>
              <a:rPr lang="pt-PT" dirty="0"/>
              <a:t>Agentes correm para o lixo, ignorando energia.</a:t>
            </a:r>
          </a:p>
          <a:p>
            <a:endParaRPr lang="pt-PT" dirty="0"/>
          </a:p>
          <a:p>
            <a:r>
              <a:rPr lang="pt-PT" b="1" dirty="0"/>
              <a:t>limpeza-em-</a:t>
            </a:r>
            <a:r>
              <a:rPr lang="pt-PT" b="1" dirty="0" err="1"/>
              <a:t>area</a:t>
            </a:r>
            <a:r>
              <a:rPr lang="pt-PT" b="1" dirty="0"/>
              <a:t>: </a:t>
            </a:r>
            <a:r>
              <a:rPr lang="pt-PT" dirty="0"/>
              <a:t>Os aspiradores limpas todas as </a:t>
            </a:r>
            <a:r>
              <a:rPr lang="pt-PT" dirty="0" err="1"/>
              <a:t>patches</a:t>
            </a:r>
            <a:r>
              <a:rPr lang="pt-PT" dirty="0"/>
              <a:t> ao seu redor(8 </a:t>
            </a:r>
            <a:r>
              <a:rPr lang="pt-PT" dirty="0" err="1"/>
              <a:t>patches</a:t>
            </a:r>
            <a:r>
              <a:rPr lang="pt-PT" dirty="0"/>
              <a:t>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24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053F-561E-BE92-1B3D-16AC52BD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Melhorado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2CFEDA-F1E8-DC6D-4D77-901C1042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b="1" dirty="0"/>
              <a:t>usar-carregador-mais-</a:t>
            </a:r>
            <a:r>
              <a:rPr lang="pt-PT" b="1" dirty="0" err="1"/>
              <a:t>proximo</a:t>
            </a:r>
            <a:r>
              <a:rPr lang="pt-PT" b="1" dirty="0"/>
              <a:t>:</a:t>
            </a:r>
            <a:r>
              <a:rPr lang="pt-PT" dirty="0"/>
              <a:t> agentes sabem sempre qual a estação de carregamento mais próxima;</a:t>
            </a:r>
          </a:p>
          <a:p>
            <a:endParaRPr lang="pt-PT" dirty="0"/>
          </a:p>
          <a:p>
            <a:r>
              <a:rPr lang="pt-PT" b="1" dirty="0"/>
              <a:t>usar-zona-despejo: </a:t>
            </a:r>
            <a:r>
              <a:rPr lang="pt-PT" sz="2800" b="0" i="0" u="none" strike="noStrike" baseline="0" dirty="0">
                <a:latin typeface="CMR10"/>
              </a:rPr>
              <a:t>Implementação igual à anterior mas referindo-se à zona de despejo;</a:t>
            </a:r>
          </a:p>
          <a:p>
            <a:endParaRPr lang="pt-PT" dirty="0"/>
          </a:p>
          <a:p>
            <a:r>
              <a:rPr lang="pt-PT" b="1" dirty="0"/>
              <a:t>campo-potencial: </a:t>
            </a:r>
            <a:r>
              <a:rPr lang="pt-PT" dirty="0"/>
              <a:t>Movimento guiado por gradientes de potencial.</a:t>
            </a:r>
          </a:p>
        </p:txBody>
      </p:sp>
    </p:spTree>
    <p:extLst>
      <p:ext uri="{BB962C8B-B14F-4D97-AF65-F5344CB8AC3E}">
        <p14:creationId xmlns:p14="http://schemas.microsoft.com/office/powerpoint/2010/main" val="251236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8F66E-8C5A-06BC-E00E-6161FE12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Hipóteses e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40A4BD-EDEE-E33D-0E41-43B6FED8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Modelo Base:</a:t>
            </a:r>
          </a:p>
          <a:p>
            <a:pPr lvl="1"/>
            <a:r>
              <a:rPr lang="pt-PT" dirty="0"/>
              <a:t>Hipótese 1: O aumento do número de agentes aumenta a superfície limpa.</a:t>
            </a:r>
          </a:p>
          <a:p>
            <a:pPr lvl="1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A88EDC-96DF-7737-F0E9-72C0D6CA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3429000"/>
            <a:ext cx="4238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32359-1046-AD9D-11B4-C0C7A31FF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70C3D-7091-C987-BF3F-9D279B98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Hipóteses e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075CB0-80D4-A203-519B-BBA66FD4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Modelo Base:</a:t>
            </a:r>
          </a:p>
          <a:p>
            <a:pPr lvl="1"/>
            <a:r>
              <a:rPr lang="pt-PT" dirty="0"/>
              <a:t>Hipótese 2: O aumento de obstáculos no ambiente reduz a superfície limpa.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65752C-2E8F-95A4-D6F2-D5F9A5FE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3429000"/>
            <a:ext cx="4562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8B24D-C0D1-1199-3DBA-8415E14D0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3C460-E2EC-D652-F559-59B7C1BC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Hipóteses e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866008-4256-5EB6-9FEF-CEAAE231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Modelo Base:</a:t>
            </a:r>
          </a:p>
          <a:p>
            <a:pPr lvl="1"/>
            <a:r>
              <a:rPr lang="pt-PT" dirty="0"/>
              <a:t>Hipótese 3</a:t>
            </a:r>
            <a:r>
              <a:rPr lang="pt-PT"/>
              <a:t>:  O </a:t>
            </a:r>
            <a:r>
              <a:rPr lang="pt-PT" dirty="0"/>
              <a:t>aumento do número de carregadores aumenta a taxa de sobrevivência dos agentes.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F5F9D0-07F0-5CB9-5564-EE2DDB26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429000"/>
            <a:ext cx="5657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5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9AD40-8F58-BC18-3E47-E40B2048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E7CBC-F1E3-96FF-299A-3156142B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Hipóteses e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5429E1-59DA-7EA4-AFBA-75029F28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Modelo Melhorado:</a:t>
            </a:r>
          </a:p>
          <a:p>
            <a:pPr lvl="1"/>
            <a:r>
              <a:rPr lang="pt-PT" dirty="0"/>
              <a:t>Hipótese 4: Saber as localizações dos carregadores e do depósito aumenta o lixo apanhado.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B541E6-9EC2-A407-E2AE-E013C2C8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429000"/>
            <a:ext cx="6838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0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87B6F-93C0-D4BD-F73B-A293B32A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5F273-AA74-CCD1-0E7A-3B154CE6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Hipóteses e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6ADF5F-3C0A-01EA-9EB3-A60B146A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Modelo Melhorado:</a:t>
            </a:r>
          </a:p>
          <a:p>
            <a:pPr lvl="1"/>
            <a:r>
              <a:rPr lang="pt-PT" dirty="0"/>
              <a:t>Hipótese 5: O uso de campo potencial otimiza o movimento dos agentes, reduzindo o tempo total de limpeza e aumentando a superfície limpa.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2038C8-604F-1DB1-07A2-EEB39283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3429000"/>
            <a:ext cx="7077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8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97A58-B0FA-371C-9694-CEFBA7D0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68A13-9762-DC77-5DD6-8183D9A6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Hipóteses e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0B740D-7E5A-A053-70F1-418AA6F1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Modelo Melhorado:</a:t>
            </a:r>
          </a:p>
          <a:p>
            <a:pPr lvl="1"/>
            <a:r>
              <a:rPr lang="pt-PT" dirty="0"/>
              <a:t>Hipótese 6: Número reduzido de agentes mais potentes tem desempenho semelhante a um número maior de agentes menos potentes.</a:t>
            </a:r>
          </a:p>
          <a:p>
            <a:pPr lvl="1"/>
            <a:r>
              <a:rPr lang="pt-PT" dirty="0"/>
              <a:t>Funções usadas nesta experiencia: </a:t>
            </a:r>
          </a:p>
          <a:p>
            <a:pPr lvl="2">
              <a:buFontTx/>
              <a:buChar char="-"/>
            </a:pPr>
            <a:r>
              <a:rPr lang="pt-PT" dirty="0"/>
              <a:t>usar-carregador-mais-próximo; 	</a:t>
            </a:r>
          </a:p>
          <a:p>
            <a:pPr lvl="2">
              <a:buFontTx/>
              <a:buChar char="-"/>
            </a:pPr>
            <a:r>
              <a:rPr lang="pt-PT" dirty="0"/>
              <a:t>limpeza-em-área; </a:t>
            </a:r>
          </a:p>
          <a:p>
            <a:pPr lvl="2">
              <a:buFontTx/>
              <a:buChar char="-"/>
            </a:pPr>
            <a:r>
              <a:rPr lang="pt-PT" dirty="0"/>
              <a:t>usar-zona-despejo; </a:t>
            </a:r>
          </a:p>
          <a:p>
            <a:pPr lvl="2">
              <a:buFontTx/>
              <a:buChar char="-"/>
            </a:pPr>
            <a:r>
              <a:rPr lang="pt-PT" dirty="0"/>
              <a:t>campo-potencial.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30E0BC-A530-2191-5C60-7933D2FC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98519"/>
            <a:ext cx="8382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43BBE-63A6-9D80-DE35-B7791D78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9DC51-8147-AA66-A39D-68BEE5CA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A implementação dos modelos base e melhorado mostrou diferenças claras no desempenho dos agentes: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/>
              <a:t>No </a:t>
            </a:r>
            <a:r>
              <a:rPr lang="pt-PT" b="1" dirty="0"/>
              <a:t>modelo base</a:t>
            </a:r>
            <a:r>
              <a:rPr lang="pt-PT" dirty="0"/>
              <a:t>, a movimentação aleatória e a memória limitada resultaram em maior tempo de limpeza e menor eficiência na gestão de energia.</a:t>
            </a:r>
          </a:p>
          <a:p>
            <a:endParaRPr lang="pt-PT" b="1" dirty="0"/>
          </a:p>
          <a:p>
            <a:pPr lvl="1"/>
            <a:r>
              <a:rPr lang="pt-PT" dirty="0"/>
              <a:t>No </a:t>
            </a:r>
            <a:r>
              <a:rPr lang="pt-PT" b="1" dirty="0"/>
              <a:t>modelo melhorado</a:t>
            </a:r>
            <a:r>
              <a:rPr lang="pt-PT" dirty="0"/>
              <a:t>, o uso do campo potencial e o conhecimento das localizações dos carregadores e da zona de despejo reduziram o tempo de limpeza e a taxa de falha dos agentes de forma significativa.</a:t>
            </a:r>
          </a:p>
        </p:txBody>
      </p:sp>
    </p:spTree>
    <p:extLst>
      <p:ext uri="{BB962C8B-B14F-4D97-AF65-F5344CB8AC3E}">
        <p14:creationId xmlns:p14="http://schemas.microsoft.com/office/powerpoint/2010/main" val="233350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F46C0-E352-28F7-D6E7-DEFAE533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F769F5-D925-4DD3-D26D-4B6B1B31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Objetivo: </a:t>
            </a:r>
            <a:r>
              <a:rPr lang="pt-PT" dirty="0"/>
              <a:t>Simular a limpeza de um ambiente, com obstáculos, por agentes aspiradores.</a:t>
            </a:r>
          </a:p>
          <a:p>
            <a:endParaRPr lang="pt-PT" dirty="0"/>
          </a:p>
          <a:p>
            <a:r>
              <a:rPr lang="pt-PT" b="1" dirty="0"/>
              <a:t>Tecnologia: </a:t>
            </a:r>
            <a:r>
              <a:rPr lang="pt-PT" dirty="0"/>
              <a:t>Desenvolvido em </a:t>
            </a:r>
            <a:r>
              <a:rPr lang="pt-PT" dirty="0" err="1"/>
              <a:t>NetLogo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b="1" dirty="0"/>
              <a:t>Propósito: </a:t>
            </a:r>
            <a:r>
              <a:rPr lang="pt-PT" dirty="0"/>
              <a:t>Limpeza completa no menor tempo e com maior eficiência possível.</a:t>
            </a:r>
          </a:p>
          <a:p>
            <a:endParaRPr lang="pt-PT" dirty="0"/>
          </a:p>
          <a:p>
            <a:r>
              <a:rPr lang="pt-PT" b="1" dirty="0"/>
              <a:t>Estratégia: </a:t>
            </a:r>
            <a:r>
              <a:rPr lang="pt-PT" dirty="0"/>
              <a:t>Implementação de um modelo base e melhorias subsequentes.</a:t>
            </a:r>
          </a:p>
        </p:txBody>
      </p:sp>
    </p:spTree>
    <p:extLst>
      <p:ext uri="{BB962C8B-B14F-4D97-AF65-F5344CB8AC3E}">
        <p14:creationId xmlns:p14="http://schemas.microsoft.com/office/powerpoint/2010/main" val="9347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DF24F1-CAE2-1D91-C3CE-0AAA82C3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pt-PT" dirty="0"/>
              <a:t>Ambiente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EE2067-91BB-C3D3-259C-D1D12562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pt-PT" sz="1700" dirty="0"/>
              <a:t>Configuração:</a:t>
            </a:r>
          </a:p>
          <a:p>
            <a:pPr lvl="1"/>
            <a:r>
              <a:rPr lang="pt-PT" sz="1700" dirty="0"/>
              <a:t>Grelha bidimensional com </a:t>
            </a:r>
            <a:r>
              <a:rPr lang="pt-PT" sz="1700" dirty="0" err="1"/>
              <a:t>patches</a:t>
            </a:r>
            <a:r>
              <a:rPr lang="pt-PT" sz="1700" dirty="0"/>
              <a:t> de várias cores:</a:t>
            </a:r>
          </a:p>
          <a:p>
            <a:pPr lvl="1"/>
            <a:endParaRPr lang="pt-PT" sz="1700" dirty="0"/>
          </a:p>
          <a:p>
            <a:pPr lvl="2"/>
            <a:r>
              <a:rPr lang="pt-PT" sz="1700" b="1" dirty="0"/>
              <a:t>Preto: </a:t>
            </a:r>
            <a:r>
              <a:rPr lang="pt-PT" sz="1700" dirty="0"/>
              <a:t>Áreas limpas</a:t>
            </a:r>
          </a:p>
          <a:p>
            <a:pPr lvl="2"/>
            <a:endParaRPr lang="pt-PT" sz="1700" dirty="0"/>
          </a:p>
          <a:p>
            <a:pPr lvl="2"/>
            <a:r>
              <a:rPr lang="pt-PT" sz="1700" b="1" dirty="0"/>
              <a:t>Vermelho: </a:t>
            </a:r>
            <a:r>
              <a:rPr lang="pt-PT" sz="1700" dirty="0"/>
              <a:t>Lixo</a:t>
            </a:r>
          </a:p>
          <a:p>
            <a:pPr lvl="2"/>
            <a:endParaRPr lang="pt-PT" sz="1700" dirty="0"/>
          </a:p>
          <a:p>
            <a:pPr lvl="2"/>
            <a:r>
              <a:rPr lang="pt-PT" sz="1700" b="1" dirty="0"/>
              <a:t>Azul: </a:t>
            </a:r>
            <a:r>
              <a:rPr lang="pt-PT" sz="1700" dirty="0"/>
              <a:t>Carregadores</a:t>
            </a:r>
          </a:p>
          <a:p>
            <a:pPr lvl="2"/>
            <a:endParaRPr lang="pt-PT" sz="1700" dirty="0"/>
          </a:p>
          <a:p>
            <a:pPr lvl="2"/>
            <a:r>
              <a:rPr lang="pt-PT" sz="1700" b="1" dirty="0"/>
              <a:t>Branco: </a:t>
            </a:r>
            <a:r>
              <a:rPr lang="pt-PT" sz="1700" dirty="0"/>
              <a:t>Obstáculos</a:t>
            </a:r>
          </a:p>
          <a:p>
            <a:pPr lvl="2"/>
            <a:endParaRPr lang="pt-PT" sz="1700" dirty="0"/>
          </a:p>
          <a:p>
            <a:pPr lvl="2"/>
            <a:r>
              <a:rPr lang="pt-PT" sz="1700" b="1" dirty="0"/>
              <a:t>Verde: </a:t>
            </a:r>
            <a:r>
              <a:rPr lang="pt-PT" sz="1700" dirty="0"/>
              <a:t>Zona de despejo</a:t>
            </a:r>
          </a:p>
          <a:p>
            <a:endParaRPr lang="pt-PT" sz="1700" dirty="0"/>
          </a:p>
        </p:txBody>
      </p:sp>
      <p:sp>
        <p:nvSpPr>
          <p:cNvPr id="1047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Robot vacuum cleaner - Free electronics icons">
            <a:extLst>
              <a:ext uri="{FF2B5EF4-FFF2-40B4-BE49-F238E27FC236}">
                <a16:creationId xmlns:a16="http://schemas.microsoft.com/office/drawing/2014/main" id="{08DC968D-A7B1-D4AA-0177-87DB2D4E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" r="1" b="1"/>
          <a:stretch/>
        </p:blipFill>
        <p:spPr bwMode="auto">
          <a:xfrm>
            <a:off x="6407004" y="1336566"/>
            <a:ext cx="4683948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6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DAC8-D686-E6C6-D61C-A80D8377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Ambiente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A2F74B-376B-81A8-9A28-BC8564C2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16350"/>
            <a:ext cx="10820400" cy="4302336"/>
          </a:xfrm>
        </p:spPr>
        <p:txBody>
          <a:bodyPr>
            <a:normAutofit/>
          </a:bodyPr>
          <a:lstStyle/>
          <a:p>
            <a:r>
              <a:rPr lang="pt-PT" dirty="0"/>
              <a:t>Parâmetros Configuráveis: </a:t>
            </a:r>
          </a:p>
          <a:p>
            <a:endParaRPr lang="pt-PT" dirty="0"/>
          </a:p>
          <a:p>
            <a:pPr lvl="1"/>
            <a:r>
              <a:rPr lang="pt-PT" dirty="0"/>
              <a:t>Aspiradores;</a:t>
            </a:r>
          </a:p>
          <a:p>
            <a:pPr lvl="1"/>
            <a:r>
              <a:rPr lang="pt-PT" dirty="0"/>
              <a:t>Capacidade de transporte;</a:t>
            </a:r>
          </a:p>
          <a:p>
            <a:pPr lvl="1"/>
            <a:r>
              <a:rPr lang="pt-PT" dirty="0"/>
              <a:t>Energia inicial;</a:t>
            </a:r>
          </a:p>
          <a:p>
            <a:pPr lvl="1"/>
            <a:r>
              <a:rPr lang="pt-PT" dirty="0"/>
              <a:t>Lixo;</a:t>
            </a:r>
          </a:p>
          <a:p>
            <a:pPr lvl="1"/>
            <a:r>
              <a:rPr lang="pt-PT" dirty="0"/>
              <a:t>Carregadores;</a:t>
            </a:r>
          </a:p>
          <a:p>
            <a:pPr lvl="1"/>
            <a:r>
              <a:rPr lang="pt-PT" dirty="0"/>
              <a:t>Obstáculos;</a:t>
            </a:r>
          </a:p>
          <a:p>
            <a:pPr lvl="1"/>
            <a:r>
              <a:rPr lang="pt-PT" dirty="0"/>
              <a:t>Energia mínima para recarga;</a:t>
            </a:r>
          </a:p>
          <a:p>
            <a:pPr lvl="1"/>
            <a:r>
              <a:rPr lang="pt-PT" dirty="0"/>
              <a:t>Tempo de despejo;</a:t>
            </a:r>
          </a:p>
          <a:p>
            <a:pPr lvl="1"/>
            <a:r>
              <a:rPr lang="pt-PT" dirty="0"/>
              <a:t>Tempo para recarga 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500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07A6F-ECBC-D163-DB13-29EB539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Perceção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3D33EF-AE30-6ADC-E6AB-F1E0288D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Agentes percebem </a:t>
            </a:r>
            <a:r>
              <a:rPr lang="pt-PT" i="1" dirty="0" err="1"/>
              <a:t>patches</a:t>
            </a:r>
            <a:r>
              <a:rPr lang="pt-PT" dirty="0"/>
              <a:t> adjacentes em neighbors4: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D1B458-6E12-4895-B733-118B6AD25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06" y="2947481"/>
            <a:ext cx="6699252" cy="28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2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396622-F761-4CDE-E214-83F378AF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2" y="854814"/>
            <a:ext cx="3306744" cy="514837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Ações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B63D0BB-BDAA-4EF9-9DF5-D932F2D11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26595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7995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16803F-46FD-32FA-017C-E9E3752C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/>
              <a:t>Estados</a:t>
            </a:r>
            <a:r>
              <a:rPr lang="en-US" sz="4400" dirty="0"/>
              <a:t> de </a:t>
            </a:r>
            <a:r>
              <a:rPr lang="en-US" sz="4400" dirty="0" err="1"/>
              <a:t>Energia</a:t>
            </a:r>
            <a:endParaRPr lang="en-US" sz="4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C2D5DB-49EB-530D-418C-A97123366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9732"/>
            <a:ext cx="10820400" cy="6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A</a:t>
            </a:r>
            <a:r>
              <a:rPr lang="en-US" sz="1800" b="0" i="0" u="none" strike="noStrike" baseline="0"/>
              <a:t> cor dos agentes varia conforme o nível de energia:</a:t>
            </a:r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captura de ecrã, Gráficos, design gráfico&#10;&#10;Descrição gerada automaticamente">
            <a:extLst>
              <a:ext uri="{FF2B5EF4-FFF2-40B4-BE49-F238E27FC236}">
                <a16:creationId xmlns:a16="http://schemas.microsoft.com/office/drawing/2014/main" id="{C3F7F743-65E4-2913-FE89-241390BE6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422498"/>
            <a:ext cx="10148551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8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F0419-F465-B3EC-D6ED-6FCBE00C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4800"/>
              <a:t>Interface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9DA6F4-4131-197B-51D9-84ADE0D5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7203722" cy="1463040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pt-PT" sz="1800" b="0" i="0" u="none" strike="noStrike" baseline="0" dirty="0">
                <a:latin typeface="CMR10"/>
              </a:rPr>
              <a:t>Cont</a:t>
            </a:r>
            <a:r>
              <a:rPr lang="pt-PT" sz="1800" dirty="0">
                <a:latin typeface="CMR10"/>
              </a:rPr>
              <a:t>é</a:t>
            </a:r>
            <a:r>
              <a:rPr lang="pt-PT" sz="1800" b="0" i="0" u="none" strike="noStrike" baseline="0" dirty="0">
                <a:latin typeface="CMR10"/>
              </a:rPr>
              <a:t>m </a:t>
            </a:r>
            <a:r>
              <a:rPr lang="pt-PT" sz="1800" b="0" i="1" u="none" strike="noStrike" baseline="0" dirty="0" err="1">
                <a:latin typeface="CMTI10"/>
              </a:rPr>
              <a:t>switches</a:t>
            </a:r>
            <a:r>
              <a:rPr lang="pt-PT" sz="1800" b="0" i="0" u="none" strike="noStrike" baseline="0" dirty="0">
                <a:latin typeface="CMTI10"/>
              </a:rPr>
              <a:t> </a:t>
            </a:r>
            <a:r>
              <a:rPr lang="pt-PT" sz="1800" b="0" i="0" u="none" strike="noStrike" baseline="0" dirty="0">
                <a:latin typeface="CMR10"/>
              </a:rPr>
              <a:t>para ativar e desativar as funções do modelo melhorado.</a:t>
            </a:r>
            <a:endParaRPr lang="en-US" sz="2200" dirty="0"/>
          </a:p>
        </p:txBody>
      </p:sp>
      <p:pic>
        <p:nvPicPr>
          <p:cNvPr id="10" name="Marcador de Posição de Conteúdo 9" descr="Uma imagem com captura de ecrã, texto, Saturação de cores, padrão&#10;&#10;Descrição gerada automaticamente">
            <a:extLst>
              <a:ext uri="{FF2B5EF4-FFF2-40B4-BE49-F238E27FC236}">
                <a16:creationId xmlns:a16="http://schemas.microsoft.com/office/drawing/2014/main" id="{25AFA799-2803-BA53-3170-002FB542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54" y="2290936"/>
            <a:ext cx="691590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6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EADD8D-016C-552C-24BE-6B1A16FC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t-PT" sz="3200"/>
              <a:t>Modelo Base</a:t>
            </a:r>
          </a:p>
        </p:txBody>
      </p:sp>
      <p:graphicFrame>
        <p:nvGraphicFramePr>
          <p:cNvPr id="19" name="Marcador de Posição de Conteúdo 2">
            <a:extLst>
              <a:ext uri="{FF2B5EF4-FFF2-40B4-BE49-F238E27FC236}">
                <a16:creationId xmlns:a16="http://schemas.microsoft.com/office/drawing/2014/main" id="{0FCE131E-B7CB-7D77-4231-62E1CAF93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79396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178359"/>
      </p:ext>
    </p:extLst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Rasto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Rasto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sto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TM04033937[[fn=Rasto de Vapor]]</Template>
  <TotalTime>327</TotalTime>
  <Words>541</Words>
  <Application>Microsoft Office PowerPoint</Application>
  <PresentationFormat>Ecrã Panorâmico</PresentationFormat>
  <Paragraphs>100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CMR10</vt:lpstr>
      <vt:lpstr>CMTI10</vt:lpstr>
      <vt:lpstr>Rasto de Vapor</vt:lpstr>
      <vt:lpstr>Introdução à Inteligência Artificial – TP1</vt:lpstr>
      <vt:lpstr>Introdução</vt:lpstr>
      <vt:lpstr>Ambiente</vt:lpstr>
      <vt:lpstr>Ambiente</vt:lpstr>
      <vt:lpstr>Perceção</vt:lpstr>
      <vt:lpstr>Ações</vt:lpstr>
      <vt:lpstr>Estados de Energia</vt:lpstr>
      <vt:lpstr>Interface</vt:lpstr>
      <vt:lpstr>Modelo Base</vt:lpstr>
      <vt:lpstr>Modelo Melhorado</vt:lpstr>
      <vt:lpstr>Modelo Melhorado</vt:lpstr>
      <vt:lpstr>Hipóteses e Resultados</vt:lpstr>
      <vt:lpstr>Hipóteses e Resultados</vt:lpstr>
      <vt:lpstr>Hipóteses e Resultados</vt:lpstr>
      <vt:lpstr>Hipóteses e Resultados</vt:lpstr>
      <vt:lpstr>Hipóteses e Resultados</vt:lpstr>
      <vt:lpstr>Hipóteses e 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Fábio Oliveira</dc:creator>
  <cp:lastModifiedBy>Rafael Filipe Rodrigues Pereira</cp:lastModifiedBy>
  <cp:revision>16</cp:revision>
  <dcterms:created xsi:type="dcterms:W3CDTF">2024-10-20T11:02:14Z</dcterms:created>
  <dcterms:modified xsi:type="dcterms:W3CDTF">2024-10-21T00:21:42Z</dcterms:modified>
</cp:coreProperties>
</file>