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605"/>
    <a:srgbClr val="E9A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anegassi" userId="271ebe4ef902fc36" providerId="LiveId" clId="{BAA5E1AF-CE0F-4E7E-8BA7-A612DE6C824E}"/>
    <pc:docChg chg="undo custSel addSld delSld modSld sldOrd">
      <pc:chgData name="Rafael Panegassi" userId="271ebe4ef902fc36" providerId="LiveId" clId="{BAA5E1AF-CE0F-4E7E-8BA7-A612DE6C824E}" dt="2022-03-06T20:26:36.638" v="919" actId="14100"/>
      <pc:docMkLst>
        <pc:docMk/>
      </pc:docMkLst>
      <pc:sldChg chg="addSp delSp modSp mod">
        <pc:chgData name="Rafael Panegassi" userId="271ebe4ef902fc36" providerId="LiveId" clId="{BAA5E1AF-CE0F-4E7E-8BA7-A612DE6C824E}" dt="2022-03-06T17:28:34.901" v="9" actId="14100"/>
        <pc:sldMkLst>
          <pc:docMk/>
          <pc:sldMk cId="2512355153" sldId="261"/>
        </pc:sldMkLst>
        <pc:picChg chg="add mod">
          <ac:chgData name="Rafael Panegassi" userId="271ebe4ef902fc36" providerId="LiveId" clId="{BAA5E1AF-CE0F-4E7E-8BA7-A612DE6C824E}" dt="2022-03-06T17:28:34.901" v="9" actId="14100"/>
          <ac:picMkLst>
            <pc:docMk/>
            <pc:sldMk cId="2512355153" sldId="261"/>
            <ac:picMk id="2" creationId="{181FD0EF-0D0E-47FD-A32C-556B79F6599C}"/>
          </ac:picMkLst>
        </pc:picChg>
        <pc:picChg chg="del">
          <ac:chgData name="Rafael Panegassi" userId="271ebe4ef902fc36" providerId="LiveId" clId="{BAA5E1AF-CE0F-4E7E-8BA7-A612DE6C824E}" dt="2022-03-06T17:28:19.482" v="5" actId="478"/>
          <ac:picMkLst>
            <pc:docMk/>
            <pc:sldMk cId="2512355153" sldId="261"/>
            <ac:picMk id="6" creationId="{EEB6A9B3-A32F-4202-9B7F-73FBAB1FA605}"/>
          </ac:picMkLst>
        </pc:picChg>
      </pc:sldChg>
      <pc:sldChg chg="addSp delSp modSp mod">
        <pc:chgData name="Rafael Panegassi" userId="271ebe4ef902fc36" providerId="LiveId" clId="{BAA5E1AF-CE0F-4E7E-8BA7-A612DE6C824E}" dt="2022-03-06T17:38:46.516" v="16" actId="115"/>
        <pc:sldMkLst>
          <pc:docMk/>
          <pc:sldMk cId="2287900521" sldId="262"/>
        </pc:sldMkLst>
        <pc:spChg chg="mod">
          <ac:chgData name="Rafael Panegassi" userId="271ebe4ef902fc36" providerId="LiveId" clId="{BAA5E1AF-CE0F-4E7E-8BA7-A612DE6C824E}" dt="2022-03-06T17:38:46.516" v="16" actId="115"/>
          <ac:spMkLst>
            <pc:docMk/>
            <pc:sldMk cId="2287900521" sldId="262"/>
            <ac:spMk id="4" creationId="{DBED8C65-83AF-4081-9F43-4C7E8F8E5BC9}"/>
          </ac:spMkLst>
        </pc:spChg>
        <pc:picChg chg="add mod">
          <ac:chgData name="Rafael Panegassi" userId="271ebe4ef902fc36" providerId="LiveId" clId="{BAA5E1AF-CE0F-4E7E-8BA7-A612DE6C824E}" dt="2022-03-06T17:38:44.784" v="15" actId="14100"/>
          <ac:picMkLst>
            <pc:docMk/>
            <pc:sldMk cId="2287900521" sldId="262"/>
            <ac:picMk id="2" creationId="{02A24A84-A764-4814-859D-B61455DEFF45}"/>
          </ac:picMkLst>
        </pc:picChg>
        <pc:picChg chg="del">
          <ac:chgData name="Rafael Panegassi" userId="271ebe4ef902fc36" providerId="LiveId" clId="{BAA5E1AF-CE0F-4E7E-8BA7-A612DE6C824E}" dt="2022-03-06T17:38:22.583" v="10" actId="478"/>
          <ac:picMkLst>
            <pc:docMk/>
            <pc:sldMk cId="2287900521" sldId="262"/>
            <ac:picMk id="7" creationId="{269BFDFD-A86D-4D69-BB2D-BD619C317DF7}"/>
          </ac:picMkLst>
        </pc:picChg>
      </pc:sldChg>
      <pc:sldChg chg="addSp delSp modSp mod">
        <pc:chgData name="Rafael Panegassi" userId="271ebe4ef902fc36" providerId="LiveId" clId="{BAA5E1AF-CE0F-4E7E-8BA7-A612DE6C824E}" dt="2022-03-06T17:56:03.200" v="26" actId="14100"/>
        <pc:sldMkLst>
          <pc:docMk/>
          <pc:sldMk cId="1802301172" sldId="263"/>
        </pc:sldMkLst>
        <pc:picChg chg="del">
          <ac:chgData name="Rafael Panegassi" userId="271ebe4ef902fc36" providerId="LiveId" clId="{BAA5E1AF-CE0F-4E7E-8BA7-A612DE6C824E}" dt="2022-03-06T17:55:50.369" v="22" actId="478"/>
          <ac:picMkLst>
            <pc:docMk/>
            <pc:sldMk cId="1802301172" sldId="263"/>
            <ac:picMk id="2" creationId="{BDF218E2-74CA-4CBA-887C-C36E878C4E1E}"/>
          </ac:picMkLst>
        </pc:picChg>
        <pc:picChg chg="add mod">
          <ac:chgData name="Rafael Panegassi" userId="271ebe4ef902fc36" providerId="LiveId" clId="{BAA5E1AF-CE0F-4E7E-8BA7-A612DE6C824E}" dt="2022-03-06T17:56:03.200" v="26" actId="14100"/>
          <ac:picMkLst>
            <pc:docMk/>
            <pc:sldMk cId="1802301172" sldId="263"/>
            <ac:picMk id="3" creationId="{793890A3-96D9-4657-A690-D056F95E4F12}"/>
          </ac:picMkLst>
        </pc:picChg>
      </pc:sldChg>
      <pc:sldChg chg="addSp delSp modSp mod">
        <pc:chgData name="Rafael Panegassi" userId="271ebe4ef902fc36" providerId="LiveId" clId="{BAA5E1AF-CE0F-4E7E-8BA7-A612DE6C824E}" dt="2022-03-06T17:42:42.143" v="21" actId="14100"/>
        <pc:sldMkLst>
          <pc:docMk/>
          <pc:sldMk cId="2717786816" sldId="264"/>
        </pc:sldMkLst>
        <pc:picChg chg="add mod">
          <ac:chgData name="Rafael Panegassi" userId="271ebe4ef902fc36" providerId="LiveId" clId="{BAA5E1AF-CE0F-4E7E-8BA7-A612DE6C824E}" dt="2022-03-06T17:42:42.143" v="21" actId="14100"/>
          <ac:picMkLst>
            <pc:docMk/>
            <pc:sldMk cId="2717786816" sldId="264"/>
            <ac:picMk id="2" creationId="{784714DC-A7BB-4CFE-A806-C033684A380D}"/>
          </ac:picMkLst>
        </pc:picChg>
        <pc:picChg chg="del">
          <ac:chgData name="Rafael Panegassi" userId="271ebe4ef902fc36" providerId="LiveId" clId="{BAA5E1AF-CE0F-4E7E-8BA7-A612DE6C824E}" dt="2022-03-06T17:42:30.138" v="17" actId="478"/>
          <ac:picMkLst>
            <pc:docMk/>
            <pc:sldMk cId="2717786816" sldId="264"/>
            <ac:picMk id="3" creationId="{583828B3-3E4B-4518-ACE9-2B3D4485F359}"/>
          </ac:picMkLst>
        </pc:picChg>
      </pc:sldChg>
      <pc:sldChg chg="addSp delSp modSp mod">
        <pc:chgData name="Rafael Panegassi" userId="271ebe4ef902fc36" providerId="LiveId" clId="{BAA5E1AF-CE0F-4E7E-8BA7-A612DE6C824E}" dt="2022-03-06T17:11:17.940" v="4" actId="14100"/>
        <pc:sldMkLst>
          <pc:docMk/>
          <pc:sldMk cId="3046025300" sldId="266"/>
        </pc:sldMkLst>
        <pc:picChg chg="del">
          <ac:chgData name="Rafael Panegassi" userId="271ebe4ef902fc36" providerId="LiveId" clId="{BAA5E1AF-CE0F-4E7E-8BA7-A612DE6C824E}" dt="2022-03-06T17:11:04.679" v="0" actId="478"/>
          <ac:picMkLst>
            <pc:docMk/>
            <pc:sldMk cId="3046025300" sldId="266"/>
            <ac:picMk id="2" creationId="{A40D5044-9B1E-4C27-AC0D-B1FD588F7C52}"/>
          </ac:picMkLst>
        </pc:picChg>
        <pc:picChg chg="add mod">
          <ac:chgData name="Rafael Panegassi" userId="271ebe4ef902fc36" providerId="LiveId" clId="{BAA5E1AF-CE0F-4E7E-8BA7-A612DE6C824E}" dt="2022-03-06T17:11:17.940" v="4" actId="14100"/>
          <ac:picMkLst>
            <pc:docMk/>
            <pc:sldMk cId="3046025300" sldId="266"/>
            <ac:picMk id="3" creationId="{6CCBD93C-A2AC-425A-A918-1491653AA0A0}"/>
          </ac:picMkLst>
        </pc:picChg>
      </pc:sldChg>
      <pc:sldChg chg="addSp delSp modSp del mod">
        <pc:chgData name="Rafael Panegassi" userId="271ebe4ef902fc36" providerId="LiveId" clId="{BAA5E1AF-CE0F-4E7E-8BA7-A612DE6C824E}" dt="2022-03-06T18:15:31.423" v="47" actId="2696"/>
        <pc:sldMkLst>
          <pc:docMk/>
          <pc:sldMk cId="2221899053" sldId="267"/>
        </pc:sldMkLst>
        <pc:spChg chg="mod">
          <ac:chgData name="Rafael Panegassi" userId="271ebe4ef902fc36" providerId="LiveId" clId="{BAA5E1AF-CE0F-4E7E-8BA7-A612DE6C824E}" dt="2022-03-06T18:15:06.723" v="41" actId="1076"/>
          <ac:spMkLst>
            <pc:docMk/>
            <pc:sldMk cId="2221899053" sldId="267"/>
            <ac:spMk id="10" creationId="{42510F5A-4654-4DC8-AC2E-79F8D7163023}"/>
          </ac:spMkLst>
        </pc:spChg>
        <pc:grpChg chg="add mod">
          <ac:chgData name="Rafael Panegassi" userId="271ebe4ef902fc36" providerId="LiveId" clId="{BAA5E1AF-CE0F-4E7E-8BA7-A612DE6C824E}" dt="2022-03-06T18:14:47.806" v="36" actId="1076"/>
          <ac:grpSpMkLst>
            <pc:docMk/>
            <pc:sldMk cId="2221899053" sldId="267"/>
            <ac:grpSpMk id="6" creationId="{0407DC4E-AE38-4EDC-885C-0F73D70F2C3F}"/>
          </ac:grpSpMkLst>
        </pc:grpChg>
        <pc:picChg chg="add mod">
          <ac:chgData name="Rafael Panegassi" userId="271ebe4ef902fc36" providerId="LiveId" clId="{BAA5E1AF-CE0F-4E7E-8BA7-A612DE6C824E}" dt="2022-03-06T18:14:12.022" v="30" actId="1076"/>
          <ac:picMkLst>
            <pc:docMk/>
            <pc:sldMk cId="2221899053" sldId="267"/>
            <ac:picMk id="2" creationId="{1E5B90BC-3DCD-4B26-A7A0-1FE502DC15AF}"/>
          </ac:picMkLst>
        </pc:picChg>
        <pc:picChg chg="mod">
          <ac:chgData name="Rafael Panegassi" userId="271ebe4ef902fc36" providerId="LiveId" clId="{BAA5E1AF-CE0F-4E7E-8BA7-A612DE6C824E}" dt="2022-03-06T18:14:13.030" v="31"/>
          <ac:picMkLst>
            <pc:docMk/>
            <pc:sldMk cId="2221899053" sldId="267"/>
            <ac:picMk id="7" creationId="{E80FEEDA-B672-4AB0-91C7-8ADAF89B78FA}"/>
          </ac:picMkLst>
        </pc:picChg>
        <pc:picChg chg="mod">
          <ac:chgData name="Rafael Panegassi" userId="271ebe4ef902fc36" providerId="LiveId" clId="{BAA5E1AF-CE0F-4E7E-8BA7-A612DE6C824E}" dt="2022-03-06T18:14:13.030" v="31"/>
          <ac:picMkLst>
            <pc:docMk/>
            <pc:sldMk cId="2221899053" sldId="267"/>
            <ac:picMk id="8" creationId="{E59205AB-DF13-4886-9A83-32EF0B6ABA17}"/>
          </ac:picMkLst>
        </pc:picChg>
        <pc:picChg chg="mod">
          <ac:chgData name="Rafael Panegassi" userId="271ebe4ef902fc36" providerId="LiveId" clId="{BAA5E1AF-CE0F-4E7E-8BA7-A612DE6C824E}" dt="2022-03-06T18:14:13.030" v="31"/>
          <ac:picMkLst>
            <pc:docMk/>
            <pc:sldMk cId="2221899053" sldId="267"/>
            <ac:picMk id="9" creationId="{A4D1E35D-925B-4590-8A70-DADC56FBEE4D}"/>
          </ac:picMkLst>
        </pc:picChg>
        <pc:picChg chg="del">
          <ac:chgData name="Rafael Panegassi" userId="271ebe4ef902fc36" providerId="LiveId" clId="{BAA5E1AF-CE0F-4E7E-8BA7-A612DE6C824E}" dt="2022-03-06T18:13:59.360" v="27" actId="478"/>
          <ac:picMkLst>
            <pc:docMk/>
            <pc:sldMk cId="2221899053" sldId="267"/>
            <ac:picMk id="13" creationId="{492F5B3A-DC65-4DEF-AE76-96AF9779B1BD}"/>
          </ac:picMkLst>
        </pc:picChg>
      </pc:sldChg>
      <pc:sldChg chg="addSp delSp modSp add mod ord">
        <pc:chgData name="Rafael Panegassi" userId="271ebe4ef902fc36" providerId="LiveId" clId="{BAA5E1AF-CE0F-4E7E-8BA7-A612DE6C824E}" dt="2022-03-06T18:26:20.694" v="66" actId="14100"/>
        <pc:sldMkLst>
          <pc:docMk/>
          <pc:sldMk cId="2404919153" sldId="268"/>
        </pc:sldMkLst>
        <pc:spChg chg="mod">
          <ac:chgData name="Rafael Panegassi" userId="271ebe4ef902fc36" providerId="LiveId" clId="{BAA5E1AF-CE0F-4E7E-8BA7-A612DE6C824E}" dt="2022-03-06T18:15:11.440" v="42"/>
          <ac:spMkLst>
            <pc:docMk/>
            <pc:sldMk cId="2404919153" sldId="268"/>
            <ac:spMk id="10" creationId="{42510F5A-4654-4DC8-AC2E-79F8D7163023}"/>
          </ac:spMkLst>
        </pc:spChg>
        <pc:graphicFrameChg chg="add mod">
          <ac:chgData name="Rafael Panegassi" userId="271ebe4ef902fc36" providerId="LiveId" clId="{BAA5E1AF-CE0F-4E7E-8BA7-A612DE6C824E}" dt="2022-03-06T18:16:21.045" v="50"/>
          <ac:graphicFrameMkLst>
            <pc:docMk/>
            <pc:sldMk cId="2404919153" sldId="268"/>
            <ac:graphicFrameMk id="11" creationId="{4B56D646-AEE7-4DDE-A388-3569519797A3}"/>
          </ac:graphicFrameMkLst>
        </pc:graphicFrameChg>
        <pc:picChg chg="del">
          <ac:chgData name="Rafael Panegassi" userId="271ebe4ef902fc36" providerId="LiveId" clId="{BAA5E1AF-CE0F-4E7E-8BA7-A612DE6C824E}" dt="2022-03-06T18:15:04.114" v="40" actId="478"/>
          <ac:picMkLst>
            <pc:docMk/>
            <pc:sldMk cId="2404919153" sldId="268"/>
            <ac:picMk id="2" creationId="{784714DC-A7BB-4CFE-A806-C033684A380D}"/>
          </ac:picMkLst>
        </pc:picChg>
        <pc:picChg chg="add del mod">
          <ac:chgData name="Rafael Panegassi" userId="271ebe4ef902fc36" providerId="LiveId" clId="{BAA5E1AF-CE0F-4E7E-8BA7-A612DE6C824E}" dt="2022-03-06T18:26:07.222" v="62" actId="478"/>
          <ac:picMkLst>
            <pc:docMk/>
            <pc:sldMk cId="2404919153" sldId="268"/>
            <ac:picMk id="3" creationId="{2659AFAE-DFB6-4017-980B-AB749ECFCD96}"/>
          </ac:picMkLst>
        </pc:picChg>
        <pc:picChg chg="add mod">
          <ac:chgData name="Rafael Panegassi" userId="271ebe4ef902fc36" providerId="LiveId" clId="{BAA5E1AF-CE0F-4E7E-8BA7-A612DE6C824E}" dt="2022-03-06T18:26:20.694" v="66" actId="14100"/>
          <ac:picMkLst>
            <pc:docMk/>
            <pc:sldMk cId="2404919153" sldId="268"/>
            <ac:picMk id="5" creationId="{5FFD1920-6623-44CB-9C6C-34B5D7A4EC42}"/>
          </ac:picMkLst>
        </pc:picChg>
        <pc:picChg chg="add del mod">
          <ac:chgData name="Rafael Panegassi" userId="271ebe4ef902fc36" providerId="LiveId" clId="{BAA5E1AF-CE0F-4E7E-8BA7-A612DE6C824E}" dt="2022-03-06T18:15:37.179" v="48" actId="478"/>
          <ac:picMkLst>
            <pc:docMk/>
            <pc:sldMk cId="2404919153" sldId="268"/>
            <ac:picMk id="9" creationId="{CF413E00-E8F4-4213-83A3-9EA0F72408B0}"/>
          </ac:picMkLst>
        </pc:picChg>
      </pc:sldChg>
      <pc:sldChg chg="addSp delSp modSp add mod">
        <pc:chgData name="Rafael Panegassi" userId="271ebe4ef902fc36" providerId="LiveId" clId="{BAA5E1AF-CE0F-4E7E-8BA7-A612DE6C824E}" dt="2022-03-06T20:25:23.910" v="905" actId="14100"/>
        <pc:sldMkLst>
          <pc:docMk/>
          <pc:sldMk cId="1826253886" sldId="269"/>
        </pc:sldMkLst>
        <pc:spChg chg="mod">
          <ac:chgData name="Rafael Panegassi" userId="271ebe4ef902fc36" providerId="LiveId" clId="{BAA5E1AF-CE0F-4E7E-8BA7-A612DE6C824E}" dt="2022-03-06T20:25:15.437" v="903" actId="20577"/>
          <ac:spMkLst>
            <pc:docMk/>
            <pc:sldMk cId="1826253886" sldId="269"/>
            <ac:spMk id="4" creationId="{DBED8C65-83AF-4081-9F43-4C7E8F8E5BC9}"/>
          </ac:spMkLst>
        </pc:spChg>
        <pc:spChg chg="del mod">
          <ac:chgData name="Rafael Panegassi" userId="271ebe4ef902fc36" providerId="LiveId" clId="{BAA5E1AF-CE0F-4E7E-8BA7-A612DE6C824E}" dt="2022-03-06T19:54:47.436" v="787" actId="478"/>
          <ac:spMkLst>
            <pc:docMk/>
            <pc:sldMk cId="1826253886" sldId="269"/>
            <ac:spMk id="10" creationId="{42510F5A-4654-4DC8-AC2E-79F8D7163023}"/>
          </ac:spMkLst>
        </pc:spChg>
        <pc:spChg chg="add del mod">
          <ac:chgData name="Rafael Panegassi" userId="271ebe4ef902fc36" providerId="LiveId" clId="{BAA5E1AF-CE0F-4E7E-8BA7-A612DE6C824E}" dt="2022-03-06T19:54:46.692" v="786" actId="478"/>
          <ac:spMkLst>
            <pc:docMk/>
            <pc:sldMk cId="1826253886" sldId="269"/>
            <ac:spMk id="12" creationId="{0A18A41B-DBA1-4ECB-BC22-271B04EFDF50}"/>
          </ac:spMkLst>
        </pc:spChg>
        <pc:spChg chg="add del mod">
          <ac:chgData name="Rafael Panegassi" userId="271ebe4ef902fc36" providerId="LiveId" clId="{BAA5E1AF-CE0F-4E7E-8BA7-A612DE6C824E}" dt="2022-03-06T19:54:45.932" v="785" actId="478"/>
          <ac:spMkLst>
            <pc:docMk/>
            <pc:sldMk cId="1826253886" sldId="269"/>
            <ac:spMk id="17" creationId="{4C040AC5-7378-4152-ACD1-4CDDF4AF6054}"/>
          </ac:spMkLst>
        </pc:spChg>
        <pc:spChg chg="add del mod">
          <ac:chgData name="Rafael Panegassi" userId="271ebe4ef902fc36" providerId="LiveId" clId="{BAA5E1AF-CE0F-4E7E-8BA7-A612DE6C824E}" dt="2022-03-06T20:24:19.753" v="837" actId="478"/>
          <ac:spMkLst>
            <pc:docMk/>
            <pc:sldMk cId="1826253886" sldId="269"/>
            <ac:spMk id="19" creationId="{E0AD3AB9-5E3A-4CC2-BF1B-4F563BC35628}"/>
          </ac:spMkLst>
        </pc:spChg>
        <pc:graphicFrameChg chg="add del mod">
          <ac:chgData name="Rafael Panegassi" userId="271ebe4ef902fc36" providerId="LiveId" clId="{BAA5E1AF-CE0F-4E7E-8BA7-A612DE6C824E}" dt="2022-03-06T19:18:22.975" v="67" actId="478"/>
          <ac:graphicFrameMkLst>
            <pc:docMk/>
            <pc:sldMk cId="1826253886" sldId="269"/>
            <ac:graphicFrameMk id="9" creationId="{46ADDA9F-F4AB-451F-8F6D-E4F91DD9FEE5}"/>
          </ac:graphicFrameMkLst>
        </pc:graphicFrameChg>
        <pc:graphicFrameChg chg="add del mod">
          <ac:chgData name="Rafael Panegassi" userId="271ebe4ef902fc36" providerId="LiveId" clId="{BAA5E1AF-CE0F-4E7E-8BA7-A612DE6C824E}" dt="2022-03-06T19:43:28.485" v="70" actId="478"/>
          <ac:graphicFrameMkLst>
            <pc:docMk/>
            <pc:sldMk cId="1826253886" sldId="269"/>
            <ac:graphicFrameMk id="11" creationId="{97AD4C1D-3D2A-4135-9F8A-175DF8564331}"/>
          </ac:graphicFrameMkLst>
        </pc:graphicFrameChg>
        <pc:picChg chg="del">
          <ac:chgData name="Rafael Panegassi" userId="271ebe4ef902fc36" providerId="LiveId" clId="{BAA5E1AF-CE0F-4E7E-8BA7-A612DE6C824E}" dt="2022-03-06T18:21:20.615" v="60" actId="478"/>
          <ac:picMkLst>
            <pc:docMk/>
            <pc:sldMk cId="1826253886" sldId="269"/>
            <ac:picMk id="3" creationId="{2659AFAE-DFB6-4017-980B-AB749ECFCD96}"/>
          </ac:picMkLst>
        </pc:picChg>
        <pc:picChg chg="add del mod">
          <ac:chgData name="Rafael Panegassi" userId="271ebe4ef902fc36" providerId="LiveId" clId="{BAA5E1AF-CE0F-4E7E-8BA7-A612DE6C824E}" dt="2022-03-06T19:54:54.708" v="789" actId="478"/>
          <ac:picMkLst>
            <pc:docMk/>
            <pc:sldMk cId="1826253886" sldId="269"/>
            <ac:picMk id="5" creationId="{AFBB42D9-DB67-4ECA-B4FB-2F065B11E652}"/>
          </ac:picMkLst>
        </pc:picChg>
        <pc:picChg chg="add del mod">
          <ac:chgData name="Rafael Panegassi" userId="271ebe4ef902fc36" providerId="LiveId" clId="{BAA5E1AF-CE0F-4E7E-8BA7-A612DE6C824E}" dt="2022-03-06T20:19:54.961" v="799" actId="22"/>
          <ac:picMkLst>
            <pc:docMk/>
            <pc:sldMk cId="1826253886" sldId="269"/>
            <ac:picMk id="7" creationId="{F5240919-AE6D-492F-B9D1-CD91AAB61942}"/>
          </ac:picMkLst>
        </pc:picChg>
        <pc:picChg chg="add mod">
          <ac:chgData name="Rafael Panegassi" userId="271ebe4ef902fc36" providerId="LiveId" clId="{BAA5E1AF-CE0F-4E7E-8BA7-A612DE6C824E}" dt="2022-03-06T20:25:23.910" v="905" actId="14100"/>
          <ac:picMkLst>
            <pc:docMk/>
            <pc:sldMk cId="1826253886" sldId="269"/>
            <ac:picMk id="18" creationId="{B2A6DC43-3ADE-4872-85D3-EFAEE0E176D6}"/>
          </ac:picMkLst>
        </pc:picChg>
      </pc:sldChg>
      <pc:sldChg chg="addSp delSp modSp new del">
        <pc:chgData name="Rafael Panegassi" userId="271ebe4ef902fc36" providerId="LiveId" clId="{BAA5E1AF-CE0F-4E7E-8BA7-A612DE6C824E}" dt="2022-03-06T18:21:16.198" v="58" actId="680"/>
        <pc:sldMkLst>
          <pc:docMk/>
          <pc:sldMk cId="2838706254" sldId="269"/>
        </pc:sldMkLst>
        <pc:graphicFrameChg chg="add del mod">
          <ac:chgData name="Rafael Panegassi" userId="271ebe4ef902fc36" providerId="LiveId" clId="{BAA5E1AF-CE0F-4E7E-8BA7-A612DE6C824E}" dt="2022-03-06T18:21:15.443" v="57"/>
          <ac:graphicFrameMkLst>
            <pc:docMk/>
            <pc:sldMk cId="2838706254" sldId="269"/>
            <ac:graphicFrameMk id="4" creationId="{9D04FAF3-1712-417E-940A-70BD9A6F3FFA}"/>
          </ac:graphicFrameMkLst>
        </pc:graphicFrameChg>
      </pc:sldChg>
      <pc:sldChg chg="new del">
        <pc:chgData name="Rafael Panegassi" userId="271ebe4ef902fc36" providerId="LiveId" clId="{BAA5E1AF-CE0F-4E7E-8BA7-A612DE6C824E}" dt="2022-03-06T20:24:05.053" v="833" actId="680"/>
        <pc:sldMkLst>
          <pc:docMk/>
          <pc:sldMk cId="389332709" sldId="270"/>
        </pc:sldMkLst>
      </pc:sldChg>
      <pc:sldChg chg="addSp delSp modSp add mod">
        <pc:chgData name="Rafael Panegassi" userId="271ebe4ef902fc36" providerId="LiveId" clId="{BAA5E1AF-CE0F-4E7E-8BA7-A612DE6C824E}" dt="2022-03-06T20:26:36.638" v="919" actId="14100"/>
        <pc:sldMkLst>
          <pc:docMk/>
          <pc:sldMk cId="772752575" sldId="270"/>
        </pc:sldMkLst>
        <pc:spChg chg="mod">
          <ac:chgData name="Rafael Panegassi" userId="271ebe4ef902fc36" providerId="LiveId" clId="{BAA5E1AF-CE0F-4E7E-8BA7-A612DE6C824E}" dt="2022-03-06T20:25:40.952" v="911" actId="20577"/>
          <ac:spMkLst>
            <pc:docMk/>
            <pc:sldMk cId="772752575" sldId="270"/>
            <ac:spMk id="4" creationId="{DBED8C65-83AF-4081-9F43-4C7E8F8E5BC9}"/>
          </ac:spMkLst>
        </pc:spChg>
        <pc:picChg chg="add del mod">
          <ac:chgData name="Rafael Panegassi" userId="271ebe4ef902fc36" providerId="LiveId" clId="{BAA5E1AF-CE0F-4E7E-8BA7-A612DE6C824E}" dt="2022-03-06T20:26:04.834" v="915" actId="478"/>
          <ac:picMkLst>
            <pc:docMk/>
            <pc:sldMk cId="772752575" sldId="270"/>
            <ac:picMk id="3" creationId="{6FA7F053-6505-45D2-95E9-4793D5BAF039}"/>
          </ac:picMkLst>
        </pc:picChg>
        <pc:picChg chg="add mod">
          <ac:chgData name="Rafael Panegassi" userId="271ebe4ef902fc36" providerId="LiveId" clId="{BAA5E1AF-CE0F-4E7E-8BA7-A612DE6C824E}" dt="2022-03-06T20:26:36.638" v="919" actId="14100"/>
          <ac:picMkLst>
            <pc:docMk/>
            <pc:sldMk cId="772752575" sldId="270"/>
            <ac:picMk id="6" creationId="{2A97B69F-A268-48CD-8B65-BF0B43FB5C52}"/>
          </ac:picMkLst>
        </pc:picChg>
        <pc:picChg chg="del">
          <ac:chgData name="Rafael Panegassi" userId="271ebe4ef902fc36" providerId="LiveId" clId="{BAA5E1AF-CE0F-4E7E-8BA7-A612DE6C824E}" dt="2022-03-06T20:25:42.808" v="912" actId="478"/>
          <ac:picMkLst>
            <pc:docMk/>
            <pc:sldMk cId="772752575" sldId="270"/>
            <ac:picMk id="18" creationId="{B2A6DC43-3ADE-4872-85D3-EFAEE0E176D6}"/>
          </ac:picMkLst>
        </pc:picChg>
      </pc:sldChg>
      <pc:sldChg chg="new del">
        <pc:chgData name="Rafael Panegassi" userId="271ebe4ef902fc36" providerId="LiveId" clId="{BAA5E1AF-CE0F-4E7E-8BA7-A612DE6C824E}" dt="2022-03-06T20:23:47.736" v="831" actId="680"/>
        <pc:sldMkLst>
          <pc:docMk/>
          <pc:sldMk cId="1704133982" sldId="270"/>
        </pc:sldMkLst>
      </pc:sldChg>
    </pc:docChg>
  </pc:docChgLst>
  <pc:docChgLst>
    <pc:chgData name="Rafael Panegassi" userId="271ebe4ef902fc36" providerId="LiveId" clId="{6663EF47-DE7B-4770-8297-D1AB7E2F8DD0}"/>
    <pc:docChg chg="undo custSel addSld delSld modSld">
      <pc:chgData name="Rafael Panegassi" userId="271ebe4ef902fc36" providerId="LiveId" clId="{6663EF47-DE7B-4770-8297-D1AB7E2F8DD0}" dt="2022-03-10T18:16:50.502" v="1087" actId="20577"/>
      <pc:docMkLst>
        <pc:docMk/>
      </pc:docMkLst>
      <pc:sldChg chg="delSp modSp mod">
        <pc:chgData name="Rafael Panegassi" userId="271ebe4ef902fc36" providerId="LiveId" clId="{6663EF47-DE7B-4770-8297-D1AB7E2F8DD0}" dt="2022-03-10T17:54:40.262" v="386" actId="20577"/>
        <pc:sldMkLst>
          <pc:docMk/>
          <pc:sldMk cId="516630715" sldId="258"/>
        </pc:sldMkLst>
        <pc:spChg chg="mod">
          <ac:chgData name="Rafael Panegassi" userId="271ebe4ef902fc36" providerId="LiveId" clId="{6663EF47-DE7B-4770-8297-D1AB7E2F8DD0}" dt="2022-03-10T17:54:40.262" v="386" actId="20577"/>
          <ac:spMkLst>
            <pc:docMk/>
            <pc:sldMk cId="516630715" sldId="258"/>
            <ac:spMk id="10" creationId="{42510F5A-4654-4DC8-AC2E-79F8D7163023}"/>
          </ac:spMkLst>
        </pc:spChg>
        <pc:grpChg chg="del">
          <ac:chgData name="Rafael Panegassi" userId="271ebe4ef902fc36" providerId="LiveId" clId="{6663EF47-DE7B-4770-8297-D1AB7E2F8DD0}" dt="2022-03-08T00:41:34.960" v="0" actId="478"/>
          <ac:grpSpMkLst>
            <pc:docMk/>
            <pc:sldMk cId="516630715" sldId="258"/>
            <ac:grpSpMk id="16" creationId="{1A5C90D1-BFAF-4DE7-B659-6BFB3D83D02B}"/>
          </ac:grpSpMkLst>
        </pc:grpChg>
      </pc:sldChg>
      <pc:sldChg chg="delSp modSp mod">
        <pc:chgData name="Rafael Panegassi" userId="271ebe4ef902fc36" providerId="LiveId" clId="{6663EF47-DE7B-4770-8297-D1AB7E2F8DD0}" dt="2022-03-10T17:55:31.393" v="421" actId="20577"/>
        <pc:sldMkLst>
          <pc:docMk/>
          <pc:sldMk cId="250133352" sldId="260"/>
        </pc:sldMkLst>
        <pc:spChg chg="mod">
          <ac:chgData name="Rafael Panegassi" userId="271ebe4ef902fc36" providerId="LiveId" clId="{6663EF47-DE7B-4770-8297-D1AB7E2F8DD0}" dt="2022-03-10T17:55:31.393" v="421" actId="20577"/>
          <ac:spMkLst>
            <pc:docMk/>
            <pc:sldMk cId="250133352" sldId="260"/>
            <ac:spMk id="10" creationId="{42510F5A-4654-4DC8-AC2E-79F8D7163023}"/>
          </ac:spMkLst>
        </pc:spChg>
        <pc:grpChg chg="del">
          <ac:chgData name="Rafael Panegassi" userId="271ebe4ef902fc36" providerId="LiveId" clId="{6663EF47-DE7B-4770-8297-D1AB7E2F8DD0}" dt="2022-03-08T00:41:43.670" v="2" actId="478"/>
          <ac:grpSpMkLst>
            <pc:docMk/>
            <pc:sldMk cId="250133352" sldId="260"/>
            <ac:grpSpMk id="16" creationId="{1A5C90D1-BFAF-4DE7-B659-6BFB3D83D02B}"/>
          </ac:grpSpMkLst>
        </pc:grpChg>
      </pc:sldChg>
      <pc:sldChg chg="delSp modSp mod">
        <pc:chgData name="Rafael Panegassi" userId="271ebe4ef902fc36" providerId="LiveId" clId="{6663EF47-DE7B-4770-8297-D1AB7E2F8DD0}" dt="2022-03-10T17:56:50.992" v="472" actId="20577"/>
        <pc:sldMkLst>
          <pc:docMk/>
          <pc:sldMk cId="2512355153" sldId="261"/>
        </pc:sldMkLst>
        <pc:spChg chg="mod">
          <ac:chgData name="Rafael Panegassi" userId="271ebe4ef902fc36" providerId="LiveId" clId="{6663EF47-DE7B-4770-8297-D1AB7E2F8DD0}" dt="2022-03-10T17:39:22.576" v="92" actId="1037"/>
          <ac:spMkLst>
            <pc:docMk/>
            <pc:sldMk cId="2512355153" sldId="261"/>
            <ac:spMk id="4" creationId="{DBED8C65-83AF-4081-9F43-4C7E8F8E5BC9}"/>
          </ac:spMkLst>
        </pc:spChg>
        <pc:spChg chg="mod">
          <ac:chgData name="Rafael Panegassi" userId="271ebe4ef902fc36" providerId="LiveId" clId="{6663EF47-DE7B-4770-8297-D1AB7E2F8DD0}" dt="2022-03-10T17:56:50.992" v="472" actId="20577"/>
          <ac:spMkLst>
            <pc:docMk/>
            <pc:sldMk cId="2512355153" sldId="261"/>
            <ac:spMk id="10" creationId="{42510F5A-4654-4DC8-AC2E-79F8D7163023}"/>
          </ac:spMkLst>
        </pc:spChg>
        <pc:grpChg chg="del">
          <ac:chgData name="Rafael Panegassi" userId="271ebe4ef902fc36" providerId="LiveId" clId="{6663EF47-DE7B-4770-8297-D1AB7E2F8DD0}" dt="2022-03-08T00:41:45.518" v="3" actId="478"/>
          <ac:grpSpMkLst>
            <pc:docMk/>
            <pc:sldMk cId="2512355153" sldId="261"/>
            <ac:grpSpMk id="16" creationId="{1A5C90D1-BFAF-4DE7-B659-6BFB3D83D02B}"/>
          </ac:grpSpMkLst>
        </pc:grpChg>
      </pc:sldChg>
      <pc:sldChg chg="delSp modSp mod">
        <pc:chgData name="Rafael Panegassi" userId="271ebe4ef902fc36" providerId="LiveId" clId="{6663EF47-DE7B-4770-8297-D1AB7E2F8DD0}" dt="2022-03-10T17:57:50.864" v="521" actId="20577"/>
        <pc:sldMkLst>
          <pc:docMk/>
          <pc:sldMk cId="2287900521" sldId="262"/>
        </pc:sldMkLst>
        <pc:spChg chg="mod">
          <ac:chgData name="Rafael Panegassi" userId="271ebe4ef902fc36" providerId="LiveId" clId="{6663EF47-DE7B-4770-8297-D1AB7E2F8DD0}" dt="2022-03-10T17:57:50.864" v="521" actId="20577"/>
          <ac:spMkLst>
            <pc:docMk/>
            <pc:sldMk cId="2287900521" sldId="262"/>
            <ac:spMk id="10" creationId="{42510F5A-4654-4DC8-AC2E-79F8D7163023}"/>
          </ac:spMkLst>
        </pc:spChg>
        <pc:grpChg chg="del">
          <ac:chgData name="Rafael Panegassi" userId="271ebe4ef902fc36" providerId="LiveId" clId="{6663EF47-DE7B-4770-8297-D1AB7E2F8DD0}" dt="2022-03-08T00:41:48.022" v="4" actId="478"/>
          <ac:grpSpMkLst>
            <pc:docMk/>
            <pc:sldMk cId="2287900521" sldId="262"/>
            <ac:grpSpMk id="16" creationId="{1A5C90D1-BFAF-4DE7-B659-6BFB3D83D02B}"/>
          </ac:grpSpMkLst>
        </pc:grpChg>
      </pc:sldChg>
      <pc:sldChg chg="delSp modSp mod">
        <pc:chgData name="Rafael Panegassi" userId="271ebe4ef902fc36" providerId="LiveId" clId="{6663EF47-DE7B-4770-8297-D1AB7E2F8DD0}" dt="2022-03-10T17:58:01.977" v="523" actId="20577"/>
        <pc:sldMkLst>
          <pc:docMk/>
          <pc:sldMk cId="1802301172" sldId="263"/>
        </pc:sldMkLst>
        <pc:spChg chg="mod">
          <ac:chgData name="Rafael Panegassi" userId="271ebe4ef902fc36" providerId="LiveId" clId="{6663EF47-DE7B-4770-8297-D1AB7E2F8DD0}" dt="2022-03-10T17:58:01.977" v="523" actId="20577"/>
          <ac:spMkLst>
            <pc:docMk/>
            <pc:sldMk cId="1802301172" sldId="263"/>
            <ac:spMk id="10" creationId="{42510F5A-4654-4DC8-AC2E-79F8D7163023}"/>
          </ac:spMkLst>
        </pc:spChg>
        <pc:grpChg chg="del">
          <ac:chgData name="Rafael Panegassi" userId="271ebe4ef902fc36" providerId="LiveId" clId="{6663EF47-DE7B-4770-8297-D1AB7E2F8DD0}" dt="2022-03-08T00:41:50.998" v="5" actId="478"/>
          <ac:grpSpMkLst>
            <pc:docMk/>
            <pc:sldMk cId="1802301172" sldId="263"/>
            <ac:grpSpMk id="16" creationId="{1A5C90D1-BFAF-4DE7-B659-6BFB3D83D02B}"/>
          </ac:grpSpMkLst>
        </pc:grpChg>
      </pc:sldChg>
      <pc:sldChg chg="delSp modSp mod">
        <pc:chgData name="Rafael Panegassi" userId="271ebe4ef902fc36" providerId="LiveId" clId="{6663EF47-DE7B-4770-8297-D1AB7E2F8DD0}" dt="2022-03-10T17:58:20.134" v="542" actId="20577"/>
        <pc:sldMkLst>
          <pc:docMk/>
          <pc:sldMk cId="2717786816" sldId="264"/>
        </pc:sldMkLst>
        <pc:spChg chg="mod">
          <ac:chgData name="Rafael Panegassi" userId="271ebe4ef902fc36" providerId="LiveId" clId="{6663EF47-DE7B-4770-8297-D1AB7E2F8DD0}" dt="2022-03-10T17:58:20.134" v="542" actId="20577"/>
          <ac:spMkLst>
            <pc:docMk/>
            <pc:sldMk cId="2717786816" sldId="264"/>
            <ac:spMk id="10" creationId="{42510F5A-4654-4DC8-AC2E-79F8D7163023}"/>
          </ac:spMkLst>
        </pc:spChg>
        <pc:grpChg chg="del">
          <ac:chgData name="Rafael Panegassi" userId="271ebe4ef902fc36" providerId="LiveId" clId="{6663EF47-DE7B-4770-8297-D1AB7E2F8DD0}" dt="2022-03-08T00:41:53.142" v="6" actId="478"/>
          <ac:grpSpMkLst>
            <pc:docMk/>
            <pc:sldMk cId="2717786816" sldId="264"/>
            <ac:grpSpMk id="16" creationId="{1A5C90D1-BFAF-4DE7-B659-6BFB3D83D02B}"/>
          </ac:grpSpMkLst>
        </pc:grpChg>
      </pc:sldChg>
      <pc:sldChg chg="modSp mod">
        <pc:chgData name="Rafael Panegassi" userId="271ebe4ef902fc36" providerId="LiveId" clId="{6663EF47-DE7B-4770-8297-D1AB7E2F8DD0}" dt="2022-03-10T17:58:39.623" v="551" actId="20577"/>
        <pc:sldMkLst>
          <pc:docMk/>
          <pc:sldMk cId="683494241" sldId="265"/>
        </pc:sldMkLst>
        <pc:spChg chg="mod">
          <ac:chgData name="Rafael Panegassi" userId="271ebe4ef902fc36" providerId="LiveId" clId="{6663EF47-DE7B-4770-8297-D1AB7E2F8DD0}" dt="2022-03-10T17:58:39.623" v="551" actId="20577"/>
          <ac:spMkLst>
            <pc:docMk/>
            <pc:sldMk cId="683494241" sldId="265"/>
            <ac:spMk id="10" creationId="{42510F5A-4654-4DC8-AC2E-79F8D7163023}"/>
          </ac:spMkLst>
        </pc:spChg>
      </pc:sldChg>
      <pc:sldChg chg="delSp mod">
        <pc:chgData name="Rafael Panegassi" userId="271ebe4ef902fc36" providerId="LiveId" clId="{6663EF47-DE7B-4770-8297-D1AB7E2F8DD0}" dt="2022-03-08T00:41:40.462" v="1" actId="478"/>
        <pc:sldMkLst>
          <pc:docMk/>
          <pc:sldMk cId="3046025300" sldId="266"/>
        </pc:sldMkLst>
        <pc:grpChg chg="del">
          <ac:chgData name="Rafael Panegassi" userId="271ebe4ef902fc36" providerId="LiveId" clId="{6663EF47-DE7B-4770-8297-D1AB7E2F8DD0}" dt="2022-03-08T00:41:40.462" v="1" actId="478"/>
          <ac:grpSpMkLst>
            <pc:docMk/>
            <pc:sldMk cId="3046025300" sldId="266"/>
            <ac:grpSpMk id="16" creationId="{1A5C90D1-BFAF-4DE7-B659-6BFB3D83D02B}"/>
          </ac:grpSpMkLst>
        </pc:grpChg>
      </pc:sldChg>
      <pc:sldChg chg="delSp modSp mod">
        <pc:chgData name="Rafael Panegassi" userId="271ebe4ef902fc36" providerId="LiveId" clId="{6663EF47-DE7B-4770-8297-D1AB7E2F8DD0}" dt="2022-03-10T17:59:52.271" v="596" actId="20577"/>
        <pc:sldMkLst>
          <pc:docMk/>
          <pc:sldMk cId="2404919153" sldId="268"/>
        </pc:sldMkLst>
        <pc:spChg chg="mod">
          <ac:chgData name="Rafael Panegassi" userId="271ebe4ef902fc36" providerId="LiveId" clId="{6663EF47-DE7B-4770-8297-D1AB7E2F8DD0}" dt="2022-03-10T17:59:52.271" v="596" actId="20577"/>
          <ac:spMkLst>
            <pc:docMk/>
            <pc:sldMk cId="2404919153" sldId="268"/>
            <ac:spMk id="10" creationId="{42510F5A-4654-4DC8-AC2E-79F8D7163023}"/>
          </ac:spMkLst>
        </pc:spChg>
        <pc:grpChg chg="del">
          <ac:chgData name="Rafael Panegassi" userId="271ebe4ef902fc36" providerId="LiveId" clId="{6663EF47-DE7B-4770-8297-D1AB7E2F8DD0}" dt="2022-03-08T00:41:56.825" v="7" actId="478"/>
          <ac:grpSpMkLst>
            <pc:docMk/>
            <pc:sldMk cId="2404919153" sldId="268"/>
            <ac:grpSpMk id="16" creationId="{1A5C90D1-BFAF-4DE7-B659-6BFB3D83D02B}"/>
          </ac:grpSpMkLst>
        </pc:grpChg>
      </pc:sldChg>
      <pc:sldChg chg="modSp del mod">
        <pc:chgData name="Rafael Panegassi" userId="271ebe4ef902fc36" providerId="LiveId" clId="{6663EF47-DE7B-4770-8297-D1AB7E2F8DD0}" dt="2022-03-10T17:48:25.095" v="344" actId="2696"/>
        <pc:sldMkLst>
          <pc:docMk/>
          <pc:sldMk cId="1826253886" sldId="269"/>
        </pc:sldMkLst>
        <pc:spChg chg="mod">
          <ac:chgData name="Rafael Panegassi" userId="271ebe4ef902fc36" providerId="LiveId" clId="{6663EF47-DE7B-4770-8297-D1AB7E2F8DD0}" dt="2022-03-10T17:44:45.685" v="242" actId="20577"/>
          <ac:spMkLst>
            <pc:docMk/>
            <pc:sldMk cId="1826253886" sldId="269"/>
            <ac:spMk id="2" creationId="{34A805B7-0902-4ACD-8C2C-F4ED57216ACB}"/>
          </ac:spMkLst>
        </pc:spChg>
      </pc:sldChg>
      <pc:sldChg chg="modSp add mod">
        <pc:chgData name="Rafael Panegassi" userId="271ebe4ef902fc36" providerId="LiveId" clId="{6663EF47-DE7B-4770-8297-D1AB7E2F8DD0}" dt="2022-03-10T18:16:50.502" v="1087" actId="20577"/>
        <pc:sldMkLst>
          <pc:docMk/>
          <pc:sldMk cId="1230793691" sldId="270"/>
        </pc:sldMkLst>
        <pc:spChg chg="mod">
          <ac:chgData name="Rafael Panegassi" userId="271ebe4ef902fc36" providerId="LiveId" clId="{6663EF47-DE7B-4770-8297-D1AB7E2F8DD0}" dt="2022-03-10T18:16:50.502" v="1087" actId="20577"/>
          <ac:spMkLst>
            <pc:docMk/>
            <pc:sldMk cId="1230793691" sldId="270"/>
            <ac:spMk id="2" creationId="{34A805B7-0902-4ACD-8C2C-F4ED57216A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C0692-530F-4B8D-89DB-9950C6C4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071FB-E833-4385-9E96-A1B8B8ADC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113C8-9A69-4851-ABC8-31246A74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0F9D8-8789-44F1-AB61-EFF81E3A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5CAF4-9698-4578-979D-9187A588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85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AE875-69B7-4674-A7EA-53732365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E0E41F-997D-43A5-85B0-6B36C7FF2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88AA1-D63C-4B81-ABA9-BA202DE5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3F77A-10D9-4DF9-9667-F6E49667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FB097-D319-4461-BE9D-CA9319BD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7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77E3DB-9B3C-4B83-800F-6EB5AD98C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84ADF8-B689-4A3D-997B-59C2A44E3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AA533-39F0-4610-92C5-2C6BD729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397023-1C40-4F36-A592-EF40782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1FA7C-C52F-491A-8B39-75A980E7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70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E4345-4AEC-4583-A27E-D20433EF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6B01D-E112-4CBA-A996-63933C11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DDCB9-B423-4638-948B-4521A1C7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5F7E9-B111-4B34-B93F-1C5EF942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FABE7-AD63-467D-A74D-BE55513D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43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040E5-6622-4617-8CCA-EDB9A15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1FABED-5C33-4FA1-8A2B-B1B93A38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697D5-5C48-4623-A364-1D18EFA4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25A57-61F3-4EBE-8DCE-88823FD2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7838E8-7412-4ED2-A8D8-53597AD4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35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2ED7E-80C4-4A12-A1A4-B28E541E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8749C-ECEC-4E78-BC31-7E6525FE8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F0CA85-954B-4ACF-83D5-FB70065E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38FB7-A8FC-42BD-B519-72422203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F2280-7ED2-4B80-AF72-0ADFFD62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84ED61-675B-4C2B-8FA7-10F0DB5C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FFF88-1B4D-4B97-BC0A-BC31B720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5C0FCE-5D18-4545-A23C-BFF38C22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E22625-B328-4581-B56B-9801797A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90C34-4A05-4F32-AF07-34470430C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3B836F-D985-4BE4-87BF-CBA5F4408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6EEB68-ED9E-4129-8081-544538C7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271152-0D16-4F12-BCC1-6F4E77D7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F15FC5-A36C-47D0-8689-2C72EF5A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A6803-D531-4915-A37E-E8A1D0A5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7B184D-EEB2-4437-836E-9BCA7A6A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750094-F9E4-496D-99F2-BFF70567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2D8955-CF7D-44B2-B781-0C299115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6C9C25-EF08-4BEE-89B8-DCAD3905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3AEBFD-7F98-4D4B-A44E-E431BD6E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D347D3-740D-4739-B921-C2C894A6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19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E107-853D-44C7-9CFB-8FA15145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3D1B1-84D0-4F43-9CD3-B819898F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905779-4D7D-4EA3-8084-7192A59F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3DFEBE-9AD4-4E20-93D3-C95A4585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3AB89C-AEB2-45B9-82FA-E00ADE48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7ED399-4FB4-4A8C-89C5-A882D18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BA189-7494-490E-BB6E-F2EC3EDA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5DE32C-7132-4327-ACB5-ECE25C0E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3072BD-981B-4745-B158-20887F771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DDDFDB-EEAD-4DE0-9CA5-46D0BD7C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3E535A-F7C3-495E-B5F7-23C2273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29117D-A4F1-466E-ADD4-048FBE99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5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13135A-6A65-4C55-8B46-03FE46AA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DCFE1-9DB0-437F-9C2C-A53CA067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D5EC6-2393-431B-88CD-E02489296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379E-2A7F-47D1-BF53-21413141498B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CE587D-FB83-472A-8734-E6DE5CB2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ECBB5-D3F4-476D-AB8F-3418F4FA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E4ED-B08B-4839-9EBF-DA61D0229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88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7C5C0205-D5CC-4DD6-8629-CDD9A6E39D1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BED8C65-83AF-4081-9F43-4C7E8F8E5BC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AC0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1490C03-EEBC-48D1-97DB-FD3C7841266E}"/>
                </a:ext>
              </a:extLst>
            </p:cNvPr>
            <p:cNvSpPr/>
            <p:nvPr/>
          </p:nvSpPr>
          <p:spPr>
            <a:xfrm>
              <a:off x="2241176" y="2319867"/>
              <a:ext cx="7709647" cy="3021106"/>
            </a:xfrm>
            <a:prstGeom prst="ellipse">
              <a:avLst/>
            </a:prstGeom>
            <a:solidFill>
              <a:srgbClr val="0706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/>
                <a:t>Crimes em Baltimore</a:t>
              </a:r>
            </a:p>
            <a:p>
              <a:pPr algn="ctr"/>
              <a:r>
                <a:rPr lang="pt-BR" sz="4800" dirty="0"/>
                <a:t>2011 - 2016</a:t>
              </a: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4A6BF56-9AB6-4F2F-B7CF-FBDA3375211B}"/>
                </a:ext>
              </a:extLst>
            </p:cNvPr>
            <p:cNvGrpSpPr/>
            <p:nvPr/>
          </p:nvGrpSpPr>
          <p:grpSpPr>
            <a:xfrm>
              <a:off x="3838386" y="596152"/>
              <a:ext cx="4515225" cy="1723715"/>
              <a:chOff x="502023" y="596152"/>
              <a:chExt cx="4515225" cy="1723715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1A9E6EB9-A9F8-4FCE-AEBC-6BC2C5E8F2CB}"/>
                  </a:ext>
                </a:extLst>
              </p:cNvPr>
              <p:cNvGrpSpPr/>
              <p:nvPr/>
            </p:nvGrpSpPr>
            <p:grpSpPr>
              <a:xfrm>
                <a:off x="502023" y="596152"/>
                <a:ext cx="2791509" cy="1723715"/>
                <a:chOff x="627529" y="533400"/>
                <a:chExt cx="1828800" cy="914400"/>
              </a:xfrm>
              <a:solidFill>
                <a:srgbClr val="070605"/>
              </a:solidFill>
            </p:grpSpPr>
            <p:pic>
              <p:nvPicPr>
                <p:cNvPr id="6" name="Gráfico 5" descr="Polícia">
                  <a:extLst>
                    <a:ext uri="{FF2B5EF4-FFF2-40B4-BE49-F238E27FC236}">
                      <a16:creationId xmlns:a16="http://schemas.microsoft.com/office/drawing/2014/main" id="{231F4D56-C75D-403E-A5D9-C2BE395989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529" y="5334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" name="Gráfico 7" descr="Algemas">
                  <a:extLst>
                    <a:ext uri="{FF2B5EF4-FFF2-40B4-BE49-F238E27FC236}">
                      <a16:creationId xmlns:a16="http://schemas.microsoft.com/office/drawing/2014/main" id="{E83C295E-75FF-4DEF-BA5F-5B107EC01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1929" y="533400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3" name="Gráfico 2" descr="Ladrão">
                <a:extLst>
                  <a:ext uri="{FF2B5EF4-FFF2-40B4-BE49-F238E27FC236}">
                    <a16:creationId xmlns:a16="http://schemas.microsoft.com/office/drawing/2014/main" id="{50586B2E-1BAE-42F5-BE1E-202EE3135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93533" y="596152"/>
                <a:ext cx="1723715" cy="17237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821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510F5A-4654-4DC8-AC2E-79F8D7163023}"/>
              </a:ext>
            </a:extLst>
          </p:cNvPr>
          <p:cNvSpPr/>
          <p:nvPr/>
        </p:nvSpPr>
        <p:spPr>
          <a:xfrm>
            <a:off x="6719" y="5679694"/>
            <a:ext cx="12191999" cy="1137409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Os crimes que devemos priorizar nossas ações: Furto, Agressão, Roubo, Furto de Automóvel, Roubo de Carros e Agressão Grave.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B34C9C-FFA5-41C5-A825-69294E44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26" y="-2"/>
            <a:ext cx="4025353" cy="28193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ED9B733-60FD-4C81-A35A-E412FAC9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469" y="-3"/>
            <a:ext cx="4025208" cy="281939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736078-40F6-4E45-B10F-527170679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319" y="0"/>
            <a:ext cx="4039682" cy="281939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E505EC9-679D-4CF5-81D3-2300FE99B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9396"/>
            <a:ext cx="4025353" cy="28193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0326EE-2A98-4076-A80B-9FB437B54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071" y="2819396"/>
            <a:ext cx="4023606" cy="28193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6FD4760-10EF-4A14-B2A1-B67D86BBD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8393" y="2819396"/>
            <a:ext cx="4023607" cy="28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9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510F5A-4654-4DC8-AC2E-79F8D7163023}"/>
              </a:ext>
            </a:extLst>
          </p:cNvPr>
          <p:cNvSpPr/>
          <p:nvPr/>
        </p:nvSpPr>
        <p:spPr>
          <a:xfrm>
            <a:off x="2226734" y="5122333"/>
            <a:ext cx="7612630" cy="1519752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Analisando as 3 regiões, Central, Nordeste e Sul, ambas com suas duas vizinhanças mais representativas no ano de 2016, temos uma priorização para viabilizar as ações.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5BE941-599E-438A-8D1A-69562757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4" y="71954"/>
            <a:ext cx="7612629" cy="48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1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tx1"/>
                </a:solidFill>
              </a:rPr>
              <a:t>HIPÓTESES/AÇÕES:</a:t>
            </a: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  <a:p>
            <a:pPr algn="ctr"/>
            <a:endParaRPr lang="pt-BR" sz="3600" b="1" dirty="0">
              <a:solidFill>
                <a:schemeClr val="tx1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A5C90D1-BFAF-4DE7-B659-6BFB3D83D02B}"/>
              </a:ext>
            </a:extLst>
          </p:cNvPr>
          <p:cNvGrpSpPr/>
          <p:nvPr/>
        </p:nvGrpSpPr>
        <p:grpSpPr>
          <a:xfrm>
            <a:off x="430555" y="71954"/>
            <a:ext cx="1365624" cy="4085915"/>
            <a:chOff x="251509" y="384485"/>
            <a:chExt cx="1723715" cy="5171145"/>
          </a:xfrm>
        </p:grpSpPr>
        <p:pic>
          <p:nvPicPr>
            <p:cNvPr id="14" name="Gráfico 13" descr="Polícia">
              <a:extLst>
                <a:ext uri="{FF2B5EF4-FFF2-40B4-BE49-F238E27FC236}">
                  <a16:creationId xmlns:a16="http://schemas.microsoft.com/office/drawing/2014/main" id="{4C29256C-207E-49B7-B418-06862331E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289" y="384485"/>
              <a:ext cx="1395755" cy="1723715"/>
            </a:xfrm>
            <a:prstGeom prst="rect">
              <a:avLst/>
            </a:prstGeom>
          </p:spPr>
        </p:pic>
        <p:pic>
          <p:nvPicPr>
            <p:cNvPr id="15" name="Gráfico 14" descr="Algemas">
              <a:extLst>
                <a:ext uri="{FF2B5EF4-FFF2-40B4-BE49-F238E27FC236}">
                  <a16:creationId xmlns:a16="http://schemas.microsoft.com/office/drawing/2014/main" id="{6DF96B5F-74A6-4A71-B744-22915AA00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490" y="2108200"/>
              <a:ext cx="1395755" cy="1723715"/>
            </a:xfrm>
            <a:prstGeom prst="rect">
              <a:avLst/>
            </a:prstGeom>
          </p:spPr>
        </p:pic>
        <p:pic>
          <p:nvPicPr>
            <p:cNvPr id="13" name="Gráfico 12" descr="Gráfico de barras com tendência descendente">
              <a:extLst>
                <a:ext uri="{FF2B5EF4-FFF2-40B4-BE49-F238E27FC236}">
                  <a16:creationId xmlns:a16="http://schemas.microsoft.com/office/drawing/2014/main" id="{9015D179-40AB-4A7C-BF90-2DCB887DC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509" y="3831915"/>
              <a:ext cx="1723715" cy="1723715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4A805B7-0902-4ACD-8C2C-F4ED57216ACB}"/>
              </a:ext>
            </a:extLst>
          </p:cNvPr>
          <p:cNvSpPr/>
          <p:nvPr/>
        </p:nvSpPr>
        <p:spPr>
          <a:xfrm>
            <a:off x="2112433" y="652007"/>
            <a:ext cx="8142447" cy="60986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0000"/>
                </a:solidFill>
              </a:rPr>
              <a:t>1.   </a:t>
            </a:r>
            <a:r>
              <a:rPr lang="pt-BR" dirty="0"/>
              <a:t>2º e 3º trimestre o índice de crimes é maior.</a:t>
            </a:r>
          </a:p>
          <a:p>
            <a:r>
              <a:rPr lang="pt-BR" dirty="0">
                <a:solidFill>
                  <a:srgbClr val="FF0000"/>
                </a:solidFill>
              </a:rPr>
              <a:t>Hipótese: </a:t>
            </a:r>
            <a:r>
              <a:rPr lang="pt-BR" dirty="0"/>
              <a:t>Neste período as pessoas não estão de férias, o movimento nas ruas aumenta, há mais eventos e festas.</a:t>
            </a:r>
          </a:p>
          <a:p>
            <a:r>
              <a:rPr lang="pt-BR" dirty="0">
                <a:solidFill>
                  <a:srgbClr val="FF0000"/>
                </a:solidFill>
              </a:rPr>
              <a:t>2.   </a:t>
            </a:r>
            <a:r>
              <a:rPr lang="pt-BR" dirty="0"/>
              <a:t>Às sextas-feiras, a quantidade de crimes disparam.</a:t>
            </a:r>
          </a:p>
          <a:p>
            <a:r>
              <a:rPr lang="pt-BR" dirty="0">
                <a:solidFill>
                  <a:srgbClr val="FF0000"/>
                </a:solidFill>
              </a:rPr>
              <a:t>Hipótese: </a:t>
            </a:r>
            <a:r>
              <a:rPr lang="pt-BR" dirty="0"/>
              <a:t>Comumente, às sextas-feiras as pessoas costumam sair de casa para irem às festas, bares, casa de amigos e similares.</a:t>
            </a:r>
          </a:p>
          <a:p>
            <a:r>
              <a:rPr lang="pt-BR" dirty="0">
                <a:solidFill>
                  <a:srgbClr val="FF0000"/>
                </a:solidFill>
              </a:rPr>
              <a:t>3. </a:t>
            </a:r>
            <a:r>
              <a:rPr lang="pt-BR" dirty="0"/>
              <a:t>Os horários de maiores ocorrências são disparados do período da tarde até a noite, tendo o maior índice de crimes internos a tarde, e, crimes externos, a noite.</a:t>
            </a:r>
          </a:p>
          <a:p>
            <a:r>
              <a:rPr lang="pt-BR" dirty="0">
                <a:solidFill>
                  <a:srgbClr val="FF0000"/>
                </a:solidFill>
              </a:rPr>
              <a:t>Hipótese: </a:t>
            </a:r>
            <a:r>
              <a:rPr lang="pt-BR" dirty="0"/>
              <a:t>No período da tarde, muitas pessoas estão trabalhando, o que facilita a criminalidade. Já no período da noite, por exemplo, por ter pouca iluminação, os criminosos se sentem mais confortáveis.</a:t>
            </a:r>
          </a:p>
          <a:p>
            <a:r>
              <a:rPr lang="pt-BR" dirty="0">
                <a:solidFill>
                  <a:srgbClr val="FF0000"/>
                </a:solidFill>
              </a:rPr>
              <a:t>Ações: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um canal de comunicação para denúncias.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Oferecer vigilância particular para </a:t>
            </a:r>
            <a:r>
              <a:rPr lang="pt-BR"/>
              <a:t>as vizinhanças.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Colocar uma base </a:t>
            </a:r>
            <a:r>
              <a:rPr lang="pt-BR" dirty="0" err="1"/>
              <a:t>movél</a:t>
            </a:r>
            <a:r>
              <a:rPr lang="pt-BR" dirty="0"/>
              <a:t> da policia nas vizinhanças.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Aumentar a frequência das rondas policiais em 50% nas vizinhanças.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Trocar luzes amarelas por brancas, redimensionar o sistema de iluminação para o ideal estabelecido na segurança pública.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Incluir câmeras de segurança em locais estratégicos.</a:t>
            </a:r>
          </a:p>
          <a:p>
            <a:r>
              <a:rPr lang="pt-BR" dirty="0">
                <a:solidFill>
                  <a:srgbClr val="FF0000"/>
                </a:solidFill>
              </a:rPr>
              <a:t>Conclusão</a:t>
            </a:r>
            <a:r>
              <a:rPr lang="pt-BR" dirty="0"/>
              <a:t>: Após implementar as ações nas seis vizinhanças que priorizamos e analisar o seu comportamento, temos que, se positivo, a réplica nas demais vizinhanças poderá ocasionar a redução de crime no Condado de Baltimore.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47923AD-7C1F-4D6C-BCC0-3DB65819678D}"/>
              </a:ext>
            </a:extLst>
          </p:cNvPr>
          <p:cNvGrpSpPr/>
          <p:nvPr/>
        </p:nvGrpSpPr>
        <p:grpSpPr>
          <a:xfrm>
            <a:off x="10525733" y="71954"/>
            <a:ext cx="1365624" cy="4085915"/>
            <a:chOff x="251509" y="384485"/>
            <a:chExt cx="1723715" cy="5171145"/>
          </a:xfrm>
        </p:grpSpPr>
        <p:pic>
          <p:nvPicPr>
            <p:cNvPr id="10" name="Gráfico 9" descr="Polícia">
              <a:extLst>
                <a:ext uri="{FF2B5EF4-FFF2-40B4-BE49-F238E27FC236}">
                  <a16:creationId xmlns:a16="http://schemas.microsoft.com/office/drawing/2014/main" id="{3968948D-67F5-402E-933D-9148F6DE8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289" y="384485"/>
              <a:ext cx="1395755" cy="1723715"/>
            </a:xfrm>
            <a:prstGeom prst="rect">
              <a:avLst/>
            </a:prstGeom>
          </p:spPr>
        </p:pic>
        <p:pic>
          <p:nvPicPr>
            <p:cNvPr id="11" name="Gráfico 10" descr="Algemas">
              <a:extLst>
                <a:ext uri="{FF2B5EF4-FFF2-40B4-BE49-F238E27FC236}">
                  <a16:creationId xmlns:a16="http://schemas.microsoft.com/office/drawing/2014/main" id="{363E1A19-1EC8-41C4-963F-92A96827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490" y="2108200"/>
              <a:ext cx="1395755" cy="1723715"/>
            </a:xfrm>
            <a:prstGeom prst="rect">
              <a:avLst/>
            </a:prstGeom>
          </p:spPr>
        </p:pic>
        <p:pic>
          <p:nvPicPr>
            <p:cNvPr id="12" name="Gráfico 11" descr="Gráfico de barras com tendência descendente">
              <a:extLst>
                <a:ext uri="{FF2B5EF4-FFF2-40B4-BE49-F238E27FC236}">
                  <a16:creationId xmlns:a16="http://schemas.microsoft.com/office/drawing/2014/main" id="{BC12C0B1-C001-462C-873D-99278DF3A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509" y="3831915"/>
              <a:ext cx="1723715" cy="1723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79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378FCF2-F4AE-43CA-AB73-8D6DFF3081A0}"/>
              </a:ext>
            </a:extLst>
          </p:cNvPr>
          <p:cNvGrpSpPr/>
          <p:nvPr/>
        </p:nvGrpSpPr>
        <p:grpSpPr>
          <a:xfrm>
            <a:off x="3838387" y="596152"/>
            <a:ext cx="4515224" cy="1723715"/>
            <a:chOff x="502023" y="596152"/>
            <a:chExt cx="4515224" cy="1723715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1A9E6EB9-A9F8-4FCE-AEBC-6BC2C5E8F2CB}"/>
                </a:ext>
              </a:extLst>
            </p:cNvPr>
            <p:cNvGrpSpPr/>
            <p:nvPr/>
          </p:nvGrpSpPr>
          <p:grpSpPr>
            <a:xfrm>
              <a:off x="502023" y="596152"/>
              <a:ext cx="2791509" cy="1723715"/>
              <a:chOff x="627529" y="533400"/>
              <a:chExt cx="1828800" cy="914400"/>
            </a:xfrm>
            <a:solidFill>
              <a:srgbClr val="070605"/>
            </a:solidFill>
          </p:grpSpPr>
          <p:pic>
            <p:nvPicPr>
              <p:cNvPr id="6" name="Gráfico 5" descr="Polícia">
                <a:extLst>
                  <a:ext uri="{FF2B5EF4-FFF2-40B4-BE49-F238E27FC236}">
                    <a16:creationId xmlns:a16="http://schemas.microsoft.com/office/drawing/2014/main" id="{231F4D56-C75D-403E-A5D9-C2BE39598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529" y="53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áfico 7" descr="Algemas">
                <a:extLst>
                  <a:ext uri="{FF2B5EF4-FFF2-40B4-BE49-F238E27FC236}">
                    <a16:creationId xmlns:a16="http://schemas.microsoft.com/office/drawing/2014/main" id="{E83C295E-75FF-4DEF-BA5F-5B107EC01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1929" y="53340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3" name="Gráfico 2" descr="Gráfico de barras com tendência descendente">
              <a:extLst>
                <a:ext uri="{FF2B5EF4-FFF2-40B4-BE49-F238E27FC236}">
                  <a16:creationId xmlns:a16="http://schemas.microsoft.com/office/drawing/2014/main" id="{CD8DBE16-4625-4C01-A324-1DA801711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3532" y="596152"/>
              <a:ext cx="1723715" cy="1723715"/>
            </a:xfrm>
            <a:prstGeom prst="rect">
              <a:avLst/>
            </a:prstGeom>
          </p:spPr>
        </p:pic>
      </p:grp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30EAB4-6554-41EB-8954-ACA574CCCD77}"/>
              </a:ext>
            </a:extLst>
          </p:cNvPr>
          <p:cNvSpPr/>
          <p:nvPr/>
        </p:nvSpPr>
        <p:spPr>
          <a:xfrm>
            <a:off x="2053166" y="2319867"/>
            <a:ext cx="8085667" cy="2912534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/>
              <a:t>OBJETIVO: Reduzir o número de incidentes criminais no Condado de Baltimore.</a:t>
            </a:r>
          </a:p>
        </p:txBody>
      </p:sp>
    </p:spTree>
    <p:extLst>
      <p:ext uri="{BB962C8B-B14F-4D97-AF65-F5344CB8AC3E}">
        <p14:creationId xmlns:p14="http://schemas.microsoft.com/office/powerpoint/2010/main" val="239780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510F5A-4654-4DC8-AC2E-79F8D7163023}"/>
              </a:ext>
            </a:extLst>
          </p:cNvPr>
          <p:cNvSpPr/>
          <p:nvPr/>
        </p:nvSpPr>
        <p:spPr>
          <a:xfrm>
            <a:off x="2078966" y="4978372"/>
            <a:ext cx="7760398" cy="1741605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Temos um total de 285.807 incidentes registrados ao longo de 6 anos, média de 47.635 crimes por ano.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Pelo gráfico, nos anos de 2011, 2012, 2013 e 2015 não houve grandes variações. Porém, temos quedas notáveis nos anos de 2014 e 2016.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 err="1"/>
              <a:t>Obs</a:t>
            </a:r>
            <a:r>
              <a:rPr lang="pt-BR" sz="2000" dirty="0"/>
              <a:t>: No ano de 2016 temos dados até dia 12/11.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566301D-C83D-47FF-A02D-ABB0FF37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98" y="71954"/>
            <a:ext cx="7616465" cy="48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510F5A-4654-4DC8-AC2E-79F8D7163023}"/>
              </a:ext>
            </a:extLst>
          </p:cNvPr>
          <p:cNvSpPr/>
          <p:nvPr/>
        </p:nvSpPr>
        <p:spPr>
          <a:xfrm>
            <a:off x="2226734" y="5122333"/>
            <a:ext cx="7612630" cy="1519752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Este gráfico nos mostra que no 1º trimestre e no 4º trimestre o índice de crimes é menor.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Observamos que a criminalidade começa a aumentar em Fevereiro, Março e Abril, e só volta a cair em Novembro e Dezembro.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F21C3BD-2124-4578-840A-8F259EC2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4" y="71955"/>
            <a:ext cx="7612630" cy="48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510F5A-4654-4DC8-AC2E-79F8D7163023}"/>
              </a:ext>
            </a:extLst>
          </p:cNvPr>
          <p:cNvSpPr/>
          <p:nvPr/>
        </p:nvSpPr>
        <p:spPr>
          <a:xfrm>
            <a:off x="2226734" y="5122333"/>
            <a:ext cx="7612630" cy="1519752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Domingo é o dia com o menor nº de incidentes.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Às segundas e sextas, a quantidade de crimes disparam.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2FAFC1-311F-4B7C-A2C9-5AB57F32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79" y="71954"/>
            <a:ext cx="7612630" cy="48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510F5A-4654-4DC8-AC2E-79F8D7163023}"/>
              </a:ext>
            </a:extLst>
          </p:cNvPr>
          <p:cNvSpPr/>
          <p:nvPr/>
        </p:nvSpPr>
        <p:spPr>
          <a:xfrm>
            <a:off x="2226734" y="5122333"/>
            <a:ext cx="7612630" cy="1519752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Os horários de maiores ocorrências de crime são disparados entre as 12h até as 00h.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B97A95-0DF5-46CE-893D-9D08498C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4" y="71954"/>
            <a:ext cx="7612630" cy="48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5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510F5A-4654-4DC8-AC2E-79F8D7163023}"/>
              </a:ext>
            </a:extLst>
          </p:cNvPr>
          <p:cNvSpPr/>
          <p:nvPr/>
        </p:nvSpPr>
        <p:spPr>
          <a:xfrm>
            <a:off x="2226734" y="5122333"/>
            <a:ext cx="7612630" cy="1519752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Em horários comerciais, das 06h até as 18h, os crimes internos são superiores, enquanto que, no período da noite, das 18h às 00h, os crimes externos se sobressaem.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156CCF-AD34-4D20-AA9A-C6576086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4" y="71954"/>
            <a:ext cx="7612630" cy="48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0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510F5A-4654-4DC8-AC2E-79F8D7163023}"/>
              </a:ext>
            </a:extLst>
          </p:cNvPr>
          <p:cNvSpPr/>
          <p:nvPr/>
        </p:nvSpPr>
        <p:spPr>
          <a:xfrm>
            <a:off x="2226734" y="5122333"/>
            <a:ext cx="7612630" cy="1519752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Para reduzir a criminalidade, as ações devem ser priorizadas nas regiões: Nordeste, Sudeste, Central, Sul, Norte e Noroeste.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EE585B-9F18-4783-A9FD-BA84A783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4" y="71953"/>
            <a:ext cx="7612630" cy="48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ED8C65-83AF-4081-9F43-4C7E8F8E5B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AC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510F5A-4654-4DC8-AC2E-79F8D7163023}"/>
              </a:ext>
            </a:extLst>
          </p:cNvPr>
          <p:cNvSpPr/>
          <p:nvPr/>
        </p:nvSpPr>
        <p:spPr>
          <a:xfrm>
            <a:off x="2226734" y="5122333"/>
            <a:ext cx="7612630" cy="1519752"/>
          </a:xfrm>
          <a:prstGeom prst="roundRect">
            <a:avLst/>
          </a:prstGeom>
          <a:solidFill>
            <a:srgbClr val="0706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Para reduzir a criminalidade, as ações devem ser priorizadas nos seguintes crimes: Furto, Agressão Comum, Roubo, Furto de Automóvel, Agressão Grave e Roubo de Carros.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FBEF45-0605-4895-A704-95939078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24" y="71954"/>
            <a:ext cx="7582840" cy="48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86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564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Teleson</dc:creator>
  <cp:lastModifiedBy>Rafael Panegassi</cp:lastModifiedBy>
  <cp:revision>41</cp:revision>
  <dcterms:created xsi:type="dcterms:W3CDTF">2022-03-03T14:23:34Z</dcterms:created>
  <dcterms:modified xsi:type="dcterms:W3CDTF">2022-03-10T18:16:52Z</dcterms:modified>
</cp:coreProperties>
</file>