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9906000" cx="6858000"/>
  <p:notesSz cx="6858000" cy="9144000"/>
  <p:embeddedFontLs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DjgUWi75ODt7TIkDZ7iVDcC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5A7C184-4160-43E0-A468-2893073B1736}">
  <a:tblStyle styleId="{B5A7C184-4160-43E0-A468-2893073B173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5" name="Shape 15"/>
        <p:cNvGrpSpPr/>
        <p:nvPr/>
      </p:nvGrpSpPr>
      <p:grpSpPr>
        <a:xfrm>
          <a:off x="0" y="0"/>
          <a:ext cx="0" cy="0"/>
          <a:chOff x="0" y="0"/>
          <a:chExt cx="0" cy="0"/>
        </a:xfrm>
      </p:grpSpPr>
      <p:sp>
        <p:nvSpPr>
          <p:cNvPr id="16" name="Google Shape;16;p6"/>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1449695"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9" name="Shape 19"/>
        <p:cNvGrpSpPr/>
        <p:nvPr/>
      </p:nvGrpSpPr>
      <p:grpSpPr>
        <a:xfrm>
          <a:off x="0" y="0"/>
          <a:ext cx="0" cy="0"/>
          <a:chOff x="0" y="0"/>
          <a:chExt cx="0" cy="0"/>
        </a:xfrm>
      </p:grpSpPr>
      <p:sp>
        <p:nvSpPr>
          <p:cNvPr id="20" name="Google Shape;20;p7"/>
          <p:cNvSpPr txBox="1"/>
          <p:nvPr>
            <p:ph type="ctrTitle"/>
          </p:nvPr>
        </p:nvSpPr>
        <p:spPr>
          <a:xfrm>
            <a:off x="857250" y="1621191"/>
            <a:ext cx="51435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375"/>
              <a:buFont typeface="Calibri"/>
              <a:buNone/>
              <a:defRPr sz="337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1350"/>
              <a:buNone/>
              <a:defRPr sz="1350"/>
            </a:lvl1pPr>
            <a:lvl2pPr lvl="1" algn="ctr">
              <a:lnSpc>
                <a:spcPct val="90000"/>
              </a:lnSpc>
              <a:spcBef>
                <a:spcPts val="500"/>
              </a:spcBef>
              <a:spcAft>
                <a:spcPts val="0"/>
              </a:spcAft>
              <a:buClr>
                <a:schemeClr val="dk1"/>
              </a:buClr>
              <a:buSzPts val="1125"/>
              <a:buNone/>
              <a:defRPr sz="1125"/>
            </a:lvl2pPr>
            <a:lvl3pPr lvl="2" algn="ctr">
              <a:lnSpc>
                <a:spcPct val="90000"/>
              </a:lnSpc>
              <a:spcBef>
                <a:spcPts val="500"/>
              </a:spcBef>
              <a:spcAft>
                <a:spcPts val="0"/>
              </a:spcAft>
              <a:buClr>
                <a:schemeClr val="dk1"/>
              </a:buClr>
              <a:buSzPts val="1013"/>
              <a:buNone/>
              <a:defRPr sz="1013"/>
            </a:lvl3pPr>
            <a:lvl4pPr lvl="3" algn="ctr">
              <a:lnSpc>
                <a:spcPct val="90000"/>
              </a:lnSpc>
              <a:spcBef>
                <a:spcPts val="500"/>
              </a:spcBef>
              <a:spcAft>
                <a:spcPts val="0"/>
              </a:spcAft>
              <a:buClr>
                <a:schemeClr val="dk1"/>
              </a:buClr>
              <a:buSzPts val="900"/>
              <a:buNone/>
              <a:defRPr sz="900"/>
            </a:lvl4pPr>
            <a:lvl5pPr lvl="4" algn="ctr">
              <a:lnSpc>
                <a:spcPct val="90000"/>
              </a:lnSpc>
              <a:spcBef>
                <a:spcPts val="500"/>
              </a:spcBef>
              <a:spcAft>
                <a:spcPts val="0"/>
              </a:spcAft>
              <a:buClr>
                <a:schemeClr val="dk1"/>
              </a:buClr>
              <a:buSzPts val="900"/>
              <a:buNone/>
              <a:defRPr sz="900"/>
            </a:lvl5pPr>
            <a:lvl6pPr lvl="5" algn="ctr">
              <a:lnSpc>
                <a:spcPct val="90000"/>
              </a:lnSpc>
              <a:spcBef>
                <a:spcPts val="500"/>
              </a:spcBef>
              <a:spcAft>
                <a:spcPts val="0"/>
              </a:spcAft>
              <a:buClr>
                <a:schemeClr val="dk1"/>
              </a:buClr>
              <a:buSzPts val="900"/>
              <a:buNone/>
              <a:defRPr sz="900"/>
            </a:lvl6pPr>
            <a:lvl7pPr lvl="6" algn="ctr">
              <a:lnSpc>
                <a:spcPct val="90000"/>
              </a:lnSpc>
              <a:spcBef>
                <a:spcPts val="500"/>
              </a:spcBef>
              <a:spcAft>
                <a:spcPts val="0"/>
              </a:spcAft>
              <a:buClr>
                <a:schemeClr val="dk1"/>
              </a:buClr>
              <a:buSzPts val="900"/>
              <a:buNone/>
              <a:defRPr sz="900"/>
            </a:lvl7pPr>
            <a:lvl8pPr lvl="7" algn="ctr">
              <a:lnSpc>
                <a:spcPct val="90000"/>
              </a:lnSpc>
              <a:spcBef>
                <a:spcPts val="500"/>
              </a:spcBef>
              <a:spcAft>
                <a:spcPts val="0"/>
              </a:spcAft>
              <a:buClr>
                <a:schemeClr val="dk1"/>
              </a:buClr>
              <a:buSzPts val="900"/>
              <a:buNone/>
              <a:defRPr sz="900"/>
            </a:lvl8pPr>
            <a:lvl9pPr lvl="8" algn="ctr">
              <a:lnSpc>
                <a:spcPct val="90000"/>
              </a:lnSpc>
              <a:spcBef>
                <a:spcPts val="500"/>
              </a:spcBef>
              <a:spcAft>
                <a:spcPts val="0"/>
              </a:spcAft>
              <a:buClr>
                <a:schemeClr val="dk1"/>
              </a:buClr>
              <a:buSzPts val="900"/>
              <a:buNone/>
              <a:defRPr sz="900"/>
            </a:lvl9pPr>
          </a:lstStyle>
          <a:p/>
        </p:txBody>
      </p:sp>
      <p:sp>
        <p:nvSpPr>
          <p:cNvPr id="22" name="Google Shape;22;p7"/>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467916" y="2469622"/>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75"/>
              <a:buFont typeface="Calibri"/>
              <a:buNone/>
              <a:defRPr sz="337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467916" y="6629225"/>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1350"/>
              <a:buNone/>
              <a:defRPr sz="1350">
                <a:solidFill>
                  <a:srgbClr val="888888"/>
                </a:solidFill>
              </a:defRPr>
            </a:lvl1pPr>
            <a:lvl2pPr indent="-228600" lvl="1" marL="914400" algn="l">
              <a:lnSpc>
                <a:spcPct val="90000"/>
              </a:lnSpc>
              <a:spcBef>
                <a:spcPts val="500"/>
              </a:spcBef>
              <a:spcAft>
                <a:spcPts val="0"/>
              </a:spcAft>
              <a:buClr>
                <a:srgbClr val="888888"/>
              </a:buClr>
              <a:buSzPts val="1125"/>
              <a:buNone/>
              <a:defRPr sz="1125">
                <a:solidFill>
                  <a:srgbClr val="888888"/>
                </a:solidFill>
              </a:defRPr>
            </a:lvl2pPr>
            <a:lvl3pPr indent="-228600" lvl="2" marL="1371600" algn="l">
              <a:lnSpc>
                <a:spcPct val="90000"/>
              </a:lnSpc>
              <a:spcBef>
                <a:spcPts val="500"/>
              </a:spcBef>
              <a:spcAft>
                <a:spcPts val="0"/>
              </a:spcAft>
              <a:buClr>
                <a:srgbClr val="888888"/>
              </a:buClr>
              <a:buSzPts val="1013"/>
              <a:buNone/>
              <a:defRPr sz="1013">
                <a:solidFill>
                  <a:srgbClr val="888888"/>
                </a:solidFill>
              </a:defRPr>
            </a:lvl3pPr>
            <a:lvl4pPr indent="-228600" lvl="3" marL="1828800" algn="l">
              <a:lnSpc>
                <a:spcPct val="90000"/>
              </a:lnSpc>
              <a:spcBef>
                <a:spcPts val="500"/>
              </a:spcBef>
              <a:spcAft>
                <a:spcPts val="0"/>
              </a:spcAft>
              <a:buClr>
                <a:srgbClr val="888888"/>
              </a:buClr>
              <a:buSzPts val="900"/>
              <a:buNone/>
              <a:defRPr sz="900">
                <a:solidFill>
                  <a:srgbClr val="888888"/>
                </a:solidFill>
              </a:defRPr>
            </a:lvl4pPr>
            <a:lvl5pPr indent="-228600" lvl="4" marL="2286000" algn="l">
              <a:lnSpc>
                <a:spcPct val="90000"/>
              </a:lnSpc>
              <a:spcBef>
                <a:spcPts val="500"/>
              </a:spcBef>
              <a:spcAft>
                <a:spcPts val="0"/>
              </a:spcAft>
              <a:buClr>
                <a:srgbClr val="888888"/>
              </a:buClr>
              <a:buSzPts val="900"/>
              <a:buNone/>
              <a:defRPr sz="900">
                <a:solidFill>
                  <a:srgbClr val="888888"/>
                </a:solidFill>
              </a:defRPr>
            </a:lvl5pPr>
            <a:lvl6pPr indent="-228600" lvl="5" marL="2743200" algn="l">
              <a:lnSpc>
                <a:spcPct val="90000"/>
              </a:lnSpc>
              <a:spcBef>
                <a:spcPts val="500"/>
              </a:spcBef>
              <a:spcAft>
                <a:spcPts val="0"/>
              </a:spcAft>
              <a:buClr>
                <a:srgbClr val="888888"/>
              </a:buClr>
              <a:buSzPts val="900"/>
              <a:buNone/>
              <a:defRPr sz="900">
                <a:solidFill>
                  <a:srgbClr val="888888"/>
                </a:solidFill>
              </a:defRPr>
            </a:lvl6pPr>
            <a:lvl7pPr indent="-228600" lvl="6" marL="3200400" algn="l">
              <a:lnSpc>
                <a:spcPct val="90000"/>
              </a:lnSpc>
              <a:spcBef>
                <a:spcPts val="500"/>
              </a:spcBef>
              <a:spcAft>
                <a:spcPts val="0"/>
              </a:spcAft>
              <a:buClr>
                <a:srgbClr val="888888"/>
              </a:buClr>
              <a:buSzPts val="900"/>
              <a:buNone/>
              <a:defRPr sz="900">
                <a:solidFill>
                  <a:srgbClr val="888888"/>
                </a:solidFill>
              </a:defRPr>
            </a:lvl7pPr>
            <a:lvl8pPr indent="-228600" lvl="7" marL="3657600" algn="l">
              <a:lnSpc>
                <a:spcPct val="90000"/>
              </a:lnSpc>
              <a:spcBef>
                <a:spcPts val="500"/>
              </a:spcBef>
              <a:spcAft>
                <a:spcPts val="0"/>
              </a:spcAft>
              <a:buClr>
                <a:srgbClr val="888888"/>
              </a:buClr>
              <a:buSzPts val="900"/>
              <a:buNone/>
              <a:defRPr sz="900">
                <a:solidFill>
                  <a:srgbClr val="888888"/>
                </a:solidFill>
              </a:defRPr>
            </a:lvl8pPr>
            <a:lvl9pPr indent="-228600" lvl="8" marL="4114800" algn="l">
              <a:lnSpc>
                <a:spcPct val="90000"/>
              </a:lnSpc>
              <a:spcBef>
                <a:spcPts val="500"/>
              </a:spcBef>
              <a:spcAft>
                <a:spcPts val="0"/>
              </a:spcAft>
              <a:buClr>
                <a:srgbClr val="888888"/>
              </a:buClr>
              <a:buSzPts val="900"/>
              <a:buNone/>
              <a:defRPr sz="900">
                <a:solidFill>
                  <a:srgbClr val="888888"/>
                </a:solidFill>
              </a:defRPr>
            </a:lvl9pPr>
          </a:lstStyle>
          <a:p/>
        </p:txBody>
      </p:sp>
      <p:sp>
        <p:nvSpPr>
          <p:cNvPr id="34" name="Google Shape;34;p9"/>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10"/>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11"/>
          <p:cNvSpPr txBox="1"/>
          <p:nvPr>
            <p:ph type="title"/>
          </p:nvPr>
        </p:nvSpPr>
        <p:spPr>
          <a:xfrm>
            <a:off x="472381"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50"/>
              <a:buNone/>
              <a:defRPr b="1" sz="1350"/>
            </a:lvl1pPr>
            <a:lvl2pPr indent="-228600" lvl="1" marL="914400" algn="l">
              <a:lnSpc>
                <a:spcPct val="90000"/>
              </a:lnSpc>
              <a:spcBef>
                <a:spcPts val="500"/>
              </a:spcBef>
              <a:spcAft>
                <a:spcPts val="0"/>
              </a:spcAft>
              <a:buClr>
                <a:schemeClr val="dk1"/>
              </a:buClr>
              <a:buSzPts val="1125"/>
              <a:buNone/>
              <a:defRPr b="1" sz="1125"/>
            </a:lvl2pPr>
            <a:lvl3pPr indent="-228600" lvl="2" marL="1371600" algn="l">
              <a:lnSpc>
                <a:spcPct val="90000"/>
              </a:lnSpc>
              <a:spcBef>
                <a:spcPts val="500"/>
              </a:spcBef>
              <a:spcAft>
                <a:spcPts val="0"/>
              </a:spcAft>
              <a:buClr>
                <a:schemeClr val="dk1"/>
              </a:buClr>
              <a:buSzPts val="1013"/>
              <a:buNone/>
              <a:defRPr b="1" sz="1013"/>
            </a:lvl3pPr>
            <a:lvl4pPr indent="-228600" lvl="3" marL="1828800" algn="l">
              <a:lnSpc>
                <a:spcPct val="90000"/>
              </a:lnSpc>
              <a:spcBef>
                <a:spcPts val="500"/>
              </a:spcBef>
              <a:spcAft>
                <a:spcPts val="0"/>
              </a:spcAft>
              <a:buClr>
                <a:schemeClr val="dk1"/>
              </a:buClr>
              <a:buSzPts val="900"/>
              <a:buNone/>
              <a:defRPr b="1" sz="900"/>
            </a:lvl4pPr>
            <a:lvl5pPr indent="-228600" lvl="4" marL="2286000" algn="l">
              <a:lnSpc>
                <a:spcPct val="90000"/>
              </a:lnSpc>
              <a:spcBef>
                <a:spcPts val="500"/>
              </a:spcBef>
              <a:spcAft>
                <a:spcPts val="0"/>
              </a:spcAft>
              <a:buClr>
                <a:schemeClr val="dk1"/>
              </a:buClr>
              <a:buSzPts val="900"/>
              <a:buNone/>
              <a:defRPr b="1" sz="900"/>
            </a:lvl5pPr>
            <a:lvl6pPr indent="-228600" lvl="5" marL="2743200" algn="l">
              <a:lnSpc>
                <a:spcPct val="90000"/>
              </a:lnSpc>
              <a:spcBef>
                <a:spcPts val="500"/>
              </a:spcBef>
              <a:spcAft>
                <a:spcPts val="0"/>
              </a:spcAft>
              <a:buClr>
                <a:schemeClr val="dk1"/>
              </a:buClr>
              <a:buSzPts val="900"/>
              <a:buNone/>
              <a:defRPr b="1" sz="900"/>
            </a:lvl6pPr>
            <a:lvl7pPr indent="-228600" lvl="6" marL="3200400" algn="l">
              <a:lnSpc>
                <a:spcPct val="90000"/>
              </a:lnSpc>
              <a:spcBef>
                <a:spcPts val="500"/>
              </a:spcBef>
              <a:spcAft>
                <a:spcPts val="0"/>
              </a:spcAft>
              <a:buClr>
                <a:schemeClr val="dk1"/>
              </a:buClr>
              <a:buSzPts val="900"/>
              <a:buNone/>
              <a:defRPr b="1" sz="900"/>
            </a:lvl7pPr>
            <a:lvl8pPr indent="-228600" lvl="7" marL="3657600" algn="l">
              <a:lnSpc>
                <a:spcPct val="90000"/>
              </a:lnSpc>
              <a:spcBef>
                <a:spcPts val="500"/>
              </a:spcBef>
              <a:spcAft>
                <a:spcPts val="0"/>
              </a:spcAft>
              <a:buClr>
                <a:schemeClr val="dk1"/>
              </a:buClr>
              <a:buSzPts val="900"/>
              <a:buNone/>
              <a:defRPr b="1" sz="900"/>
            </a:lvl8pPr>
            <a:lvl9pPr indent="-228600" lvl="8" marL="4114800" algn="l">
              <a:lnSpc>
                <a:spcPct val="90000"/>
              </a:lnSpc>
              <a:spcBef>
                <a:spcPts val="500"/>
              </a:spcBef>
              <a:spcAft>
                <a:spcPts val="0"/>
              </a:spcAft>
              <a:buClr>
                <a:schemeClr val="dk1"/>
              </a:buClr>
              <a:buSzPts val="900"/>
              <a:buNone/>
              <a:defRPr b="1" sz="900"/>
            </a:lvl9pPr>
          </a:lstStyle>
          <a:p/>
        </p:txBody>
      </p:sp>
      <p:sp>
        <p:nvSpPr>
          <p:cNvPr id="47" name="Google Shape;47;p11"/>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50"/>
              <a:buNone/>
              <a:defRPr b="1" sz="1350"/>
            </a:lvl1pPr>
            <a:lvl2pPr indent="-228600" lvl="1" marL="914400" algn="l">
              <a:lnSpc>
                <a:spcPct val="90000"/>
              </a:lnSpc>
              <a:spcBef>
                <a:spcPts val="500"/>
              </a:spcBef>
              <a:spcAft>
                <a:spcPts val="0"/>
              </a:spcAft>
              <a:buClr>
                <a:schemeClr val="dk1"/>
              </a:buClr>
              <a:buSzPts val="1125"/>
              <a:buNone/>
              <a:defRPr b="1" sz="1125"/>
            </a:lvl2pPr>
            <a:lvl3pPr indent="-228600" lvl="2" marL="1371600" algn="l">
              <a:lnSpc>
                <a:spcPct val="90000"/>
              </a:lnSpc>
              <a:spcBef>
                <a:spcPts val="500"/>
              </a:spcBef>
              <a:spcAft>
                <a:spcPts val="0"/>
              </a:spcAft>
              <a:buClr>
                <a:schemeClr val="dk1"/>
              </a:buClr>
              <a:buSzPts val="1013"/>
              <a:buNone/>
              <a:defRPr b="1" sz="1013"/>
            </a:lvl3pPr>
            <a:lvl4pPr indent="-228600" lvl="3" marL="1828800" algn="l">
              <a:lnSpc>
                <a:spcPct val="90000"/>
              </a:lnSpc>
              <a:spcBef>
                <a:spcPts val="500"/>
              </a:spcBef>
              <a:spcAft>
                <a:spcPts val="0"/>
              </a:spcAft>
              <a:buClr>
                <a:schemeClr val="dk1"/>
              </a:buClr>
              <a:buSzPts val="900"/>
              <a:buNone/>
              <a:defRPr b="1" sz="900"/>
            </a:lvl4pPr>
            <a:lvl5pPr indent="-228600" lvl="4" marL="2286000" algn="l">
              <a:lnSpc>
                <a:spcPct val="90000"/>
              </a:lnSpc>
              <a:spcBef>
                <a:spcPts val="500"/>
              </a:spcBef>
              <a:spcAft>
                <a:spcPts val="0"/>
              </a:spcAft>
              <a:buClr>
                <a:schemeClr val="dk1"/>
              </a:buClr>
              <a:buSzPts val="900"/>
              <a:buNone/>
              <a:defRPr b="1" sz="900"/>
            </a:lvl5pPr>
            <a:lvl6pPr indent="-228600" lvl="5" marL="2743200" algn="l">
              <a:lnSpc>
                <a:spcPct val="90000"/>
              </a:lnSpc>
              <a:spcBef>
                <a:spcPts val="500"/>
              </a:spcBef>
              <a:spcAft>
                <a:spcPts val="0"/>
              </a:spcAft>
              <a:buClr>
                <a:schemeClr val="dk1"/>
              </a:buClr>
              <a:buSzPts val="900"/>
              <a:buNone/>
              <a:defRPr b="1" sz="900"/>
            </a:lvl6pPr>
            <a:lvl7pPr indent="-228600" lvl="6" marL="3200400" algn="l">
              <a:lnSpc>
                <a:spcPct val="90000"/>
              </a:lnSpc>
              <a:spcBef>
                <a:spcPts val="500"/>
              </a:spcBef>
              <a:spcAft>
                <a:spcPts val="0"/>
              </a:spcAft>
              <a:buClr>
                <a:schemeClr val="dk1"/>
              </a:buClr>
              <a:buSzPts val="900"/>
              <a:buNone/>
              <a:defRPr b="1" sz="900"/>
            </a:lvl7pPr>
            <a:lvl8pPr indent="-228600" lvl="7" marL="3657600" algn="l">
              <a:lnSpc>
                <a:spcPct val="90000"/>
              </a:lnSpc>
              <a:spcBef>
                <a:spcPts val="500"/>
              </a:spcBef>
              <a:spcAft>
                <a:spcPts val="0"/>
              </a:spcAft>
              <a:buClr>
                <a:schemeClr val="dk1"/>
              </a:buClr>
              <a:buSzPts val="900"/>
              <a:buNone/>
              <a:defRPr b="1" sz="900"/>
            </a:lvl8pPr>
            <a:lvl9pPr indent="-228600" lvl="8" marL="4114800" algn="l">
              <a:lnSpc>
                <a:spcPct val="90000"/>
              </a:lnSpc>
              <a:spcBef>
                <a:spcPts val="500"/>
              </a:spcBef>
              <a:spcAft>
                <a:spcPts val="0"/>
              </a:spcAft>
              <a:buClr>
                <a:schemeClr val="dk1"/>
              </a:buClr>
              <a:buSzPts val="900"/>
              <a:buNone/>
              <a:defRPr b="1" sz="900"/>
            </a:lvl9pPr>
          </a:lstStyle>
          <a:p/>
        </p:txBody>
      </p:sp>
      <p:sp>
        <p:nvSpPr>
          <p:cNvPr id="49" name="Google Shape;49;p11"/>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1"/>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472381" y="660400"/>
            <a:ext cx="2211883"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Calibri"/>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2915543" y="1426281"/>
            <a:ext cx="3471863" cy="70396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28612" lvl="1" marL="914400" algn="l">
              <a:lnSpc>
                <a:spcPct val="90000"/>
              </a:lnSpc>
              <a:spcBef>
                <a:spcPts val="500"/>
              </a:spcBef>
              <a:spcAft>
                <a:spcPts val="0"/>
              </a:spcAft>
              <a:buClr>
                <a:schemeClr val="dk1"/>
              </a:buClr>
              <a:buSzPts val="1575"/>
              <a:buChar char="•"/>
              <a:defRPr sz="1575"/>
            </a:lvl2pPr>
            <a:lvl3pPr indent="-314325" lvl="2" marL="1371600" algn="l">
              <a:lnSpc>
                <a:spcPct val="90000"/>
              </a:lnSpc>
              <a:spcBef>
                <a:spcPts val="500"/>
              </a:spcBef>
              <a:spcAft>
                <a:spcPts val="0"/>
              </a:spcAft>
              <a:buClr>
                <a:schemeClr val="dk1"/>
              </a:buClr>
              <a:buSzPts val="1350"/>
              <a:buChar char="•"/>
              <a:defRPr sz="1350"/>
            </a:lvl3pPr>
            <a:lvl4pPr indent="-300037" lvl="3" marL="1828800" algn="l">
              <a:lnSpc>
                <a:spcPct val="90000"/>
              </a:lnSpc>
              <a:spcBef>
                <a:spcPts val="500"/>
              </a:spcBef>
              <a:spcAft>
                <a:spcPts val="0"/>
              </a:spcAft>
              <a:buClr>
                <a:schemeClr val="dk1"/>
              </a:buClr>
              <a:buSzPts val="1125"/>
              <a:buChar char="•"/>
              <a:defRPr sz="1125"/>
            </a:lvl4pPr>
            <a:lvl5pPr indent="-300037" lvl="4" marL="2286000" algn="l">
              <a:lnSpc>
                <a:spcPct val="90000"/>
              </a:lnSpc>
              <a:spcBef>
                <a:spcPts val="500"/>
              </a:spcBef>
              <a:spcAft>
                <a:spcPts val="0"/>
              </a:spcAft>
              <a:buClr>
                <a:schemeClr val="dk1"/>
              </a:buClr>
              <a:buSzPts val="1125"/>
              <a:buChar char="•"/>
              <a:defRPr sz="1125"/>
            </a:lvl5pPr>
            <a:lvl6pPr indent="-300037" lvl="5" marL="2743200" algn="l">
              <a:lnSpc>
                <a:spcPct val="90000"/>
              </a:lnSpc>
              <a:spcBef>
                <a:spcPts val="500"/>
              </a:spcBef>
              <a:spcAft>
                <a:spcPts val="0"/>
              </a:spcAft>
              <a:buClr>
                <a:schemeClr val="dk1"/>
              </a:buClr>
              <a:buSzPts val="1125"/>
              <a:buChar char="•"/>
              <a:defRPr sz="1125"/>
            </a:lvl6pPr>
            <a:lvl7pPr indent="-300037" lvl="6" marL="3200400" algn="l">
              <a:lnSpc>
                <a:spcPct val="90000"/>
              </a:lnSpc>
              <a:spcBef>
                <a:spcPts val="500"/>
              </a:spcBef>
              <a:spcAft>
                <a:spcPts val="0"/>
              </a:spcAft>
              <a:buClr>
                <a:schemeClr val="dk1"/>
              </a:buClr>
              <a:buSzPts val="1125"/>
              <a:buChar char="•"/>
              <a:defRPr sz="1125"/>
            </a:lvl7pPr>
            <a:lvl8pPr indent="-300037" lvl="7" marL="3657600" algn="l">
              <a:lnSpc>
                <a:spcPct val="90000"/>
              </a:lnSpc>
              <a:spcBef>
                <a:spcPts val="500"/>
              </a:spcBef>
              <a:spcAft>
                <a:spcPts val="0"/>
              </a:spcAft>
              <a:buClr>
                <a:schemeClr val="dk1"/>
              </a:buClr>
              <a:buSzPts val="1125"/>
              <a:buChar char="•"/>
              <a:defRPr sz="1125"/>
            </a:lvl8pPr>
            <a:lvl9pPr indent="-300037" lvl="8" marL="4114800" algn="l">
              <a:lnSpc>
                <a:spcPct val="90000"/>
              </a:lnSpc>
              <a:spcBef>
                <a:spcPts val="500"/>
              </a:spcBef>
              <a:spcAft>
                <a:spcPts val="0"/>
              </a:spcAft>
              <a:buClr>
                <a:schemeClr val="dk1"/>
              </a:buClr>
              <a:buSzPts val="1125"/>
              <a:buChar char="•"/>
              <a:defRPr sz="1125"/>
            </a:lvl9pPr>
          </a:lstStyle>
          <a:p/>
        </p:txBody>
      </p:sp>
      <p:sp>
        <p:nvSpPr>
          <p:cNvPr id="61" name="Google Shape;61;p13"/>
          <p:cNvSpPr txBox="1"/>
          <p:nvPr>
            <p:ph idx="2" type="body"/>
          </p:nvPr>
        </p:nvSpPr>
        <p:spPr>
          <a:xfrm>
            <a:off x="472381" y="2971800"/>
            <a:ext cx="2211883"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900"/>
              <a:buNone/>
              <a:defRPr sz="900"/>
            </a:lvl1pPr>
            <a:lvl2pPr indent="-228600" lvl="1" marL="914400" algn="l">
              <a:lnSpc>
                <a:spcPct val="90000"/>
              </a:lnSpc>
              <a:spcBef>
                <a:spcPts val="500"/>
              </a:spcBef>
              <a:spcAft>
                <a:spcPts val="0"/>
              </a:spcAft>
              <a:buClr>
                <a:schemeClr val="dk1"/>
              </a:buClr>
              <a:buSzPts val="788"/>
              <a:buNone/>
              <a:defRPr sz="788"/>
            </a:lvl2pPr>
            <a:lvl3pPr indent="-228600" lvl="2" marL="1371600" algn="l">
              <a:lnSpc>
                <a:spcPct val="90000"/>
              </a:lnSpc>
              <a:spcBef>
                <a:spcPts val="500"/>
              </a:spcBef>
              <a:spcAft>
                <a:spcPts val="0"/>
              </a:spcAft>
              <a:buClr>
                <a:schemeClr val="dk1"/>
              </a:buClr>
              <a:buSzPts val="675"/>
              <a:buNone/>
              <a:defRPr sz="675"/>
            </a:lvl3pPr>
            <a:lvl4pPr indent="-228600" lvl="3" marL="1828800" algn="l">
              <a:lnSpc>
                <a:spcPct val="90000"/>
              </a:lnSpc>
              <a:spcBef>
                <a:spcPts val="500"/>
              </a:spcBef>
              <a:spcAft>
                <a:spcPts val="0"/>
              </a:spcAft>
              <a:buClr>
                <a:schemeClr val="dk1"/>
              </a:buClr>
              <a:buSzPts val="563"/>
              <a:buNone/>
              <a:defRPr sz="563"/>
            </a:lvl4pPr>
            <a:lvl5pPr indent="-228600" lvl="4" marL="2286000" algn="l">
              <a:lnSpc>
                <a:spcPct val="90000"/>
              </a:lnSpc>
              <a:spcBef>
                <a:spcPts val="500"/>
              </a:spcBef>
              <a:spcAft>
                <a:spcPts val="0"/>
              </a:spcAft>
              <a:buClr>
                <a:schemeClr val="dk1"/>
              </a:buClr>
              <a:buSzPts val="563"/>
              <a:buNone/>
              <a:defRPr sz="563"/>
            </a:lvl5pPr>
            <a:lvl6pPr indent="-228600" lvl="5" marL="2743200" algn="l">
              <a:lnSpc>
                <a:spcPct val="90000"/>
              </a:lnSpc>
              <a:spcBef>
                <a:spcPts val="500"/>
              </a:spcBef>
              <a:spcAft>
                <a:spcPts val="0"/>
              </a:spcAft>
              <a:buClr>
                <a:schemeClr val="dk1"/>
              </a:buClr>
              <a:buSzPts val="563"/>
              <a:buNone/>
              <a:defRPr sz="563"/>
            </a:lvl6pPr>
            <a:lvl7pPr indent="-228600" lvl="6" marL="3200400" algn="l">
              <a:lnSpc>
                <a:spcPct val="90000"/>
              </a:lnSpc>
              <a:spcBef>
                <a:spcPts val="500"/>
              </a:spcBef>
              <a:spcAft>
                <a:spcPts val="0"/>
              </a:spcAft>
              <a:buClr>
                <a:schemeClr val="dk1"/>
              </a:buClr>
              <a:buSzPts val="563"/>
              <a:buNone/>
              <a:defRPr sz="563"/>
            </a:lvl7pPr>
            <a:lvl8pPr indent="-228600" lvl="7" marL="3657600" algn="l">
              <a:lnSpc>
                <a:spcPct val="90000"/>
              </a:lnSpc>
              <a:spcBef>
                <a:spcPts val="500"/>
              </a:spcBef>
              <a:spcAft>
                <a:spcPts val="0"/>
              </a:spcAft>
              <a:buClr>
                <a:schemeClr val="dk1"/>
              </a:buClr>
              <a:buSzPts val="563"/>
              <a:buNone/>
              <a:defRPr sz="563"/>
            </a:lvl8pPr>
            <a:lvl9pPr indent="-228600" lvl="8" marL="4114800" algn="l">
              <a:lnSpc>
                <a:spcPct val="90000"/>
              </a:lnSpc>
              <a:spcBef>
                <a:spcPts val="500"/>
              </a:spcBef>
              <a:spcAft>
                <a:spcPts val="0"/>
              </a:spcAft>
              <a:buClr>
                <a:schemeClr val="dk1"/>
              </a:buClr>
              <a:buSzPts val="563"/>
              <a:buNone/>
              <a:defRPr sz="563"/>
            </a:lvl9pPr>
          </a:lstStyle>
          <a:p/>
        </p:txBody>
      </p:sp>
      <p:sp>
        <p:nvSpPr>
          <p:cNvPr id="62" name="Google Shape;62;p13"/>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472381" y="660400"/>
            <a:ext cx="2211883"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Calibri"/>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2915543" y="1426281"/>
            <a:ext cx="3471863" cy="7039681"/>
          </a:xfrm>
          <a:prstGeom prst="rect">
            <a:avLst/>
          </a:prstGeom>
          <a:noFill/>
          <a:ln>
            <a:noFill/>
          </a:ln>
        </p:spPr>
      </p:sp>
      <p:sp>
        <p:nvSpPr>
          <p:cNvPr id="68" name="Google Shape;68;p14"/>
          <p:cNvSpPr txBox="1"/>
          <p:nvPr>
            <p:ph idx="1" type="body"/>
          </p:nvPr>
        </p:nvSpPr>
        <p:spPr>
          <a:xfrm>
            <a:off x="472381" y="2971800"/>
            <a:ext cx="2211883"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900"/>
              <a:buNone/>
              <a:defRPr sz="900"/>
            </a:lvl1pPr>
            <a:lvl2pPr indent="-228600" lvl="1" marL="914400" algn="l">
              <a:lnSpc>
                <a:spcPct val="90000"/>
              </a:lnSpc>
              <a:spcBef>
                <a:spcPts val="500"/>
              </a:spcBef>
              <a:spcAft>
                <a:spcPts val="0"/>
              </a:spcAft>
              <a:buClr>
                <a:schemeClr val="dk1"/>
              </a:buClr>
              <a:buSzPts val="788"/>
              <a:buNone/>
              <a:defRPr sz="788"/>
            </a:lvl2pPr>
            <a:lvl3pPr indent="-228600" lvl="2" marL="1371600" algn="l">
              <a:lnSpc>
                <a:spcPct val="90000"/>
              </a:lnSpc>
              <a:spcBef>
                <a:spcPts val="500"/>
              </a:spcBef>
              <a:spcAft>
                <a:spcPts val="0"/>
              </a:spcAft>
              <a:buClr>
                <a:schemeClr val="dk1"/>
              </a:buClr>
              <a:buSzPts val="675"/>
              <a:buNone/>
              <a:defRPr sz="675"/>
            </a:lvl3pPr>
            <a:lvl4pPr indent="-228600" lvl="3" marL="1828800" algn="l">
              <a:lnSpc>
                <a:spcPct val="90000"/>
              </a:lnSpc>
              <a:spcBef>
                <a:spcPts val="500"/>
              </a:spcBef>
              <a:spcAft>
                <a:spcPts val="0"/>
              </a:spcAft>
              <a:buClr>
                <a:schemeClr val="dk1"/>
              </a:buClr>
              <a:buSzPts val="563"/>
              <a:buNone/>
              <a:defRPr sz="563"/>
            </a:lvl4pPr>
            <a:lvl5pPr indent="-228600" lvl="4" marL="2286000" algn="l">
              <a:lnSpc>
                <a:spcPct val="90000"/>
              </a:lnSpc>
              <a:spcBef>
                <a:spcPts val="500"/>
              </a:spcBef>
              <a:spcAft>
                <a:spcPts val="0"/>
              </a:spcAft>
              <a:buClr>
                <a:schemeClr val="dk1"/>
              </a:buClr>
              <a:buSzPts val="563"/>
              <a:buNone/>
              <a:defRPr sz="563"/>
            </a:lvl5pPr>
            <a:lvl6pPr indent="-228600" lvl="5" marL="2743200" algn="l">
              <a:lnSpc>
                <a:spcPct val="90000"/>
              </a:lnSpc>
              <a:spcBef>
                <a:spcPts val="500"/>
              </a:spcBef>
              <a:spcAft>
                <a:spcPts val="0"/>
              </a:spcAft>
              <a:buClr>
                <a:schemeClr val="dk1"/>
              </a:buClr>
              <a:buSzPts val="563"/>
              <a:buNone/>
              <a:defRPr sz="563"/>
            </a:lvl6pPr>
            <a:lvl7pPr indent="-228600" lvl="6" marL="3200400" algn="l">
              <a:lnSpc>
                <a:spcPct val="90000"/>
              </a:lnSpc>
              <a:spcBef>
                <a:spcPts val="500"/>
              </a:spcBef>
              <a:spcAft>
                <a:spcPts val="0"/>
              </a:spcAft>
              <a:buClr>
                <a:schemeClr val="dk1"/>
              </a:buClr>
              <a:buSzPts val="563"/>
              <a:buNone/>
              <a:defRPr sz="563"/>
            </a:lvl7pPr>
            <a:lvl8pPr indent="-228600" lvl="7" marL="3657600" algn="l">
              <a:lnSpc>
                <a:spcPct val="90000"/>
              </a:lnSpc>
              <a:spcBef>
                <a:spcPts val="500"/>
              </a:spcBef>
              <a:spcAft>
                <a:spcPts val="0"/>
              </a:spcAft>
              <a:buClr>
                <a:schemeClr val="dk1"/>
              </a:buClr>
              <a:buSzPts val="563"/>
              <a:buNone/>
              <a:defRPr sz="563"/>
            </a:lvl8pPr>
            <a:lvl9pPr indent="-228600" lvl="8" marL="4114800" algn="l">
              <a:lnSpc>
                <a:spcPct val="90000"/>
              </a:lnSpc>
              <a:spcBef>
                <a:spcPts val="500"/>
              </a:spcBef>
              <a:spcAft>
                <a:spcPts val="0"/>
              </a:spcAft>
              <a:buClr>
                <a:schemeClr val="dk1"/>
              </a:buClr>
              <a:buSzPts val="563"/>
              <a:buNone/>
              <a:defRPr sz="563"/>
            </a:lvl9pPr>
          </a:lstStyle>
          <a:p/>
        </p:txBody>
      </p:sp>
      <p:sp>
        <p:nvSpPr>
          <p:cNvPr id="69" name="Google Shape;69;p14"/>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alpha val="40000"/>
              </a:srgbClr>
            </a:gs>
            <a:gs pos="100000">
              <a:srgbClr val="BFBFBF"/>
            </a:gs>
          </a:gsLst>
          <a:lin ang="13500000" scaled="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75" u="none" cap="none" strike="noStrike">
                <a:solidFill>
                  <a:srgbClr val="888888"/>
                </a:solidFill>
                <a:latin typeface="Calibri"/>
                <a:ea typeface="Calibri"/>
                <a:cs typeface="Calibri"/>
                <a:sym typeface="Calibri"/>
              </a:defRPr>
            </a:lvl1pPr>
            <a:lvl2pPr indent="0" lvl="1" marL="0" marR="0" rtl="0" algn="r">
              <a:spcBef>
                <a:spcPts val="0"/>
              </a:spcBef>
              <a:buNone/>
              <a:defRPr b="0" i="0" sz="675" u="none" cap="none" strike="noStrike">
                <a:solidFill>
                  <a:srgbClr val="888888"/>
                </a:solidFill>
                <a:latin typeface="Calibri"/>
                <a:ea typeface="Calibri"/>
                <a:cs typeface="Calibri"/>
                <a:sym typeface="Calibri"/>
              </a:defRPr>
            </a:lvl2pPr>
            <a:lvl3pPr indent="0" lvl="2" marL="0" marR="0" rtl="0" algn="r">
              <a:spcBef>
                <a:spcPts val="0"/>
              </a:spcBef>
              <a:buNone/>
              <a:defRPr b="0" i="0" sz="675" u="none" cap="none" strike="noStrike">
                <a:solidFill>
                  <a:srgbClr val="888888"/>
                </a:solidFill>
                <a:latin typeface="Calibri"/>
                <a:ea typeface="Calibri"/>
                <a:cs typeface="Calibri"/>
                <a:sym typeface="Calibri"/>
              </a:defRPr>
            </a:lvl3pPr>
            <a:lvl4pPr indent="0" lvl="3" marL="0" marR="0" rtl="0" algn="r">
              <a:spcBef>
                <a:spcPts val="0"/>
              </a:spcBef>
              <a:buNone/>
              <a:defRPr b="0" i="0" sz="675" u="none" cap="none" strike="noStrike">
                <a:solidFill>
                  <a:srgbClr val="888888"/>
                </a:solidFill>
                <a:latin typeface="Calibri"/>
                <a:ea typeface="Calibri"/>
                <a:cs typeface="Calibri"/>
                <a:sym typeface="Calibri"/>
              </a:defRPr>
            </a:lvl4pPr>
            <a:lvl5pPr indent="0" lvl="4" marL="0" marR="0" rtl="0" algn="r">
              <a:spcBef>
                <a:spcPts val="0"/>
              </a:spcBef>
              <a:buNone/>
              <a:defRPr b="0" i="0" sz="675" u="none" cap="none" strike="noStrike">
                <a:solidFill>
                  <a:srgbClr val="888888"/>
                </a:solidFill>
                <a:latin typeface="Calibri"/>
                <a:ea typeface="Calibri"/>
                <a:cs typeface="Calibri"/>
                <a:sym typeface="Calibri"/>
              </a:defRPr>
            </a:lvl5pPr>
            <a:lvl6pPr indent="0" lvl="5" marL="0" marR="0" rtl="0" algn="r">
              <a:spcBef>
                <a:spcPts val="0"/>
              </a:spcBef>
              <a:buNone/>
              <a:defRPr b="0" i="0" sz="675" u="none" cap="none" strike="noStrike">
                <a:solidFill>
                  <a:srgbClr val="888888"/>
                </a:solidFill>
                <a:latin typeface="Calibri"/>
                <a:ea typeface="Calibri"/>
                <a:cs typeface="Calibri"/>
                <a:sym typeface="Calibri"/>
              </a:defRPr>
            </a:lvl6pPr>
            <a:lvl7pPr indent="0" lvl="6" marL="0" marR="0" rtl="0" algn="r">
              <a:spcBef>
                <a:spcPts val="0"/>
              </a:spcBef>
              <a:buNone/>
              <a:defRPr b="0" i="0" sz="675" u="none" cap="none" strike="noStrike">
                <a:solidFill>
                  <a:srgbClr val="888888"/>
                </a:solidFill>
                <a:latin typeface="Calibri"/>
                <a:ea typeface="Calibri"/>
                <a:cs typeface="Calibri"/>
                <a:sym typeface="Calibri"/>
              </a:defRPr>
            </a:lvl7pPr>
            <a:lvl8pPr indent="0" lvl="7" marL="0" marR="0" rtl="0" algn="r">
              <a:spcBef>
                <a:spcPts val="0"/>
              </a:spcBef>
              <a:buNone/>
              <a:defRPr b="0" i="0" sz="675" u="none" cap="none" strike="noStrike">
                <a:solidFill>
                  <a:srgbClr val="888888"/>
                </a:solidFill>
                <a:latin typeface="Calibri"/>
                <a:ea typeface="Calibri"/>
                <a:cs typeface="Calibri"/>
                <a:sym typeface="Calibri"/>
              </a:defRPr>
            </a:lvl8pPr>
            <a:lvl9pPr indent="0" lvl="8" marL="0" marR="0" rtl="0" algn="r">
              <a:spcBef>
                <a:spcPts val="0"/>
              </a:spcBef>
              <a:buNone/>
              <a:defRPr b="0" i="0" sz="6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it.ly/3iR7cLb"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495454" y="4484602"/>
            <a:ext cx="5201531" cy="4039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25" u="none" cap="none" strike="noStrike">
                <a:solidFill>
                  <a:schemeClr val="dk1"/>
                </a:solidFill>
                <a:latin typeface="Century Gothic"/>
                <a:ea typeface="Century Gothic"/>
                <a:cs typeface="Century Gothic"/>
                <a:sym typeface="Century Gothic"/>
              </a:rPr>
              <a:t>Notes for Using This Template</a:t>
            </a:r>
            <a:endParaRPr/>
          </a:p>
        </p:txBody>
      </p:sp>
      <p:sp>
        <p:nvSpPr>
          <p:cNvPr id="89" name="Google Shape;89;p1"/>
          <p:cNvSpPr txBox="1"/>
          <p:nvPr/>
        </p:nvSpPr>
        <p:spPr>
          <a:xfrm>
            <a:off x="495455" y="5007627"/>
            <a:ext cx="3909495" cy="9618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entury Gothic"/>
                <a:ea typeface="Century Gothic"/>
                <a:cs typeface="Century Gothic"/>
                <a:sym typeface="Century Gothic"/>
              </a:rPr>
              <a:t>Enter Tasks, Start and End Dates, and Task Owners in the chart area. </a:t>
            </a:r>
            <a:endParaRPr/>
          </a:p>
          <a:p>
            <a:pPr indent="0" lvl="0" marL="0" marR="0" rtl="0" algn="l">
              <a:spcBef>
                <a:spcPts val="338"/>
              </a:spcBef>
              <a:spcAft>
                <a:spcPts val="0"/>
              </a:spcAft>
              <a:buNone/>
            </a:pPr>
            <a:r>
              <a:t/>
            </a:r>
            <a:endParaRPr sz="9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900">
                <a:solidFill>
                  <a:schemeClr val="dk1"/>
                </a:solidFill>
                <a:latin typeface="Century Gothic"/>
                <a:ea typeface="Century Gothic"/>
                <a:cs typeface="Century Gothic"/>
                <a:sym typeface="Century Gothic"/>
              </a:rPr>
              <a:t>Adjust bars for each task to represent the length of time over the span of the project.  Add Percent of Task Complete and Additional Task Information within each bar or in the graph area. </a:t>
            </a:r>
            <a:endParaRPr/>
          </a:p>
        </p:txBody>
      </p:sp>
      <p:grpSp>
        <p:nvGrpSpPr>
          <p:cNvPr id="90" name="Google Shape;90;p1"/>
          <p:cNvGrpSpPr/>
          <p:nvPr/>
        </p:nvGrpSpPr>
        <p:grpSpPr>
          <a:xfrm>
            <a:off x="4051726" y="3015959"/>
            <a:ext cx="3220133" cy="3498548"/>
            <a:chOff x="7203068" y="-14628"/>
            <a:chExt cx="5724680" cy="6219640"/>
          </a:xfrm>
        </p:grpSpPr>
        <p:sp>
          <p:nvSpPr>
            <p:cNvPr id="91" name="Google Shape;91;p1"/>
            <p:cNvSpPr/>
            <p:nvPr/>
          </p:nvSpPr>
          <p:spPr>
            <a:xfrm>
              <a:off x="8267700" y="1219200"/>
              <a:ext cx="1498109" cy="1121526"/>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2" name="Google Shape;92;p1"/>
            <p:cNvSpPr/>
            <p:nvPr/>
          </p:nvSpPr>
          <p:spPr>
            <a:xfrm rot="10800000">
              <a:off x="8267698" y="2340726"/>
              <a:ext cx="1498109" cy="1121526"/>
            </a:xfrm>
            <a:prstGeom prst="triangle">
              <a:avLst>
                <a:gd fmla="val 50000" name="adj"/>
              </a:avLst>
            </a:prstGeom>
            <a:gradFill>
              <a:gsLst>
                <a:gs pos="0">
                  <a:schemeClr val="accent4"/>
                </a:gs>
                <a:gs pos="100000">
                  <a:srgbClr val="FFFFFF">
                    <a:alpha val="49803"/>
                  </a:srgbClr>
                </a:gs>
              </a:gsLst>
              <a:lin ang="135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3" name="Google Shape;93;p1"/>
            <p:cNvSpPr/>
            <p:nvPr/>
          </p:nvSpPr>
          <p:spPr>
            <a:xfrm>
              <a:off x="9117614" y="2441587"/>
              <a:ext cx="1498109" cy="1121526"/>
            </a:xfrm>
            <a:prstGeom prst="triangle">
              <a:avLst>
                <a:gd fmla="val 50000" name="adj"/>
              </a:avLst>
            </a:prstGeom>
            <a:gradFill>
              <a:gsLst>
                <a:gs pos="0">
                  <a:srgbClr val="FFFFFF">
                    <a:alpha val="49803"/>
                  </a:srgbClr>
                </a:gs>
                <a:gs pos="82000">
                  <a:srgbClr val="00BD32"/>
                </a:gs>
                <a:gs pos="100000">
                  <a:srgbClr val="00BD32"/>
                </a:gs>
              </a:gsLst>
              <a:lin ang="135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4" name="Google Shape;94;p1"/>
            <p:cNvSpPr/>
            <p:nvPr/>
          </p:nvSpPr>
          <p:spPr>
            <a:xfrm rot="10800000">
              <a:off x="9117612" y="3563113"/>
              <a:ext cx="1498109" cy="1121526"/>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5" name="Google Shape;95;p1"/>
            <p:cNvSpPr/>
            <p:nvPr/>
          </p:nvSpPr>
          <p:spPr>
            <a:xfrm rot="10800000">
              <a:off x="9118598" y="-14627"/>
              <a:ext cx="3073402" cy="2300834"/>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6" name="Google Shape;96;p1"/>
            <p:cNvSpPr/>
            <p:nvPr/>
          </p:nvSpPr>
          <p:spPr>
            <a:xfrm>
              <a:off x="11194577" y="5032308"/>
              <a:ext cx="825935" cy="618318"/>
            </a:xfrm>
            <a:prstGeom prst="triangle">
              <a:avLst>
                <a:gd fmla="val 50000" name="adj"/>
              </a:avLst>
            </a:prstGeom>
            <a:gradFill>
              <a:gsLst>
                <a:gs pos="0">
                  <a:srgbClr val="222A35"/>
                </a:gs>
                <a:gs pos="100000">
                  <a:srgbClr val="FFFFFF">
                    <a:alpha val="49803"/>
                  </a:srgbClr>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7" name="Google Shape;97;p1"/>
            <p:cNvSpPr/>
            <p:nvPr/>
          </p:nvSpPr>
          <p:spPr>
            <a:xfrm rot="10800000">
              <a:off x="10726003" y="4976702"/>
              <a:ext cx="825935" cy="618318"/>
            </a:xfrm>
            <a:prstGeom prst="triangle">
              <a:avLst>
                <a:gd fmla="val 50000" name="adj"/>
              </a:avLst>
            </a:prstGeom>
            <a:gradFill>
              <a:gsLst>
                <a:gs pos="0">
                  <a:srgbClr val="FFFFFF">
                    <a:alpha val="49803"/>
                  </a:srgbClr>
                </a:gs>
                <a:gs pos="82000">
                  <a:schemeClr val="dk2"/>
                </a:gs>
                <a:gs pos="100000">
                  <a:schemeClr val="dk2"/>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8" name="Google Shape;98;p1"/>
            <p:cNvSpPr/>
            <p:nvPr/>
          </p:nvSpPr>
          <p:spPr>
            <a:xfrm>
              <a:off x="10726004" y="4358384"/>
              <a:ext cx="825935" cy="618318"/>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9" name="Google Shape;99;p1"/>
            <p:cNvSpPr/>
            <p:nvPr/>
          </p:nvSpPr>
          <p:spPr>
            <a:xfrm>
              <a:off x="10732980" y="2926103"/>
              <a:ext cx="825935" cy="618318"/>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0" name="Google Shape;100;p1"/>
            <p:cNvSpPr/>
            <p:nvPr/>
          </p:nvSpPr>
          <p:spPr>
            <a:xfrm rot="10800000">
              <a:off x="10732979" y="3544421"/>
              <a:ext cx="825935" cy="618318"/>
            </a:xfrm>
            <a:prstGeom prst="triangle">
              <a:avLst>
                <a:gd fmla="val 50000" name="adj"/>
              </a:avLst>
            </a:prstGeom>
            <a:gradFill>
              <a:gsLst>
                <a:gs pos="0">
                  <a:srgbClr val="8296B0"/>
                </a:gs>
                <a:gs pos="100000">
                  <a:srgbClr val="FFFFFF">
                    <a:alpha val="49803"/>
                  </a:srgbClr>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1" name="Google Shape;101;p1"/>
            <p:cNvSpPr/>
            <p:nvPr/>
          </p:nvSpPr>
          <p:spPr>
            <a:xfrm>
              <a:off x="11201553" y="3600027"/>
              <a:ext cx="825935" cy="618318"/>
            </a:xfrm>
            <a:prstGeom prst="triangle">
              <a:avLst>
                <a:gd fmla="val 50000" name="adj"/>
              </a:avLst>
            </a:prstGeom>
            <a:gradFill>
              <a:gsLst>
                <a:gs pos="0">
                  <a:srgbClr val="FFFFFF">
                    <a:alpha val="49803"/>
                  </a:srgbClr>
                </a:gs>
                <a:gs pos="82000">
                  <a:srgbClr val="F0A622"/>
                </a:gs>
                <a:gs pos="100000">
                  <a:srgbClr val="F0A622"/>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2" name="Google Shape;102;p1"/>
            <p:cNvSpPr/>
            <p:nvPr/>
          </p:nvSpPr>
          <p:spPr>
            <a:xfrm rot="10800000">
              <a:off x="11201552" y="4218345"/>
              <a:ext cx="825935" cy="618318"/>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3" name="Google Shape;103;p1"/>
            <p:cNvSpPr/>
            <p:nvPr/>
          </p:nvSpPr>
          <p:spPr>
            <a:xfrm>
              <a:off x="9465415" y="5351037"/>
              <a:ext cx="613059" cy="458953"/>
            </a:xfrm>
            <a:prstGeom prst="triangle">
              <a:avLst>
                <a:gd fmla="val 50000" name="adj"/>
              </a:avLst>
            </a:prstGeom>
            <a:gradFill>
              <a:gsLst>
                <a:gs pos="0">
                  <a:srgbClr val="92D050"/>
                </a:gs>
                <a:gs pos="100000">
                  <a:srgbClr val="FFFFFF">
                    <a:alpha val="49803"/>
                  </a:srgbClr>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4" name="Google Shape;104;p1"/>
            <p:cNvSpPr/>
            <p:nvPr/>
          </p:nvSpPr>
          <p:spPr>
            <a:xfrm rot="10800000">
              <a:off x="8796054" y="4684640"/>
              <a:ext cx="613059" cy="458953"/>
            </a:xfrm>
            <a:prstGeom prst="triangle">
              <a:avLst>
                <a:gd fmla="val 50000" name="adj"/>
              </a:avLst>
            </a:prstGeom>
            <a:gradFill>
              <a:gsLst>
                <a:gs pos="0">
                  <a:srgbClr val="FFFFFF">
                    <a:alpha val="49803"/>
                  </a:srgbClr>
                </a:gs>
                <a:gs pos="82000">
                  <a:srgbClr val="00BD32"/>
                </a:gs>
                <a:gs pos="100000">
                  <a:srgbClr val="00BD32"/>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5" name="Google Shape;105;p1"/>
            <p:cNvSpPr/>
            <p:nvPr/>
          </p:nvSpPr>
          <p:spPr>
            <a:xfrm>
              <a:off x="8796055" y="4225687"/>
              <a:ext cx="613059" cy="458953"/>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6" name="Google Shape;106;p1"/>
            <p:cNvSpPr/>
            <p:nvPr/>
          </p:nvSpPr>
          <p:spPr>
            <a:xfrm>
              <a:off x="11429639" y="676405"/>
              <a:ext cx="1498109" cy="1121526"/>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7" name="Google Shape;107;p1"/>
            <p:cNvSpPr/>
            <p:nvPr/>
          </p:nvSpPr>
          <p:spPr>
            <a:xfrm rot="10800000">
              <a:off x="11429637" y="1797931"/>
              <a:ext cx="1498109" cy="1121526"/>
            </a:xfrm>
            <a:prstGeom prst="triangle">
              <a:avLst>
                <a:gd fmla="val 50000" name="adj"/>
              </a:avLst>
            </a:prstGeom>
            <a:gradFill>
              <a:gsLst>
                <a:gs pos="0">
                  <a:schemeClr val="accent4"/>
                </a:gs>
                <a:gs pos="100000">
                  <a:srgbClr val="FFFFFF">
                    <a:alpha val="49803"/>
                  </a:srgbClr>
                </a:gs>
              </a:gsLst>
              <a:lin ang="135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8" name="Google Shape;108;p1"/>
            <p:cNvSpPr/>
            <p:nvPr/>
          </p:nvSpPr>
          <p:spPr>
            <a:xfrm rot="10800000">
              <a:off x="10001145" y="4978503"/>
              <a:ext cx="401094" cy="300270"/>
            </a:xfrm>
            <a:prstGeom prst="triangle">
              <a:avLst>
                <a:gd fmla="val 50000" name="adj"/>
              </a:avLst>
            </a:prstGeom>
            <a:noFill/>
            <a:ln cap="flat" cmpd="sng" w="12700">
              <a:solidFill>
                <a:srgbClr val="00BD3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9" name="Google Shape;109;p1"/>
            <p:cNvSpPr/>
            <p:nvPr/>
          </p:nvSpPr>
          <p:spPr>
            <a:xfrm>
              <a:off x="8478550" y="3436582"/>
              <a:ext cx="401094" cy="300270"/>
            </a:xfrm>
            <a:prstGeom prst="triangle">
              <a:avLst>
                <a:gd fmla="val 50000" name="adj"/>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0" name="Google Shape;110;p1"/>
            <p:cNvSpPr/>
            <p:nvPr/>
          </p:nvSpPr>
          <p:spPr>
            <a:xfrm>
              <a:off x="10560298" y="3911608"/>
              <a:ext cx="221130" cy="165545"/>
            </a:xfrm>
            <a:prstGeom prst="triangle">
              <a:avLst>
                <a:gd fmla="val 50000" name="adj"/>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1" name="Google Shape;111;p1"/>
            <p:cNvSpPr/>
            <p:nvPr/>
          </p:nvSpPr>
          <p:spPr>
            <a:xfrm rot="10800000">
              <a:off x="10924816" y="6039467"/>
              <a:ext cx="221130" cy="165545"/>
            </a:xfrm>
            <a:prstGeom prst="triangle">
              <a:avLst>
                <a:gd fmla="val 50000" name="adj"/>
              </a:avLst>
            </a:prstGeom>
            <a:noFill/>
            <a:ln cap="flat" cmpd="sng" w="127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2" name="Google Shape;112;p1"/>
            <p:cNvSpPr/>
            <p:nvPr/>
          </p:nvSpPr>
          <p:spPr>
            <a:xfrm rot="10800000">
              <a:off x="8157134" y="1651419"/>
              <a:ext cx="221130" cy="165545"/>
            </a:xfrm>
            <a:prstGeom prst="triangle">
              <a:avLst>
                <a:gd fmla="val 50000" name="adj"/>
              </a:avLst>
            </a:prstGeom>
            <a:noFill/>
            <a:ln cap="flat" cmpd="sng" w="12700">
              <a:solidFill>
                <a:srgbClr val="F0A6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3" name="Google Shape;113;p1"/>
            <p:cNvSpPr/>
            <p:nvPr/>
          </p:nvSpPr>
          <p:spPr>
            <a:xfrm>
              <a:off x="11586492" y="2465841"/>
              <a:ext cx="221130" cy="165545"/>
            </a:xfrm>
            <a:prstGeom prst="triangle">
              <a:avLst>
                <a:gd fmla="val 50000" name="adj"/>
              </a:avLst>
            </a:prstGeom>
            <a:noFill/>
            <a:ln cap="flat" cmpd="sng" w="12700">
              <a:solidFill>
                <a:srgbClr val="8296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4" name="Google Shape;114;p1"/>
            <p:cNvSpPr/>
            <p:nvPr/>
          </p:nvSpPr>
          <p:spPr>
            <a:xfrm>
              <a:off x="8875258" y="425489"/>
              <a:ext cx="164136" cy="122877"/>
            </a:xfrm>
            <a:prstGeom prst="triangle">
              <a:avLst>
                <a:gd fmla="val 50000" name="adj"/>
              </a:avLst>
            </a:prstGeom>
            <a:noFill/>
            <a:ln cap="flat" cmpd="sng" w="12700">
              <a:solidFill>
                <a:srgbClr val="00BD3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5" name="Google Shape;115;p1"/>
            <p:cNvSpPr/>
            <p:nvPr/>
          </p:nvSpPr>
          <p:spPr>
            <a:xfrm rot="10800000">
              <a:off x="11900905" y="4908188"/>
              <a:ext cx="164136" cy="122877"/>
            </a:xfrm>
            <a:prstGeom prst="triangle">
              <a:avLst>
                <a:gd fmla="val 50000" name="adj"/>
              </a:avLst>
            </a:prstGeom>
            <a:no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6" name="Google Shape;116;p1"/>
            <p:cNvSpPr/>
            <p:nvPr/>
          </p:nvSpPr>
          <p:spPr>
            <a:xfrm>
              <a:off x="9494499" y="1271969"/>
              <a:ext cx="401094" cy="300270"/>
            </a:xfrm>
            <a:prstGeom prst="triangle">
              <a:avLst>
                <a:gd fmla="val 50000" name="adj"/>
              </a:avLst>
            </a:prstGeom>
            <a:noFill/>
            <a:ln cap="flat" cmpd="sng" w="12700">
              <a:solidFill>
                <a:srgbClr val="F0A6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7" name="Google Shape;117;p1"/>
            <p:cNvSpPr/>
            <p:nvPr/>
          </p:nvSpPr>
          <p:spPr>
            <a:xfrm rot="10800000">
              <a:off x="7203068" y="-14628"/>
              <a:ext cx="1592986" cy="1192554"/>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pic>
        <p:nvPicPr>
          <p:cNvPr id="118" name="Google Shape;118;p1">
            <a:hlinkClick r:id="rId3"/>
          </p:cNvPr>
          <p:cNvPicPr preferRelativeResize="0"/>
          <p:nvPr/>
        </p:nvPicPr>
        <p:blipFill rotWithShape="1">
          <a:blip r:embed="rId4">
            <a:alphaModFix/>
          </a:blip>
          <a:srcRect b="0" l="0" r="0" t="0"/>
          <a:stretch/>
        </p:blipFill>
        <p:spPr>
          <a:xfrm>
            <a:off x="4636859" y="3213765"/>
            <a:ext cx="2057400" cy="285517"/>
          </a:xfrm>
          <a:prstGeom prst="rect">
            <a:avLst/>
          </a:prstGeom>
          <a:noFill/>
          <a:ln>
            <a:noFill/>
          </a:ln>
        </p:spPr>
      </p:pic>
      <p:sp>
        <p:nvSpPr>
          <p:cNvPr id="119" name="Google Shape;119;p1"/>
          <p:cNvSpPr txBox="1"/>
          <p:nvPr/>
        </p:nvSpPr>
        <p:spPr>
          <a:xfrm>
            <a:off x="230499" y="3222883"/>
            <a:ext cx="4111853"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595959"/>
                </a:solidFill>
                <a:latin typeface="Century Gothic"/>
                <a:ea typeface="Century Gothic"/>
                <a:cs typeface="Century Gothic"/>
                <a:sym typeface="Century Gothic"/>
              </a:rPr>
              <a:t>SOFTWARE DEVELOPMENT TIMELINE TEMPLATE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p:nvPr/>
        </p:nvSpPr>
        <p:spPr>
          <a:xfrm>
            <a:off x="0" y="9638554"/>
            <a:ext cx="6858000" cy="216027"/>
          </a:xfrm>
          <a:custGeom>
            <a:rect b="b" l="l" r="r" t="t"/>
            <a:pathLst>
              <a:path extrusionOk="0" h="520936" w="12192000">
                <a:moveTo>
                  <a:pt x="0" y="0"/>
                </a:moveTo>
                <a:lnTo>
                  <a:pt x="12192000" y="0"/>
                </a:lnTo>
                <a:lnTo>
                  <a:pt x="12192000" y="520936"/>
                </a:lnTo>
                <a:lnTo>
                  <a:pt x="0" y="520936"/>
                </a:lnTo>
                <a:lnTo>
                  <a:pt x="0" y="0"/>
                </a:lnTo>
                <a:close/>
              </a:path>
            </a:pathLst>
          </a:custGeom>
          <a:gradFill>
            <a:gsLst>
              <a:gs pos="0">
                <a:srgbClr val="494949"/>
              </a:gs>
              <a:gs pos="50000">
                <a:srgbClr val="6A6A6A"/>
              </a:gs>
              <a:gs pos="100000">
                <a:srgbClr val="7F7F7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entury Gothic"/>
              <a:ea typeface="Century Gothic"/>
              <a:cs typeface="Century Gothic"/>
              <a:sym typeface="Century Gothic"/>
            </a:endParaRPr>
          </a:p>
        </p:txBody>
      </p:sp>
      <p:sp>
        <p:nvSpPr>
          <p:cNvPr id="126" name="Google Shape;126;p2"/>
          <p:cNvSpPr/>
          <p:nvPr/>
        </p:nvSpPr>
        <p:spPr>
          <a:xfrm>
            <a:off x="6634112" y="9638554"/>
            <a:ext cx="223431" cy="216027"/>
          </a:xfrm>
          <a:prstGeom prst="parallelogram">
            <a:avLst>
              <a:gd fmla="val 65219" name="adj"/>
            </a:avLst>
          </a:prstGeom>
          <a:solidFill>
            <a:srgbClr val="F0A6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27" name="Google Shape;127;p2"/>
          <p:cNvSpPr txBox="1"/>
          <p:nvPr/>
        </p:nvSpPr>
        <p:spPr>
          <a:xfrm>
            <a:off x="2741590" y="9647608"/>
            <a:ext cx="3841898" cy="207749"/>
          </a:xfrm>
          <a:prstGeom prst="rect">
            <a:avLst/>
          </a:prstGeom>
          <a:noFill/>
          <a:ln>
            <a:noFill/>
          </a:ln>
        </p:spPr>
        <p:txBody>
          <a:bodyPr anchorCtr="0" anchor="t" bIns="25700" lIns="51425" spcFirstLastPara="1" rIns="51425" wrap="square" tIns="25700">
            <a:spAutoFit/>
          </a:bodyPr>
          <a:lstStyle/>
          <a:p>
            <a:pPr indent="0" lvl="0" marL="0" marR="0" rtl="0" algn="r">
              <a:spcBef>
                <a:spcPts val="0"/>
              </a:spcBef>
              <a:spcAft>
                <a:spcPts val="0"/>
              </a:spcAft>
              <a:buNone/>
            </a:pPr>
            <a:r>
              <a:rPr lang="en-US" sz="1013">
                <a:solidFill>
                  <a:schemeClr val="lt1"/>
                </a:solidFill>
                <a:latin typeface="Century Gothic"/>
                <a:ea typeface="Century Gothic"/>
                <a:cs typeface="Century Gothic"/>
                <a:sym typeface="Century Gothic"/>
              </a:rPr>
              <a:t>Plataforma MLOps Coach</a:t>
            </a:r>
            <a:endParaRPr sz="1013">
              <a:solidFill>
                <a:schemeClr val="lt1"/>
              </a:solidFill>
              <a:latin typeface="Calibri"/>
              <a:ea typeface="Calibri"/>
              <a:cs typeface="Calibri"/>
              <a:sym typeface="Calibri"/>
            </a:endParaRPr>
          </a:p>
        </p:txBody>
      </p:sp>
      <p:graphicFrame>
        <p:nvGraphicFramePr>
          <p:cNvPr id="128" name="Google Shape;128;p2"/>
          <p:cNvGraphicFramePr/>
          <p:nvPr/>
        </p:nvGraphicFramePr>
        <p:xfrm>
          <a:off x="121659" y="74808"/>
          <a:ext cx="3000000" cy="3000000"/>
        </p:xfrm>
        <a:graphic>
          <a:graphicData uri="http://schemas.openxmlformats.org/drawingml/2006/table">
            <a:tbl>
              <a:tblPr bandRow="1" firstRow="1">
                <a:noFill/>
                <a:tableStyleId>{B5A7C184-4160-43E0-A468-2893073B1736}</a:tableStyleId>
              </a:tblPr>
              <a:tblGrid>
                <a:gridCol w="938450"/>
                <a:gridCol w="306700"/>
                <a:gridCol w="306700"/>
                <a:gridCol w="844250"/>
                <a:gridCol w="844250"/>
                <a:gridCol w="844250"/>
                <a:gridCol w="844250"/>
                <a:gridCol w="844250"/>
                <a:gridCol w="844250"/>
              </a:tblGrid>
              <a:tr h="128600">
                <a:tc>
                  <a:txBody>
                    <a:bodyPr/>
                    <a:lstStyle/>
                    <a:p>
                      <a:pPr indent="0" lvl="0" marL="0" marR="0" rtl="0" algn="l">
                        <a:spcBef>
                          <a:spcPts val="0"/>
                        </a:spcBef>
                        <a:spcAft>
                          <a:spcPts val="0"/>
                        </a:spcAft>
                        <a:buNone/>
                      </a:pPr>
                      <a:r>
                        <a:t/>
                      </a:r>
                      <a:endParaRPr sz="500" u="none" cap="none" strike="noStrike">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t/>
                      </a:r>
                      <a:endParaRPr sz="5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t/>
                      </a:r>
                      <a:endParaRPr sz="5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0" lang="en-US" sz="700">
                          <a:solidFill>
                            <a:schemeClr val="dk1"/>
                          </a:solidFill>
                        </a:rPr>
                        <a:t>07/04-25/04</a:t>
                      </a:r>
                      <a:endParaRPr b="0" sz="7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28/04-16/05</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19/05-06/06</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09/06-27/06</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r>
              <a:tr h="128600">
                <a:tc>
                  <a:txBody>
                    <a:bodyPr/>
                    <a:lstStyle/>
                    <a:p>
                      <a:pPr indent="0" lvl="0" marL="0" marR="0" rtl="0" algn="l">
                        <a:spcBef>
                          <a:spcPts val="0"/>
                        </a:spcBef>
                        <a:spcAft>
                          <a:spcPts val="0"/>
                        </a:spcAft>
                        <a:buNone/>
                      </a:pPr>
                      <a:r>
                        <a:rPr lang="en-US" sz="500" u="none" cap="none" strike="noStrike">
                          <a:solidFill>
                            <a:schemeClr val="dk1"/>
                          </a:solidFill>
                        </a:rPr>
                        <a:t>PROJECTS + TASKS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rPr>
                        <a:t>START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rPr>
                        <a:t>END</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0" lang="en-US" sz="700">
                          <a:solidFill>
                            <a:schemeClr val="dk1"/>
                          </a:solidFill>
                        </a:rPr>
                        <a:t>R2S1</a:t>
                      </a:r>
                      <a:endParaRPr b="0" sz="7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entury Gothic"/>
                        <a:buNone/>
                      </a:pPr>
                      <a:r>
                        <a:rPr b="0" lang="en-US" sz="700">
                          <a:solidFill>
                            <a:schemeClr val="dk1"/>
                          </a:solidFill>
                        </a:rPr>
                        <a:t>R2S2</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entury Gothic"/>
                        <a:buNone/>
                      </a:pPr>
                      <a:r>
                        <a:rPr b="0" lang="en-US" sz="700">
                          <a:solidFill>
                            <a:schemeClr val="dk1"/>
                          </a:solidFill>
                        </a:rPr>
                        <a:t>R2S3</a:t>
                      </a:r>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alibri"/>
                        <a:buNone/>
                      </a:pPr>
                      <a:r>
                        <a:rPr b="0" lang="en-US" sz="700">
                          <a:solidFill>
                            <a:schemeClr val="dk1"/>
                          </a:solidFill>
                        </a:rPr>
                        <a:t>R2S4</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alibri"/>
                        <a:buNone/>
                      </a:pPr>
                      <a:r>
                        <a:rPr b="0" lang="en-US" sz="700">
                          <a:solidFill>
                            <a:schemeClr val="dk1"/>
                          </a:solidFill>
                        </a:rPr>
                        <a:t>R3S1</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R3S2</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PLANEJAMENTO</a:t>
                      </a:r>
                      <a:endParaRPr sz="10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Levantamento </a:t>
                      </a:r>
                      <a:r>
                        <a:rPr lang="en-US" sz="600"/>
                        <a:t>r</a:t>
                      </a:r>
                      <a:r>
                        <a:rPr lang="en-US" sz="600">
                          <a:solidFill>
                            <a:schemeClr val="dk1"/>
                          </a:solidFill>
                        </a:rPr>
                        <a:t>equisitos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07/04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11/04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Desenho de Arquitetura</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09/04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16/04</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SETUP</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Criação de Siglas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14/04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18/09</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Criação de Contas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entury Gothic"/>
                        <a:buNone/>
                      </a:pPr>
                      <a:r>
                        <a:rPr i="0" lang="en-US" sz="600" u="none" strike="noStrike">
                          <a:solidFill>
                            <a:schemeClr val="dk1"/>
                          </a:solidFill>
                        </a:rPr>
                        <a:t>21/04</a:t>
                      </a:r>
                      <a:endParaRPr i="0" sz="600" u="none" strike="noStrike">
                        <a:solidFill>
                          <a:srgbClr val="000000"/>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25/04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Criação de Repositórios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entury Gothic"/>
                        <a:buNone/>
                      </a:pPr>
                      <a:r>
                        <a:rPr i="0" lang="en-US" sz="600" u="none" strike="noStrike">
                          <a:solidFill>
                            <a:schemeClr val="dk1"/>
                          </a:solidFill>
                        </a:rPr>
                        <a:t>21/04</a:t>
                      </a:r>
                      <a:endParaRPr i="0" sz="600" u="none" strike="noStrike">
                        <a:solidFill>
                          <a:srgbClr val="000000"/>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23/04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Modelagem de Entidades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28/04</a:t>
                      </a:r>
                      <a:endParaRPr i="0" sz="600" u="none" strike="noStrike">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02/05</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DESENVOLV CORE</a:t>
                      </a:r>
                      <a:endParaRPr sz="10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Computação Virt.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600"/>
                        <a:t>28</a:t>
                      </a:r>
                      <a:r>
                        <a:rPr lang="en-US" sz="600"/>
                        <a:t>/04</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16</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DB</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600"/>
                        <a:t>05/05</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16</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API Gatewa</a:t>
                      </a:r>
                      <a:r>
                        <a:rPr lang="en-US" sz="600"/>
                        <a:t>y</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28</a:t>
                      </a:r>
                      <a:r>
                        <a:rPr lang="en-US" sz="600"/>
                        <a:t>/04</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07/05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a:t>
                      </a:r>
                      <a:r>
                        <a:rPr lang="en-US" sz="600"/>
                        <a:t>Mensageria</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12</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30</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t>Config Datadog</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05</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16</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i="0" lang="en-US" sz="600" u="none" strike="noStrike">
                          <a:solidFill>
                            <a:schemeClr val="dk1"/>
                          </a:solidFill>
                        </a:rPr>
                        <a:t>DESENVOLV </a:t>
                      </a:r>
                      <a:r>
                        <a:rPr lang="en-US" sz="600"/>
                        <a:t>FEATURES</a:t>
                      </a:r>
                      <a:endParaRPr i="0" sz="600" u="none" strike="noStrike">
                        <a:solidFill>
                          <a:srgbClr val="000000"/>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t>Ingestão VectorStore</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Democratização Logs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Health Check</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Teste A/B</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Weduka NRT</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DESENVOLV EXPERIENCIA</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r>
              <a:tr h="162875">
                <a:tc>
                  <a:txBody>
                    <a:bodyPr/>
                    <a:lstStyle/>
                    <a:p>
                      <a:pPr indent="0" lvl="0" marL="0" rtl="0" algn="l">
                        <a:spcBef>
                          <a:spcPts val="0"/>
                        </a:spcBef>
                        <a:spcAft>
                          <a:spcPts val="0"/>
                        </a:spcAft>
                        <a:buClr>
                          <a:schemeClr val="dk1"/>
                        </a:buClr>
                        <a:buSzPts val="1100"/>
                        <a:buFont typeface="Arial"/>
                        <a:buNone/>
                      </a:pPr>
                      <a:r>
                        <a:rPr lang="en-US" sz="600"/>
                        <a:t>SDK LLMs</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600"/>
                        <a:t>02/06</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06/06</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SDK Mensagens</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02/06</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06/06</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SDK BD</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SDK</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Front end</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Tela de Testes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DESENVOLV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bl>
          </a:graphicData>
        </a:graphic>
      </p:graphicFrame>
      <p:sp>
        <p:nvSpPr>
          <p:cNvPr id="129" name="Google Shape;129;p2"/>
          <p:cNvSpPr/>
          <p:nvPr/>
        </p:nvSpPr>
        <p:spPr>
          <a:xfrm>
            <a:off x="1707598" y="516814"/>
            <a:ext cx="255900" cy="108000"/>
          </a:xfrm>
          <a:prstGeom prst="rect">
            <a:avLst/>
          </a:prstGeom>
          <a:solidFill>
            <a:srgbClr val="00BD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0" name="Google Shape;130;p2"/>
          <p:cNvSpPr/>
          <p:nvPr/>
        </p:nvSpPr>
        <p:spPr>
          <a:xfrm>
            <a:off x="2289777" y="1336921"/>
            <a:ext cx="155400" cy="113400"/>
          </a:xfrm>
          <a:prstGeom prst="rect">
            <a:avLst/>
          </a:prstGeom>
          <a:solidFill>
            <a:srgbClr val="51C2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1" name="Google Shape;131;p2"/>
          <p:cNvSpPr/>
          <p:nvPr/>
        </p:nvSpPr>
        <p:spPr>
          <a:xfrm>
            <a:off x="1903172" y="674563"/>
            <a:ext cx="255900" cy="108000"/>
          </a:xfrm>
          <a:prstGeom prst="rect">
            <a:avLst/>
          </a:prstGeom>
          <a:solidFill>
            <a:srgbClr val="92D05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2" name="Google Shape;132;p2"/>
          <p:cNvSpPr/>
          <p:nvPr/>
        </p:nvSpPr>
        <p:spPr>
          <a:xfrm>
            <a:off x="2550377" y="2142849"/>
            <a:ext cx="402300" cy="1098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3" name="Google Shape;133;p2"/>
          <p:cNvSpPr/>
          <p:nvPr/>
        </p:nvSpPr>
        <p:spPr>
          <a:xfrm>
            <a:off x="1973633" y="1010970"/>
            <a:ext cx="255900" cy="108000"/>
          </a:xfrm>
          <a:prstGeom prst="rect">
            <a:avLst/>
          </a:prstGeom>
          <a:solidFill>
            <a:srgbClr val="00B0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4" name="Google Shape;134;p2"/>
          <p:cNvSpPr/>
          <p:nvPr/>
        </p:nvSpPr>
        <p:spPr>
          <a:xfrm>
            <a:off x="2228202" y="1168725"/>
            <a:ext cx="255900" cy="108000"/>
          </a:xfrm>
          <a:prstGeom prst="rect">
            <a:avLst/>
          </a:prstGeom>
          <a:solidFill>
            <a:srgbClr val="51C2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5" name="Google Shape;135;p2"/>
          <p:cNvSpPr/>
          <p:nvPr/>
        </p:nvSpPr>
        <p:spPr>
          <a:xfrm>
            <a:off x="2804586" y="1982517"/>
            <a:ext cx="512100" cy="109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6" name="Google Shape;136;p2"/>
          <p:cNvSpPr/>
          <p:nvPr/>
        </p:nvSpPr>
        <p:spPr>
          <a:xfrm>
            <a:off x="2550005" y="1817586"/>
            <a:ext cx="768000" cy="1134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7" name="Google Shape;137;p2"/>
          <p:cNvSpPr/>
          <p:nvPr/>
        </p:nvSpPr>
        <p:spPr>
          <a:xfrm>
            <a:off x="4250623" y="2969623"/>
            <a:ext cx="768000" cy="1098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8" name="Google Shape;138;p2"/>
          <p:cNvSpPr/>
          <p:nvPr/>
        </p:nvSpPr>
        <p:spPr>
          <a:xfrm>
            <a:off x="3152888" y="2311052"/>
            <a:ext cx="768000" cy="1098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9" name="Google Shape;139;p2"/>
          <p:cNvSpPr/>
          <p:nvPr/>
        </p:nvSpPr>
        <p:spPr>
          <a:xfrm>
            <a:off x="4250617" y="2804640"/>
            <a:ext cx="768000" cy="1098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40" name="Google Shape;140;p2"/>
          <p:cNvSpPr/>
          <p:nvPr/>
        </p:nvSpPr>
        <p:spPr>
          <a:xfrm>
            <a:off x="2814842" y="2474028"/>
            <a:ext cx="512100" cy="109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41" name="Google Shape;141;p2"/>
          <p:cNvSpPr/>
          <p:nvPr/>
        </p:nvSpPr>
        <p:spPr>
          <a:xfrm>
            <a:off x="4673171" y="3122763"/>
            <a:ext cx="768000" cy="109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cxnSp>
        <p:nvCxnSpPr>
          <p:cNvPr id="142" name="Google Shape;142;p2"/>
          <p:cNvCxnSpPr/>
          <p:nvPr/>
        </p:nvCxnSpPr>
        <p:spPr>
          <a:xfrm flipH="1" rot="10800000">
            <a:off x="1700692" y="414216"/>
            <a:ext cx="482400" cy="1500"/>
          </a:xfrm>
          <a:prstGeom prst="straightConnector1">
            <a:avLst/>
          </a:prstGeom>
          <a:noFill/>
          <a:ln cap="flat" cmpd="sng" w="15875">
            <a:solidFill>
              <a:srgbClr val="7F7F7F"/>
            </a:solidFill>
            <a:prstDash val="dot"/>
            <a:miter lim="800000"/>
            <a:headEnd len="med" w="med" type="oval"/>
            <a:tailEnd len="med" w="med" type="oval"/>
          </a:ln>
        </p:spPr>
      </p:cxnSp>
      <p:cxnSp>
        <p:nvCxnSpPr>
          <p:cNvPr id="143" name="Google Shape;143;p2"/>
          <p:cNvCxnSpPr/>
          <p:nvPr/>
        </p:nvCxnSpPr>
        <p:spPr>
          <a:xfrm flipH="1" rot="10800000">
            <a:off x="1981900" y="893475"/>
            <a:ext cx="840000" cy="11700"/>
          </a:xfrm>
          <a:prstGeom prst="straightConnector1">
            <a:avLst/>
          </a:prstGeom>
          <a:noFill/>
          <a:ln cap="flat" cmpd="sng" w="15875">
            <a:solidFill>
              <a:srgbClr val="7F7F7F"/>
            </a:solidFill>
            <a:prstDash val="dot"/>
            <a:miter lim="800000"/>
            <a:headEnd len="med" w="med" type="oval"/>
            <a:tailEnd len="med" w="med" type="oval"/>
          </a:ln>
        </p:spPr>
      </p:cxnSp>
      <p:cxnSp>
        <p:nvCxnSpPr>
          <p:cNvPr id="144" name="Google Shape;144;p2"/>
          <p:cNvCxnSpPr>
            <a:endCxn id="145" idx="3"/>
          </p:cNvCxnSpPr>
          <p:nvPr/>
        </p:nvCxnSpPr>
        <p:spPr>
          <a:xfrm>
            <a:off x="2545609" y="1715177"/>
            <a:ext cx="1428900" cy="0"/>
          </a:xfrm>
          <a:prstGeom prst="straightConnector1">
            <a:avLst/>
          </a:prstGeom>
          <a:noFill/>
          <a:ln cap="flat" cmpd="sng" w="15875">
            <a:solidFill>
              <a:srgbClr val="7F7F7F"/>
            </a:solidFill>
            <a:prstDash val="dot"/>
            <a:miter lim="800000"/>
            <a:headEnd len="med" w="med" type="oval"/>
            <a:tailEnd len="med" w="med" type="oval"/>
          </a:ln>
        </p:spPr>
      </p:cxnSp>
      <p:cxnSp>
        <p:nvCxnSpPr>
          <p:cNvPr id="146" name="Google Shape;146;p2"/>
          <p:cNvCxnSpPr/>
          <p:nvPr/>
        </p:nvCxnSpPr>
        <p:spPr>
          <a:xfrm>
            <a:off x="4214787" y="2685334"/>
            <a:ext cx="807900" cy="600"/>
          </a:xfrm>
          <a:prstGeom prst="straightConnector1">
            <a:avLst/>
          </a:prstGeom>
          <a:noFill/>
          <a:ln cap="flat" cmpd="sng" w="15875">
            <a:solidFill>
              <a:srgbClr val="7F7F7F"/>
            </a:solidFill>
            <a:prstDash val="dot"/>
            <a:miter lim="800000"/>
            <a:headEnd len="med" w="med" type="oval"/>
            <a:tailEnd len="med" w="med" type="oval"/>
          </a:ln>
        </p:spPr>
      </p:cxnSp>
      <p:sp>
        <p:nvSpPr>
          <p:cNvPr id="145" name="Google Shape;145;p2"/>
          <p:cNvSpPr/>
          <p:nvPr/>
        </p:nvSpPr>
        <p:spPr>
          <a:xfrm>
            <a:off x="3871609" y="1663727"/>
            <a:ext cx="102900" cy="10290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47" name="Google Shape;147;p2"/>
          <p:cNvSpPr/>
          <p:nvPr/>
        </p:nvSpPr>
        <p:spPr>
          <a:xfrm>
            <a:off x="3904230" y="1638063"/>
            <a:ext cx="1131600" cy="15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06">
                <a:solidFill>
                  <a:schemeClr val="dk1"/>
                </a:solidFill>
                <a:latin typeface="Century Gothic"/>
                <a:ea typeface="Century Gothic"/>
                <a:cs typeface="Century Gothic"/>
                <a:sym typeface="Century Gothic"/>
              </a:rPr>
              <a:t>Ready for Deployment</a:t>
            </a:r>
            <a:endParaRPr/>
          </a:p>
        </p:txBody>
      </p:sp>
      <p:sp>
        <p:nvSpPr>
          <p:cNvPr id="148" name="Google Shape;148;p2"/>
          <p:cNvSpPr/>
          <p:nvPr/>
        </p:nvSpPr>
        <p:spPr>
          <a:xfrm>
            <a:off x="2557376" y="1497189"/>
            <a:ext cx="255900" cy="108000"/>
          </a:xfrm>
          <a:prstGeom prst="rect">
            <a:avLst/>
          </a:prstGeom>
          <a:solidFill>
            <a:srgbClr val="51C2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49" name="Google Shape;149;p2"/>
          <p:cNvSpPr/>
          <p:nvPr/>
        </p:nvSpPr>
        <p:spPr>
          <a:xfrm>
            <a:off x="5088942" y="3281831"/>
            <a:ext cx="768000" cy="109800"/>
          </a:xfrm>
          <a:prstGeom prst="rect">
            <a:avLst/>
          </a:prstGeom>
          <a:solidFill>
            <a:srgbClr val="B7B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0" name="Google Shape;150;p2"/>
          <p:cNvSpPr/>
          <p:nvPr/>
        </p:nvSpPr>
        <p:spPr>
          <a:xfrm>
            <a:off x="3932730" y="3776029"/>
            <a:ext cx="255900" cy="108000"/>
          </a:xfrm>
          <a:prstGeom prst="rect">
            <a:avLst/>
          </a:prstGeom>
          <a:solidFill>
            <a:srgbClr val="00BD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1" name="Google Shape;151;p2"/>
          <p:cNvSpPr/>
          <p:nvPr/>
        </p:nvSpPr>
        <p:spPr>
          <a:xfrm>
            <a:off x="3932722" y="3946449"/>
            <a:ext cx="255900" cy="108000"/>
          </a:xfrm>
          <a:prstGeom prst="rect">
            <a:avLst/>
          </a:prstGeom>
          <a:solidFill>
            <a:srgbClr val="92D05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cxnSp>
        <p:nvCxnSpPr>
          <p:cNvPr id="152" name="Google Shape;152;p2"/>
          <p:cNvCxnSpPr/>
          <p:nvPr/>
        </p:nvCxnSpPr>
        <p:spPr>
          <a:xfrm>
            <a:off x="3909987" y="3670018"/>
            <a:ext cx="807900" cy="600"/>
          </a:xfrm>
          <a:prstGeom prst="straightConnector1">
            <a:avLst/>
          </a:prstGeom>
          <a:noFill/>
          <a:ln cap="flat" cmpd="sng" w="15875">
            <a:solidFill>
              <a:srgbClr val="7F7F7F"/>
            </a:solidFill>
            <a:prstDash val="dot"/>
            <a:miter lim="800000"/>
            <a:headEnd len="med" w="med" type="oval"/>
            <a:tailEnd len="med" w="med" type="oval"/>
          </a:ln>
        </p:spPr>
      </p:cxnSp>
      <p:sp>
        <p:nvSpPr>
          <p:cNvPr id="153" name="Google Shape;153;p2"/>
          <p:cNvSpPr/>
          <p:nvPr/>
        </p:nvSpPr>
        <p:spPr>
          <a:xfrm>
            <a:off x="5103742" y="4435084"/>
            <a:ext cx="768000" cy="108000"/>
          </a:xfrm>
          <a:prstGeom prst="rect">
            <a:avLst/>
          </a:prstGeom>
          <a:solidFill>
            <a:srgbClr val="92D05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4" name="Google Shape;154;p2"/>
          <p:cNvSpPr/>
          <p:nvPr/>
        </p:nvSpPr>
        <p:spPr>
          <a:xfrm>
            <a:off x="5093439" y="3451980"/>
            <a:ext cx="768000" cy="1098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5" name="Google Shape;155;p2"/>
          <p:cNvSpPr/>
          <p:nvPr/>
        </p:nvSpPr>
        <p:spPr>
          <a:xfrm>
            <a:off x="3932722" y="4104765"/>
            <a:ext cx="255900" cy="108000"/>
          </a:xfrm>
          <a:prstGeom prst="rect">
            <a:avLst/>
          </a:prstGeom>
          <a:solidFill>
            <a:srgbClr val="B6D7A8"/>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3"/>
          <p:cNvGrpSpPr/>
          <p:nvPr/>
        </p:nvGrpSpPr>
        <p:grpSpPr>
          <a:xfrm>
            <a:off x="4051726" y="3015959"/>
            <a:ext cx="3220133" cy="3498548"/>
            <a:chOff x="7203068" y="-14628"/>
            <a:chExt cx="5724680" cy="6219640"/>
          </a:xfrm>
        </p:grpSpPr>
        <p:sp>
          <p:nvSpPr>
            <p:cNvPr id="162" name="Google Shape;162;p3"/>
            <p:cNvSpPr/>
            <p:nvPr/>
          </p:nvSpPr>
          <p:spPr>
            <a:xfrm>
              <a:off x="8267700" y="1219200"/>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3" name="Google Shape;163;p3"/>
            <p:cNvSpPr/>
            <p:nvPr/>
          </p:nvSpPr>
          <p:spPr>
            <a:xfrm rot="10800000">
              <a:off x="8267698" y="2340726"/>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4" name="Google Shape;164;p3"/>
            <p:cNvSpPr/>
            <p:nvPr/>
          </p:nvSpPr>
          <p:spPr>
            <a:xfrm>
              <a:off x="9117614" y="2441587"/>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5" name="Google Shape;165;p3"/>
            <p:cNvSpPr/>
            <p:nvPr/>
          </p:nvSpPr>
          <p:spPr>
            <a:xfrm rot="10800000">
              <a:off x="9117612" y="3563113"/>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6" name="Google Shape;166;p3"/>
            <p:cNvSpPr/>
            <p:nvPr/>
          </p:nvSpPr>
          <p:spPr>
            <a:xfrm rot="10800000">
              <a:off x="9118598" y="-14627"/>
              <a:ext cx="3073402" cy="2300834"/>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7" name="Google Shape;167;p3"/>
            <p:cNvSpPr/>
            <p:nvPr/>
          </p:nvSpPr>
          <p:spPr>
            <a:xfrm>
              <a:off x="11194577" y="5032308"/>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8" name="Google Shape;168;p3"/>
            <p:cNvSpPr/>
            <p:nvPr/>
          </p:nvSpPr>
          <p:spPr>
            <a:xfrm rot="10800000">
              <a:off x="10726003" y="4976702"/>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9" name="Google Shape;169;p3"/>
            <p:cNvSpPr/>
            <p:nvPr/>
          </p:nvSpPr>
          <p:spPr>
            <a:xfrm>
              <a:off x="10726004" y="4358384"/>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0" name="Google Shape;170;p3"/>
            <p:cNvSpPr/>
            <p:nvPr/>
          </p:nvSpPr>
          <p:spPr>
            <a:xfrm>
              <a:off x="10732980" y="2926103"/>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1" name="Google Shape;171;p3"/>
            <p:cNvSpPr/>
            <p:nvPr/>
          </p:nvSpPr>
          <p:spPr>
            <a:xfrm rot="10800000">
              <a:off x="10732979" y="3544421"/>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2" name="Google Shape;172;p3"/>
            <p:cNvSpPr/>
            <p:nvPr/>
          </p:nvSpPr>
          <p:spPr>
            <a:xfrm>
              <a:off x="11201553" y="3600027"/>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3" name="Google Shape;173;p3"/>
            <p:cNvSpPr/>
            <p:nvPr/>
          </p:nvSpPr>
          <p:spPr>
            <a:xfrm rot="10800000">
              <a:off x="11201552" y="4218345"/>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4" name="Google Shape;174;p3"/>
            <p:cNvSpPr/>
            <p:nvPr/>
          </p:nvSpPr>
          <p:spPr>
            <a:xfrm>
              <a:off x="9465415" y="5351037"/>
              <a:ext cx="613059" cy="458953"/>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5" name="Google Shape;175;p3"/>
            <p:cNvSpPr/>
            <p:nvPr/>
          </p:nvSpPr>
          <p:spPr>
            <a:xfrm rot="10800000">
              <a:off x="8796054" y="4684640"/>
              <a:ext cx="613059" cy="458953"/>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6" name="Google Shape;176;p3"/>
            <p:cNvSpPr/>
            <p:nvPr/>
          </p:nvSpPr>
          <p:spPr>
            <a:xfrm>
              <a:off x="8796055" y="4225687"/>
              <a:ext cx="613059" cy="458953"/>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7" name="Google Shape;177;p3"/>
            <p:cNvSpPr/>
            <p:nvPr/>
          </p:nvSpPr>
          <p:spPr>
            <a:xfrm>
              <a:off x="11429639" y="676405"/>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8" name="Google Shape;178;p3"/>
            <p:cNvSpPr/>
            <p:nvPr/>
          </p:nvSpPr>
          <p:spPr>
            <a:xfrm rot="10800000">
              <a:off x="11429637" y="1797931"/>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9" name="Google Shape;179;p3"/>
            <p:cNvSpPr/>
            <p:nvPr/>
          </p:nvSpPr>
          <p:spPr>
            <a:xfrm rot="10800000">
              <a:off x="10001145" y="4978503"/>
              <a:ext cx="401094" cy="300270"/>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0" name="Google Shape;180;p3"/>
            <p:cNvSpPr/>
            <p:nvPr/>
          </p:nvSpPr>
          <p:spPr>
            <a:xfrm>
              <a:off x="8478550" y="3436582"/>
              <a:ext cx="401094" cy="300270"/>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1" name="Google Shape;181;p3"/>
            <p:cNvSpPr/>
            <p:nvPr/>
          </p:nvSpPr>
          <p:spPr>
            <a:xfrm>
              <a:off x="10560298" y="3911608"/>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2" name="Google Shape;182;p3"/>
            <p:cNvSpPr/>
            <p:nvPr/>
          </p:nvSpPr>
          <p:spPr>
            <a:xfrm rot="10800000">
              <a:off x="10924816" y="6039467"/>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3" name="Google Shape;183;p3"/>
            <p:cNvSpPr/>
            <p:nvPr/>
          </p:nvSpPr>
          <p:spPr>
            <a:xfrm rot="10800000">
              <a:off x="8157134" y="1651419"/>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4" name="Google Shape;184;p3"/>
            <p:cNvSpPr/>
            <p:nvPr/>
          </p:nvSpPr>
          <p:spPr>
            <a:xfrm>
              <a:off x="11586492" y="2465841"/>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5" name="Google Shape;185;p3"/>
            <p:cNvSpPr/>
            <p:nvPr/>
          </p:nvSpPr>
          <p:spPr>
            <a:xfrm>
              <a:off x="8875258" y="425489"/>
              <a:ext cx="164136" cy="122877"/>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6" name="Google Shape;186;p3"/>
            <p:cNvSpPr/>
            <p:nvPr/>
          </p:nvSpPr>
          <p:spPr>
            <a:xfrm rot="10800000">
              <a:off x="11900905" y="4908188"/>
              <a:ext cx="164136" cy="122877"/>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7" name="Google Shape;187;p3"/>
            <p:cNvSpPr/>
            <p:nvPr/>
          </p:nvSpPr>
          <p:spPr>
            <a:xfrm>
              <a:off x="9494499" y="1271969"/>
              <a:ext cx="401094" cy="300270"/>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8" name="Google Shape;188;p3"/>
            <p:cNvSpPr/>
            <p:nvPr/>
          </p:nvSpPr>
          <p:spPr>
            <a:xfrm rot="10800000">
              <a:off x="7203068" y="-14628"/>
              <a:ext cx="1592986" cy="1192554"/>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189" name="Google Shape;189;p3"/>
          <p:cNvSpPr/>
          <p:nvPr/>
        </p:nvSpPr>
        <p:spPr>
          <a:xfrm>
            <a:off x="0" y="6668831"/>
            <a:ext cx="6858000" cy="216027"/>
          </a:xfrm>
          <a:custGeom>
            <a:rect b="b" l="l" r="r" t="t"/>
            <a:pathLst>
              <a:path extrusionOk="0" h="520936" w="12192000">
                <a:moveTo>
                  <a:pt x="0" y="0"/>
                </a:moveTo>
                <a:lnTo>
                  <a:pt x="12192000" y="0"/>
                </a:lnTo>
                <a:lnTo>
                  <a:pt x="12192000" y="520936"/>
                </a:lnTo>
                <a:lnTo>
                  <a:pt x="0" y="520936"/>
                </a:lnTo>
                <a:lnTo>
                  <a:pt x="0" y="0"/>
                </a:lnTo>
                <a:close/>
              </a:path>
            </a:pathLst>
          </a:custGeom>
          <a:gradFill>
            <a:gsLst>
              <a:gs pos="0">
                <a:srgbClr val="494949"/>
              </a:gs>
              <a:gs pos="50000">
                <a:srgbClr val="6A6A6A"/>
              </a:gs>
              <a:gs pos="100000">
                <a:srgbClr val="7F7F7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entury Gothic"/>
              <a:ea typeface="Century Gothic"/>
              <a:cs typeface="Century Gothic"/>
              <a:sym typeface="Century Gothic"/>
            </a:endParaRPr>
          </a:p>
        </p:txBody>
      </p:sp>
      <p:sp>
        <p:nvSpPr>
          <p:cNvPr id="190" name="Google Shape;190;p3"/>
          <p:cNvSpPr/>
          <p:nvPr/>
        </p:nvSpPr>
        <p:spPr>
          <a:xfrm>
            <a:off x="6634112" y="6668831"/>
            <a:ext cx="223431" cy="216027"/>
          </a:xfrm>
          <a:prstGeom prst="parallelogram">
            <a:avLst>
              <a:gd fmla="val 65219" name="adj"/>
            </a:avLst>
          </a:prstGeom>
          <a:solidFill>
            <a:srgbClr val="F0A6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91" name="Google Shape;191;p3"/>
          <p:cNvSpPr txBox="1"/>
          <p:nvPr/>
        </p:nvSpPr>
        <p:spPr>
          <a:xfrm>
            <a:off x="2700026" y="6652934"/>
            <a:ext cx="3841898" cy="24820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13">
                <a:solidFill>
                  <a:schemeClr val="lt1"/>
                </a:solidFill>
                <a:latin typeface="Century Gothic"/>
                <a:ea typeface="Century Gothic"/>
                <a:cs typeface="Century Gothic"/>
                <a:sym typeface="Century Gothic"/>
              </a:rPr>
              <a:t>SOFTWARE DEVELOPMENT TIMELINE TEMPLATE</a:t>
            </a:r>
            <a:endParaRPr/>
          </a:p>
        </p:txBody>
      </p:sp>
      <p:graphicFrame>
        <p:nvGraphicFramePr>
          <p:cNvPr id="192" name="Google Shape;192;p3"/>
          <p:cNvGraphicFramePr/>
          <p:nvPr/>
        </p:nvGraphicFramePr>
        <p:xfrm>
          <a:off x="184006" y="3314506"/>
          <a:ext cx="3000000" cy="3000000"/>
        </p:xfrm>
        <a:graphic>
          <a:graphicData uri="http://schemas.openxmlformats.org/drawingml/2006/table">
            <a:tbl>
              <a:tblPr bandRow="1" firstRow="1">
                <a:noFill/>
                <a:tableStyleId>{B5A7C184-4160-43E0-A468-2893073B1736}</a:tableStyleId>
              </a:tblPr>
              <a:tblGrid>
                <a:gridCol w="1077200"/>
                <a:gridCol w="324100"/>
                <a:gridCol w="324100"/>
                <a:gridCol w="725725"/>
                <a:gridCol w="1353025"/>
                <a:gridCol w="1353025"/>
                <a:gridCol w="1353025"/>
              </a:tblGrid>
              <a:tr h="128600">
                <a:tc>
                  <a:txBody>
                    <a:bodyPr/>
                    <a:lstStyle/>
                    <a:p>
                      <a:pPr indent="0" lvl="0" marL="0" marR="0" rtl="0" algn="l">
                        <a:spcBef>
                          <a:spcPts val="0"/>
                        </a:spcBef>
                        <a:spcAft>
                          <a:spcPts val="0"/>
                        </a:spcAft>
                        <a:buNone/>
                      </a:pPr>
                      <a:r>
                        <a:rPr lang="en-US" sz="500">
                          <a:solidFill>
                            <a:schemeClr val="dk1"/>
                          </a:solidFill>
                          <a:latin typeface="Century Gothic"/>
                          <a:ea typeface="Century Gothic"/>
                          <a:cs typeface="Century Gothic"/>
                          <a:sym typeface="Century Gothic"/>
                        </a:rPr>
                        <a:t>PROJECTS + TASKS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latin typeface="Century Gothic"/>
                          <a:ea typeface="Century Gothic"/>
                          <a:cs typeface="Century Gothic"/>
                          <a:sym typeface="Century Gothic"/>
                        </a:rPr>
                        <a:t>START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latin typeface="Century Gothic"/>
                          <a:ea typeface="Century Gothic"/>
                          <a:cs typeface="Century Gothic"/>
                          <a:sym typeface="Century Gothic"/>
                        </a:rPr>
                        <a:t>END</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500">
                          <a:solidFill>
                            <a:schemeClr val="dk1"/>
                          </a:solidFill>
                          <a:latin typeface="Century Gothic"/>
                          <a:ea typeface="Century Gothic"/>
                          <a:cs typeface="Century Gothic"/>
                          <a:sym typeface="Century Gothic"/>
                        </a:rPr>
                        <a:t>OWNER</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0" lang="en-US" sz="700">
                          <a:solidFill>
                            <a:schemeClr val="dk1"/>
                          </a:solidFill>
                          <a:latin typeface="Century Gothic"/>
                          <a:ea typeface="Century Gothic"/>
                          <a:cs typeface="Century Gothic"/>
                          <a:sym typeface="Century Gothic"/>
                        </a:rPr>
                        <a:t>MONTH 1</a:t>
                      </a:r>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None/>
                      </a:pPr>
                      <a:r>
                        <a:rPr b="0" lang="en-US" sz="700">
                          <a:solidFill>
                            <a:schemeClr val="dk1"/>
                          </a:solidFill>
                          <a:latin typeface="Century Gothic"/>
                          <a:ea typeface="Century Gothic"/>
                          <a:cs typeface="Century Gothic"/>
                          <a:sym typeface="Century Gothic"/>
                        </a:rPr>
                        <a:t>MONTH 2</a:t>
                      </a:r>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None/>
                      </a:pPr>
                      <a:r>
                        <a:rPr b="0" lang="en-US" sz="700">
                          <a:solidFill>
                            <a:schemeClr val="dk1"/>
                          </a:solidFill>
                          <a:latin typeface="Century Gothic"/>
                          <a:ea typeface="Century Gothic"/>
                          <a:cs typeface="Century Gothic"/>
                          <a:sym typeface="Century Gothic"/>
                        </a:rPr>
                        <a:t>MONTH 3</a:t>
                      </a:r>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PREP</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Set Kick-Off Meeting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Agree on Objectives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INITIATION</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Detailed Requirements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Hardware Requirements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Final Resource Plan</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Staffing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DEVELOPMENT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Technical Requirements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DB Development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API Development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UI Client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Testing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Development Complete</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OPERATIONS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Hardware Configuration</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System Testing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LAUNCH</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D5DBE5">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D5DBE5">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D5DBE5">
                        <a:alpha val="69803"/>
                      </a:srgbClr>
                    </a:solidFill>
                  </a:tcPr>
                </a:tc>
              </a:tr>
            </a:tbl>
          </a:graphicData>
        </a:graphic>
      </p:graphicFrame>
      <p:sp>
        <p:nvSpPr>
          <p:cNvPr id="193" name="Google Shape;193;p3"/>
          <p:cNvSpPr/>
          <p:nvPr/>
        </p:nvSpPr>
        <p:spPr>
          <a:xfrm>
            <a:off x="2700026" y="3633900"/>
            <a:ext cx="771525" cy="102870"/>
          </a:xfrm>
          <a:prstGeom prst="rect">
            <a:avLst/>
          </a:prstGeom>
          <a:solidFill>
            <a:srgbClr val="00BD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4" name="Google Shape;194;p3"/>
          <p:cNvSpPr/>
          <p:nvPr/>
        </p:nvSpPr>
        <p:spPr>
          <a:xfrm>
            <a:off x="2700026" y="4611755"/>
            <a:ext cx="771525" cy="102870"/>
          </a:xfrm>
          <a:prstGeom prst="rect">
            <a:avLst/>
          </a:prstGeom>
          <a:solidFill>
            <a:srgbClr val="00E7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5" name="Google Shape;195;p3"/>
          <p:cNvSpPr/>
          <p:nvPr/>
        </p:nvSpPr>
        <p:spPr>
          <a:xfrm>
            <a:off x="2700026" y="4448780"/>
            <a:ext cx="771525" cy="102870"/>
          </a:xfrm>
          <a:prstGeom prst="rect">
            <a:avLst/>
          </a:prstGeom>
          <a:solidFill>
            <a:srgbClr val="51C2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6" name="Google Shape;196;p3"/>
          <p:cNvSpPr/>
          <p:nvPr/>
        </p:nvSpPr>
        <p:spPr>
          <a:xfrm>
            <a:off x="2700026" y="3796876"/>
            <a:ext cx="771525" cy="10287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7" name="Google Shape;197;p3"/>
          <p:cNvSpPr/>
          <p:nvPr/>
        </p:nvSpPr>
        <p:spPr>
          <a:xfrm>
            <a:off x="2700026" y="5263659"/>
            <a:ext cx="771525" cy="10287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8" name="Google Shape;198;p3"/>
          <p:cNvSpPr/>
          <p:nvPr/>
        </p:nvSpPr>
        <p:spPr>
          <a:xfrm>
            <a:off x="2700026" y="4122828"/>
            <a:ext cx="771525" cy="102870"/>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9" name="Google Shape;199;p3"/>
          <p:cNvSpPr/>
          <p:nvPr/>
        </p:nvSpPr>
        <p:spPr>
          <a:xfrm>
            <a:off x="2700026" y="4285804"/>
            <a:ext cx="771525" cy="102870"/>
          </a:xfrm>
          <a:prstGeom prst="rect">
            <a:avLst/>
          </a:prstGeom>
          <a:solidFill>
            <a:srgbClr val="51C2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0" name="Google Shape;200;p3"/>
          <p:cNvSpPr/>
          <p:nvPr/>
        </p:nvSpPr>
        <p:spPr>
          <a:xfrm>
            <a:off x="2700026" y="5100683"/>
            <a:ext cx="771525" cy="10287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1" name="Google Shape;201;p3"/>
          <p:cNvSpPr/>
          <p:nvPr/>
        </p:nvSpPr>
        <p:spPr>
          <a:xfrm>
            <a:off x="2700026" y="4937707"/>
            <a:ext cx="771525" cy="10287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2" name="Google Shape;202;p3"/>
          <p:cNvSpPr/>
          <p:nvPr/>
        </p:nvSpPr>
        <p:spPr>
          <a:xfrm>
            <a:off x="2700026" y="6241519"/>
            <a:ext cx="771525" cy="10287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3" name="Google Shape;203;p3"/>
          <p:cNvSpPr/>
          <p:nvPr/>
        </p:nvSpPr>
        <p:spPr>
          <a:xfrm>
            <a:off x="2700026" y="5426635"/>
            <a:ext cx="771525" cy="10287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4" name="Google Shape;204;p3"/>
          <p:cNvSpPr/>
          <p:nvPr/>
        </p:nvSpPr>
        <p:spPr>
          <a:xfrm>
            <a:off x="2700026" y="6078539"/>
            <a:ext cx="771525" cy="10287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5" name="Google Shape;205;p3"/>
          <p:cNvSpPr/>
          <p:nvPr/>
        </p:nvSpPr>
        <p:spPr>
          <a:xfrm>
            <a:off x="2700026" y="5752587"/>
            <a:ext cx="771525" cy="10287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6" name="Google Shape;206;p3"/>
          <p:cNvSpPr/>
          <p:nvPr/>
        </p:nvSpPr>
        <p:spPr>
          <a:xfrm>
            <a:off x="2700026" y="5589611"/>
            <a:ext cx="771525" cy="10287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7" name="Google Shape;207;p3"/>
          <p:cNvSpPr/>
          <p:nvPr/>
        </p:nvSpPr>
        <p:spPr>
          <a:xfrm>
            <a:off x="2700026" y="6396662"/>
            <a:ext cx="771525" cy="10287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8" name="Google Shape;208;p3"/>
          <p:cNvSpPr/>
          <p:nvPr/>
        </p:nvSpPr>
        <p:spPr>
          <a:xfrm>
            <a:off x="4645896" y="5266151"/>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cxnSp>
        <p:nvCxnSpPr>
          <p:cNvPr id="209" name="Google Shape;209;p3"/>
          <p:cNvCxnSpPr/>
          <p:nvPr/>
        </p:nvCxnSpPr>
        <p:spPr>
          <a:xfrm>
            <a:off x="2700025" y="3522352"/>
            <a:ext cx="771525" cy="0"/>
          </a:xfrm>
          <a:prstGeom prst="straightConnector1">
            <a:avLst/>
          </a:prstGeom>
          <a:noFill/>
          <a:ln cap="flat" cmpd="sng" w="15875">
            <a:solidFill>
              <a:srgbClr val="7F7F7F"/>
            </a:solidFill>
            <a:prstDash val="dot"/>
            <a:miter lim="800000"/>
            <a:headEnd len="med" w="med" type="oval"/>
            <a:tailEnd len="med" w="med" type="oval"/>
          </a:ln>
        </p:spPr>
      </p:cxnSp>
      <p:cxnSp>
        <p:nvCxnSpPr>
          <p:cNvPr id="210" name="Google Shape;210;p3"/>
          <p:cNvCxnSpPr/>
          <p:nvPr/>
        </p:nvCxnSpPr>
        <p:spPr>
          <a:xfrm>
            <a:off x="2700026" y="4015067"/>
            <a:ext cx="771525" cy="0"/>
          </a:xfrm>
          <a:prstGeom prst="straightConnector1">
            <a:avLst/>
          </a:prstGeom>
          <a:noFill/>
          <a:ln cap="flat" cmpd="sng" w="15875">
            <a:solidFill>
              <a:srgbClr val="7F7F7F"/>
            </a:solidFill>
            <a:prstDash val="dot"/>
            <a:miter lim="800000"/>
            <a:headEnd len="med" w="med" type="oval"/>
            <a:tailEnd len="med" w="med" type="oval"/>
          </a:ln>
        </p:spPr>
      </p:cxnSp>
      <p:cxnSp>
        <p:nvCxnSpPr>
          <p:cNvPr id="211" name="Google Shape;211;p3"/>
          <p:cNvCxnSpPr/>
          <p:nvPr/>
        </p:nvCxnSpPr>
        <p:spPr>
          <a:xfrm>
            <a:off x="2700026" y="4830757"/>
            <a:ext cx="771525" cy="0"/>
          </a:xfrm>
          <a:prstGeom prst="straightConnector1">
            <a:avLst/>
          </a:prstGeom>
          <a:noFill/>
          <a:ln cap="flat" cmpd="sng" w="15875">
            <a:solidFill>
              <a:srgbClr val="7F7F7F"/>
            </a:solidFill>
            <a:prstDash val="dot"/>
            <a:miter lim="800000"/>
            <a:headEnd len="med" w="med" type="oval"/>
            <a:tailEnd len="med" w="med" type="oval"/>
          </a:ln>
        </p:spPr>
      </p:cxnSp>
      <p:cxnSp>
        <p:nvCxnSpPr>
          <p:cNvPr id="212" name="Google Shape;212;p3"/>
          <p:cNvCxnSpPr/>
          <p:nvPr/>
        </p:nvCxnSpPr>
        <p:spPr>
          <a:xfrm>
            <a:off x="2700026" y="5976981"/>
            <a:ext cx="771525" cy="0"/>
          </a:xfrm>
          <a:prstGeom prst="straightConnector1">
            <a:avLst/>
          </a:prstGeom>
          <a:noFill/>
          <a:ln cap="flat" cmpd="sng" w="15875">
            <a:solidFill>
              <a:srgbClr val="7F7F7F"/>
            </a:solidFill>
            <a:prstDash val="dot"/>
            <a:miter lim="800000"/>
            <a:headEnd len="med" w="med" type="oval"/>
            <a:tailEnd len="med" w="med" type="oval"/>
          </a:ln>
        </p:spPr>
      </p:cxnSp>
      <p:grpSp>
        <p:nvGrpSpPr>
          <p:cNvPr id="213" name="Google Shape;213;p3"/>
          <p:cNvGrpSpPr/>
          <p:nvPr/>
        </p:nvGrpSpPr>
        <p:grpSpPr>
          <a:xfrm>
            <a:off x="5572862" y="3117947"/>
            <a:ext cx="308610" cy="3446145"/>
            <a:chOff x="5331873" y="127356"/>
            <a:chExt cx="548640" cy="6126480"/>
          </a:xfrm>
        </p:grpSpPr>
        <p:sp>
          <p:nvSpPr>
            <p:cNvPr id="214" name="Google Shape;214;p3"/>
            <p:cNvSpPr/>
            <p:nvPr/>
          </p:nvSpPr>
          <p:spPr>
            <a:xfrm>
              <a:off x="5331873" y="133873"/>
              <a:ext cx="548640" cy="228600"/>
            </a:xfrm>
            <a:prstGeom prst="rect">
              <a:avLst/>
            </a:prstGeom>
            <a:gradFill>
              <a:gsLst>
                <a:gs pos="0">
                  <a:srgbClr val="F6F9FC"/>
                </a:gs>
                <a:gs pos="83000">
                  <a:srgbClr val="FFC000"/>
                </a:gs>
                <a:gs pos="100000">
                  <a:srgbClr val="F0A622"/>
                </a:gs>
              </a:gsLst>
              <a:lin ang="0" scaled="0"/>
            </a:gradFill>
            <a:ln>
              <a:noFill/>
            </a:ln>
            <a:effectLst>
              <a:outerShdw blurRad="50800" rotWithShape="0" algn="tr" dir="8100000" dist="38100">
                <a:srgbClr val="000000">
                  <a:alpha val="2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450">
                  <a:solidFill>
                    <a:schemeClr val="dk1"/>
                  </a:solidFill>
                  <a:latin typeface="Century Gothic"/>
                  <a:ea typeface="Century Gothic"/>
                  <a:cs typeface="Century Gothic"/>
                  <a:sym typeface="Century Gothic"/>
                </a:rPr>
                <a:t>TODAY</a:t>
              </a:r>
              <a:endParaRPr/>
            </a:p>
          </p:txBody>
        </p:sp>
        <p:cxnSp>
          <p:nvCxnSpPr>
            <p:cNvPr id="215" name="Google Shape;215;p3"/>
            <p:cNvCxnSpPr/>
            <p:nvPr/>
          </p:nvCxnSpPr>
          <p:spPr>
            <a:xfrm>
              <a:off x="5331873" y="127356"/>
              <a:ext cx="0" cy="6126480"/>
            </a:xfrm>
            <a:prstGeom prst="straightConnector1">
              <a:avLst/>
            </a:prstGeom>
            <a:noFill/>
            <a:ln cap="flat" cmpd="sng" w="28575">
              <a:solidFill>
                <a:schemeClr val="lt1"/>
              </a:solidFill>
              <a:prstDash val="dot"/>
              <a:miter lim="800000"/>
              <a:headEnd len="sm" w="sm" type="none"/>
              <a:tailEnd len="sm" w="sm" type="none"/>
            </a:ln>
            <a:effectLst>
              <a:outerShdw blurRad="38100" rotWithShape="0" algn="tr" dir="8100000" dist="12700">
                <a:srgbClr val="7F7F7F">
                  <a:alpha val="49803"/>
                </a:srgbClr>
              </a:outerShdw>
            </a:effectLst>
          </p:spPr>
        </p:cxnSp>
      </p:grpSp>
      <p:sp>
        <p:nvSpPr>
          <p:cNvPr id="216" name="Google Shape;216;p3"/>
          <p:cNvSpPr/>
          <p:nvPr/>
        </p:nvSpPr>
        <p:spPr>
          <a:xfrm>
            <a:off x="3530634" y="5239787"/>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
        <p:nvSpPr>
          <p:cNvPr id="217" name="Google Shape;217;p3"/>
          <p:cNvSpPr/>
          <p:nvPr/>
        </p:nvSpPr>
        <p:spPr>
          <a:xfrm>
            <a:off x="4645225" y="5747725"/>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18" name="Google Shape;218;p3"/>
          <p:cNvSpPr/>
          <p:nvPr/>
        </p:nvSpPr>
        <p:spPr>
          <a:xfrm>
            <a:off x="3529963" y="5721360"/>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
        <p:nvSpPr>
          <p:cNvPr id="219" name="Google Shape;219;p3"/>
          <p:cNvSpPr/>
          <p:nvPr/>
        </p:nvSpPr>
        <p:spPr>
          <a:xfrm>
            <a:off x="4671866" y="3641936"/>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20" name="Google Shape;220;p3"/>
          <p:cNvSpPr/>
          <p:nvPr/>
        </p:nvSpPr>
        <p:spPr>
          <a:xfrm>
            <a:off x="3556603" y="3615572"/>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
        <p:nvSpPr>
          <p:cNvPr id="221" name="Google Shape;221;p3"/>
          <p:cNvSpPr/>
          <p:nvPr/>
        </p:nvSpPr>
        <p:spPr>
          <a:xfrm>
            <a:off x="4671195" y="4123510"/>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22" name="Google Shape;222;p3"/>
          <p:cNvSpPr/>
          <p:nvPr/>
        </p:nvSpPr>
        <p:spPr>
          <a:xfrm>
            <a:off x="3555932" y="4097146"/>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aphicFrame>
        <p:nvGraphicFramePr>
          <p:cNvPr id="228" name="Google Shape;228;p4"/>
          <p:cNvGraphicFramePr/>
          <p:nvPr/>
        </p:nvGraphicFramePr>
        <p:xfrm>
          <a:off x="443132" y="3615011"/>
          <a:ext cx="3000000" cy="3000000"/>
        </p:xfrm>
        <a:graphic>
          <a:graphicData uri="http://schemas.openxmlformats.org/drawingml/2006/table">
            <a:tbl>
              <a:tblPr bandRow="1" firstCol="1" firstRow="1">
                <a:noFill/>
                <a:tableStyleId>{B5A7C184-4160-43E0-A468-2893073B1736}</a:tableStyleId>
              </a:tblPr>
              <a:tblGrid>
                <a:gridCol w="5752800"/>
              </a:tblGrid>
              <a:tr h="1388450">
                <a:tc>
                  <a:txBody>
                    <a:bodyPr/>
                    <a:lstStyle/>
                    <a:p>
                      <a:pPr indent="0" lvl="0" marL="0" marR="0" rtl="0" algn="ctr">
                        <a:spcBef>
                          <a:spcPts val="0"/>
                        </a:spcBef>
                        <a:spcAft>
                          <a:spcPts val="0"/>
                        </a:spcAft>
                        <a:buNone/>
                      </a:pPr>
                      <a:r>
                        <a:rPr b="1" lang="en-US" sz="900">
                          <a:solidFill>
                            <a:schemeClr val="dk1"/>
                          </a:solidFill>
                          <a:latin typeface="Century Gothic"/>
                          <a:ea typeface="Century Gothic"/>
                          <a:cs typeface="Century Gothic"/>
                          <a:sym typeface="Century Gothic"/>
                        </a:rPr>
                        <a:t>DISCLAIMER</a:t>
                      </a:r>
                      <a:endParaRPr b="1" sz="7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lang="en-US" sz="7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b="0" lang="en-US" sz="800">
                          <a:solidFill>
                            <a:schemeClr val="dk1"/>
                          </a:solidFill>
                          <a:latin typeface="Century Gothic"/>
                          <a:ea typeface="Century Gothic"/>
                          <a:cs typeface="Century Gothic"/>
                          <a:sym typeface="Century Gothic"/>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b="0" sz="800">
                        <a:solidFill>
                          <a:schemeClr val="dk1"/>
                        </a:solidFill>
                        <a:latin typeface="Century Gothic"/>
                        <a:ea typeface="Century Gothic"/>
                        <a:cs typeface="Century Gothic"/>
                        <a:sym typeface="Century Gothic"/>
                      </a:endParaRPr>
                    </a:p>
                  </a:txBody>
                  <a:tcPr marT="0" marB="0" marR="41075" marL="128600" anchor="ctr">
                    <a:lnL cap="flat" cmpd="sng" w="762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2020-10-13T17:43:59Z</dcterms:created>
  <dc:creator>Alexandra Ragazhinskaya</dc:creator>
</cp:coreProperties>
</file>