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Lst>
  <p:sldSz cy="9906000" cx="6858000"/>
  <p:notesSz cx="6858000" cy="9144000"/>
  <p:embeddedFontLst>
    <p:embeddedFont>
      <p:font typeface="Century Gothic"/>
      <p:regular r:id="rId10"/>
      <p:bold r:id="rId11"/>
      <p:italic r:id="rId12"/>
      <p:boldItalic r:id="rId1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4" roundtripDataSignature="AMtx7mg/DjgUWi75ODt7TIkDZ7iVDcC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91D914B-C7FF-4303-BEE8-68063DC12B31}">
  <a:tblStyle styleId="{A91D914B-C7FF-4303-BEE8-68063DC12B31}"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11" Type="http://schemas.openxmlformats.org/officeDocument/2006/relationships/font" Target="fonts/CenturyGothic-bold.fntdata"/><Relationship Id="rId10" Type="http://schemas.openxmlformats.org/officeDocument/2006/relationships/font" Target="fonts/CenturyGothic-regular.fntdata"/><Relationship Id="rId13" Type="http://schemas.openxmlformats.org/officeDocument/2006/relationships/font" Target="fonts/CenturyGothic-boldItalic.fntdata"/><Relationship Id="rId12" Type="http://schemas.openxmlformats.org/officeDocument/2006/relationships/font" Target="fonts/CenturyGothic-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3: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p4:notes"/>
          <p:cNvSpPr/>
          <p:nvPr>
            <p:ph idx="2" type="sldImg"/>
          </p:nvPr>
        </p:nvSpPr>
        <p:spPr>
          <a:xfrm>
            <a:off x="2360613" y="1143000"/>
            <a:ext cx="2136775"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5" name="Google Shape;22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15" name="Shape 15"/>
        <p:cNvGrpSpPr/>
        <p:nvPr/>
      </p:nvGrpSpPr>
      <p:grpSpPr>
        <a:xfrm>
          <a:off x="0" y="0"/>
          <a:ext cx="0" cy="0"/>
          <a:chOff x="0" y="0"/>
          <a:chExt cx="0" cy="0"/>
        </a:xfrm>
      </p:grpSpPr>
      <p:sp>
        <p:nvSpPr>
          <p:cNvPr id="16" name="Google Shape;16;p6"/>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6"/>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6"/>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15"/>
          <p:cNvSpPr txBox="1"/>
          <p:nvPr>
            <p:ph type="title"/>
          </p:nvPr>
        </p:nvSpPr>
        <p:spPr>
          <a:xfrm>
            <a:off x="471488" y="527404"/>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5"/>
          <p:cNvSpPr txBox="1"/>
          <p:nvPr>
            <p:ph idx="1" type="body"/>
          </p:nvPr>
        </p:nvSpPr>
        <p:spPr>
          <a:xfrm rot="5400000">
            <a:off x="286367" y="2822135"/>
            <a:ext cx="6285266" cy="59150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15"/>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5"/>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5"/>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16"/>
          <p:cNvSpPr txBox="1"/>
          <p:nvPr>
            <p:ph type="title"/>
          </p:nvPr>
        </p:nvSpPr>
        <p:spPr>
          <a:xfrm rot="5400000">
            <a:off x="1449695" y="3985464"/>
            <a:ext cx="8394877" cy="1478756"/>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6"/>
          <p:cNvSpPr txBox="1"/>
          <p:nvPr>
            <p:ph idx="1" type="body"/>
          </p:nvPr>
        </p:nvSpPr>
        <p:spPr>
          <a:xfrm rot="5400000">
            <a:off x="-1550679" y="2549570"/>
            <a:ext cx="8394877" cy="43505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16"/>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6"/>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6"/>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9" name="Shape 19"/>
        <p:cNvGrpSpPr/>
        <p:nvPr/>
      </p:nvGrpSpPr>
      <p:grpSpPr>
        <a:xfrm>
          <a:off x="0" y="0"/>
          <a:ext cx="0" cy="0"/>
          <a:chOff x="0" y="0"/>
          <a:chExt cx="0" cy="0"/>
        </a:xfrm>
      </p:grpSpPr>
      <p:sp>
        <p:nvSpPr>
          <p:cNvPr id="20" name="Google Shape;20;p7"/>
          <p:cNvSpPr txBox="1"/>
          <p:nvPr>
            <p:ph type="ctrTitle"/>
          </p:nvPr>
        </p:nvSpPr>
        <p:spPr>
          <a:xfrm>
            <a:off x="857250" y="1621191"/>
            <a:ext cx="5143500" cy="3448756"/>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375"/>
              <a:buFont typeface="Calibri"/>
              <a:buNone/>
              <a:defRPr sz="337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7"/>
          <p:cNvSpPr txBox="1"/>
          <p:nvPr>
            <p:ph idx="1" type="subTitle"/>
          </p:nvPr>
        </p:nvSpPr>
        <p:spPr>
          <a:xfrm>
            <a:off x="857250" y="5202944"/>
            <a:ext cx="5143500" cy="2391656"/>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1350"/>
              <a:buNone/>
              <a:defRPr sz="1350"/>
            </a:lvl1pPr>
            <a:lvl2pPr lvl="1" algn="ctr">
              <a:lnSpc>
                <a:spcPct val="90000"/>
              </a:lnSpc>
              <a:spcBef>
                <a:spcPts val="500"/>
              </a:spcBef>
              <a:spcAft>
                <a:spcPts val="0"/>
              </a:spcAft>
              <a:buClr>
                <a:schemeClr val="dk1"/>
              </a:buClr>
              <a:buSzPts val="1125"/>
              <a:buNone/>
              <a:defRPr sz="1125"/>
            </a:lvl2pPr>
            <a:lvl3pPr lvl="2" algn="ctr">
              <a:lnSpc>
                <a:spcPct val="90000"/>
              </a:lnSpc>
              <a:spcBef>
                <a:spcPts val="500"/>
              </a:spcBef>
              <a:spcAft>
                <a:spcPts val="0"/>
              </a:spcAft>
              <a:buClr>
                <a:schemeClr val="dk1"/>
              </a:buClr>
              <a:buSzPts val="1013"/>
              <a:buNone/>
              <a:defRPr sz="1013"/>
            </a:lvl3pPr>
            <a:lvl4pPr lvl="3" algn="ctr">
              <a:lnSpc>
                <a:spcPct val="90000"/>
              </a:lnSpc>
              <a:spcBef>
                <a:spcPts val="500"/>
              </a:spcBef>
              <a:spcAft>
                <a:spcPts val="0"/>
              </a:spcAft>
              <a:buClr>
                <a:schemeClr val="dk1"/>
              </a:buClr>
              <a:buSzPts val="900"/>
              <a:buNone/>
              <a:defRPr sz="900"/>
            </a:lvl4pPr>
            <a:lvl5pPr lvl="4" algn="ctr">
              <a:lnSpc>
                <a:spcPct val="90000"/>
              </a:lnSpc>
              <a:spcBef>
                <a:spcPts val="500"/>
              </a:spcBef>
              <a:spcAft>
                <a:spcPts val="0"/>
              </a:spcAft>
              <a:buClr>
                <a:schemeClr val="dk1"/>
              </a:buClr>
              <a:buSzPts val="900"/>
              <a:buNone/>
              <a:defRPr sz="900"/>
            </a:lvl5pPr>
            <a:lvl6pPr lvl="5" algn="ctr">
              <a:lnSpc>
                <a:spcPct val="90000"/>
              </a:lnSpc>
              <a:spcBef>
                <a:spcPts val="500"/>
              </a:spcBef>
              <a:spcAft>
                <a:spcPts val="0"/>
              </a:spcAft>
              <a:buClr>
                <a:schemeClr val="dk1"/>
              </a:buClr>
              <a:buSzPts val="900"/>
              <a:buNone/>
              <a:defRPr sz="900"/>
            </a:lvl6pPr>
            <a:lvl7pPr lvl="6" algn="ctr">
              <a:lnSpc>
                <a:spcPct val="90000"/>
              </a:lnSpc>
              <a:spcBef>
                <a:spcPts val="500"/>
              </a:spcBef>
              <a:spcAft>
                <a:spcPts val="0"/>
              </a:spcAft>
              <a:buClr>
                <a:schemeClr val="dk1"/>
              </a:buClr>
              <a:buSzPts val="900"/>
              <a:buNone/>
              <a:defRPr sz="900"/>
            </a:lvl7pPr>
            <a:lvl8pPr lvl="7" algn="ctr">
              <a:lnSpc>
                <a:spcPct val="90000"/>
              </a:lnSpc>
              <a:spcBef>
                <a:spcPts val="500"/>
              </a:spcBef>
              <a:spcAft>
                <a:spcPts val="0"/>
              </a:spcAft>
              <a:buClr>
                <a:schemeClr val="dk1"/>
              </a:buClr>
              <a:buSzPts val="900"/>
              <a:buNone/>
              <a:defRPr sz="900"/>
            </a:lvl8pPr>
            <a:lvl9pPr lvl="8" algn="ctr">
              <a:lnSpc>
                <a:spcPct val="90000"/>
              </a:lnSpc>
              <a:spcBef>
                <a:spcPts val="500"/>
              </a:spcBef>
              <a:spcAft>
                <a:spcPts val="0"/>
              </a:spcAft>
              <a:buClr>
                <a:schemeClr val="dk1"/>
              </a:buClr>
              <a:buSzPts val="900"/>
              <a:buNone/>
              <a:defRPr sz="900"/>
            </a:lvl9pPr>
          </a:lstStyle>
          <a:p/>
        </p:txBody>
      </p:sp>
      <p:sp>
        <p:nvSpPr>
          <p:cNvPr id="22" name="Google Shape;22;p7"/>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7"/>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5" name="Shape 25"/>
        <p:cNvGrpSpPr/>
        <p:nvPr/>
      </p:nvGrpSpPr>
      <p:grpSpPr>
        <a:xfrm>
          <a:off x="0" y="0"/>
          <a:ext cx="0" cy="0"/>
          <a:chOff x="0" y="0"/>
          <a:chExt cx="0" cy="0"/>
        </a:xfrm>
      </p:grpSpPr>
      <p:sp>
        <p:nvSpPr>
          <p:cNvPr id="26" name="Google Shape;26;p8"/>
          <p:cNvSpPr txBox="1"/>
          <p:nvPr>
            <p:ph type="title"/>
          </p:nvPr>
        </p:nvSpPr>
        <p:spPr>
          <a:xfrm>
            <a:off x="471488" y="527404"/>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8"/>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8" name="Google Shape;28;p8"/>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8"/>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8"/>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31" name="Shape 31"/>
        <p:cNvGrpSpPr/>
        <p:nvPr/>
      </p:nvGrpSpPr>
      <p:grpSpPr>
        <a:xfrm>
          <a:off x="0" y="0"/>
          <a:ext cx="0" cy="0"/>
          <a:chOff x="0" y="0"/>
          <a:chExt cx="0" cy="0"/>
        </a:xfrm>
      </p:grpSpPr>
      <p:sp>
        <p:nvSpPr>
          <p:cNvPr id="32" name="Google Shape;32;p9"/>
          <p:cNvSpPr txBox="1"/>
          <p:nvPr>
            <p:ph type="title"/>
          </p:nvPr>
        </p:nvSpPr>
        <p:spPr>
          <a:xfrm>
            <a:off x="467916" y="2469622"/>
            <a:ext cx="5915025" cy="412062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375"/>
              <a:buFont typeface="Calibri"/>
              <a:buNone/>
              <a:defRPr sz="3375"/>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9"/>
          <p:cNvSpPr txBox="1"/>
          <p:nvPr>
            <p:ph idx="1" type="body"/>
          </p:nvPr>
        </p:nvSpPr>
        <p:spPr>
          <a:xfrm>
            <a:off x="467916" y="6629225"/>
            <a:ext cx="5915025" cy="216693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1350"/>
              <a:buNone/>
              <a:defRPr sz="1350">
                <a:solidFill>
                  <a:srgbClr val="888888"/>
                </a:solidFill>
              </a:defRPr>
            </a:lvl1pPr>
            <a:lvl2pPr indent="-228600" lvl="1" marL="914400" algn="l">
              <a:lnSpc>
                <a:spcPct val="90000"/>
              </a:lnSpc>
              <a:spcBef>
                <a:spcPts val="500"/>
              </a:spcBef>
              <a:spcAft>
                <a:spcPts val="0"/>
              </a:spcAft>
              <a:buClr>
                <a:srgbClr val="888888"/>
              </a:buClr>
              <a:buSzPts val="1125"/>
              <a:buNone/>
              <a:defRPr sz="1125">
                <a:solidFill>
                  <a:srgbClr val="888888"/>
                </a:solidFill>
              </a:defRPr>
            </a:lvl2pPr>
            <a:lvl3pPr indent="-228600" lvl="2" marL="1371600" algn="l">
              <a:lnSpc>
                <a:spcPct val="90000"/>
              </a:lnSpc>
              <a:spcBef>
                <a:spcPts val="500"/>
              </a:spcBef>
              <a:spcAft>
                <a:spcPts val="0"/>
              </a:spcAft>
              <a:buClr>
                <a:srgbClr val="888888"/>
              </a:buClr>
              <a:buSzPts val="1013"/>
              <a:buNone/>
              <a:defRPr sz="1013">
                <a:solidFill>
                  <a:srgbClr val="888888"/>
                </a:solidFill>
              </a:defRPr>
            </a:lvl3pPr>
            <a:lvl4pPr indent="-228600" lvl="3" marL="1828800" algn="l">
              <a:lnSpc>
                <a:spcPct val="90000"/>
              </a:lnSpc>
              <a:spcBef>
                <a:spcPts val="500"/>
              </a:spcBef>
              <a:spcAft>
                <a:spcPts val="0"/>
              </a:spcAft>
              <a:buClr>
                <a:srgbClr val="888888"/>
              </a:buClr>
              <a:buSzPts val="900"/>
              <a:buNone/>
              <a:defRPr sz="900">
                <a:solidFill>
                  <a:srgbClr val="888888"/>
                </a:solidFill>
              </a:defRPr>
            </a:lvl4pPr>
            <a:lvl5pPr indent="-228600" lvl="4" marL="2286000" algn="l">
              <a:lnSpc>
                <a:spcPct val="90000"/>
              </a:lnSpc>
              <a:spcBef>
                <a:spcPts val="500"/>
              </a:spcBef>
              <a:spcAft>
                <a:spcPts val="0"/>
              </a:spcAft>
              <a:buClr>
                <a:srgbClr val="888888"/>
              </a:buClr>
              <a:buSzPts val="900"/>
              <a:buNone/>
              <a:defRPr sz="900">
                <a:solidFill>
                  <a:srgbClr val="888888"/>
                </a:solidFill>
              </a:defRPr>
            </a:lvl5pPr>
            <a:lvl6pPr indent="-228600" lvl="5" marL="2743200" algn="l">
              <a:lnSpc>
                <a:spcPct val="90000"/>
              </a:lnSpc>
              <a:spcBef>
                <a:spcPts val="500"/>
              </a:spcBef>
              <a:spcAft>
                <a:spcPts val="0"/>
              </a:spcAft>
              <a:buClr>
                <a:srgbClr val="888888"/>
              </a:buClr>
              <a:buSzPts val="900"/>
              <a:buNone/>
              <a:defRPr sz="900">
                <a:solidFill>
                  <a:srgbClr val="888888"/>
                </a:solidFill>
              </a:defRPr>
            </a:lvl6pPr>
            <a:lvl7pPr indent="-228600" lvl="6" marL="3200400" algn="l">
              <a:lnSpc>
                <a:spcPct val="90000"/>
              </a:lnSpc>
              <a:spcBef>
                <a:spcPts val="500"/>
              </a:spcBef>
              <a:spcAft>
                <a:spcPts val="0"/>
              </a:spcAft>
              <a:buClr>
                <a:srgbClr val="888888"/>
              </a:buClr>
              <a:buSzPts val="900"/>
              <a:buNone/>
              <a:defRPr sz="900">
                <a:solidFill>
                  <a:srgbClr val="888888"/>
                </a:solidFill>
              </a:defRPr>
            </a:lvl7pPr>
            <a:lvl8pPr indent="-228600" lvl="7" marL="3657600" algn="l">
              <a:lnSpc>
                <a:spcPct val="90000"/>
              </a:lnSpc>
              <a:spcBef>
                <a:spcPts val="500"/>
              </a:spcBef>
              <a:spcAft>
                <a:spcPts val="0"/>
              </a:spcAft>
              <a:buClr>
                <a:srgbClr val="888888"/>
              </a:buClr>
              <a:buSzPts val="900"/>
              <a:buNone/>
              <a:defRPr sz="900">
                <a:solidFill>
                  <a:srgbClr val="888888"/>
                </a:solidFill>
              </a:defRPr>
            </a:lvl8pPr>
            <a:lvl9pPr indent="-228600" lvl="8" marL="4114800" algn="l">
              <a:lnSpc>
                <a:spcPct val="90000"/>
              </a:lnSpc>
              <a:spcBef>
                <a:spcPts val="500"/>
              </a:spcBef>
              <a:spcAft>
                <a:spcPts val="0"/>
              </a:spcAft>
              <a:buClr>
                <a:srgbClr val="888888"/>
              </a:buClr>
              <a:buSzPts val="900"/>
              <a:buNone/>
              <a:defRPr sz="900">
                <a:solidFill>
                  <a:srgbClr val="888888"/>
                </a:solidFill>
              </a:defRPr>
            </a:lvl9pPr>
          </a:lstStyle>
          <a:p/>
        </p:txBody>
      </p:sp>
      <p:sp>
        <p:nvSpPr>
          <p:cNvPr id="34" name="Google Shape;34;p9"/>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9"/>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9"/>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37" name="Shape 37"/>
        <p:cNvGrpSpPr/>
        <p:nvPr/>
      </p:nvGrpSpPr>
      <p:grpSpPr>
        <a:xfrm>
          <a:off x="0" y="0"/>
          <a:ext cx="0" cy="0"/>
          <a:chOff x="0" y="0"/>
          <a:chExt cx="0" cy="0"/>
        </a:xfrm>
      </p:grpSpPr>
      <p:sp>
        <p:nvSpPr>
          <p:cNvPr id="38" name="Google Shape;38;p10"/>
          <p:cNvSpPr txBox="1"/>
          <p:nvPr>
            <p:ph type="title"/>
          </p:nvPr>
        </p:nvSpPr>
        <p:spPr>
          <a:xfrm>
            <a:off x="471488" y="527404"/>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10"/>
          <p:cNvSpPr txBox="1"/>
          <p:nvPr>
            <p:ph idx="1" type="body"/>
          </p:nvPr>
        </p:nvSpPr>
        <p:spPr>
          <a:xfrm>
            <a:off x="471488"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0"/>
          <p:cNvSpPr txBox="1"/>
          <p:nvPr>
            <p:ph idx="2" type="body"/>
          </p:nvPr>
        </p:nvSpPr>
        <p:spPr>
          <a:xfrm>
            <a:off x="3471863" y="2637014"/>
            <a:ext cx="2914650" cy="6285266"/>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1" name="Google Shape;41;p10"/>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0"/>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0"/>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44" name="Shape 44"/>
        <p:cNvGrpSpPr/>
        <p:nvPr/>
      </p:nvGrpSpPr>
      <p:grpSpPr>
        <a:xfrm>
          <a:off x="0" y="0"/>
          <a:ext cx="0" cy="0"/>
          <a:chOff x="0" y="0"/>
          <a:chExt cx="0" cy="0"/>
        </a:xfrm>
      </p:grpSpPr>
      <p:sp>
        <p:nvSpPr>
          <p:cNvPr id="45" name="Google Shape;45;p11"/>
          <p:cNvSpPr txBox="1"/>
          <p:nvPr>
            <p:ph type="title"/>
          </p:nvPr>
        </p:nvSpPr>
        <p:spPr>
          <a:xfrm>
            <a:off x="472381" y="527404"/>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11"/>
          <p:cNvSpPr txBox="1"/>
          <p:nvPr>
            <p:ph idx="1" type="body"/>
          </p:nvPr>
        </p:nvSpPr>
        <p:spPr>
          <a:xfrm>
            <a:off x="472381" y="2428347"/>
            <a:ext cx="2901255"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50"/>
              <a:buNone/>
              <a:defRPr b="1" sz="1350"/>
            </a:lvl1pPr>
            <a:lvl2pPr indent="-228600" lvl="1" marL="914400" algn="l">
              <a:lnSpc>
                <a:spcPct val="90000"/>
              </a:lnSpc>
              <a:spcBef>
                <a:spcPts val="500"/>
              </a:spcBef>
              <a:spcAft>
                <a:spcPts val="0"/>
              </a:spcAft>
              <a:buClr>
                <a:schemeClr val="dk1"/>
              </a:buClr>
              <a:buSzPts val="1125"/>
              <a:buNone/>
              <a:defRPr b="1" sz="1125"/>
            </a:lvl2pPr>
            <a:lvl3pPr indent="-228600" lvl="2" marL="1371600" algn="l">
              <a:lnSpc>
                <a:spcPct val="90000"/>
              </a:lnSpc>
              <a:spcBef>
                <a:spcPts val="500"/>
              </a:spcBef>
              <a:spcAft>
                <a:spcPts val="0"/>
              </a:spcAft>
              <a:buClr>
                <a:schemeClr val="dk1"/>
              </a:buClr>
              <a:buSzPts val="1013"/>
              <a:buNone/>
              <a:defRPr b="1" sz="1013"/>
            </a:lvl3pPr>
            <a:lvl4pPr indent="-228600" lvl="3" marL="1828800" algn="l">
              <a:lnSpc>
                <a:spcPct val="90000"/>
              </a:lnSpc>
              <a:spcBef>
                <a:spcPts val="500"/>
              </a:spcBef>
              <a:spcAft>
                <a:spcPts val="0"/>
              </a:spcAft>
              <a:buClr>
                <a:schemeClr val="dk1"/>
              </a:buClr>
              <a:buSzPts val="900"/>
              <a:buNone/>
              <a:defRPr b="1" sz="900"/>
            </a:lvl4pPr>
            <a:lvl5pPr indent="-228600" lvl="4" marL="2286000" algn="l">
              <a:lnSpc>
                <a:spcPct val="90000"/>
              </a:lnSpc>
              <a:spcBef>
                <a:spcPts val="500"/>
              </a:spcBef>
              <a:spcAft>
                <a:spcPts val="0"/>
              </a:spcAft>
              <a:buClr>
                <a:schemeClr val="dk1"/>
              </a:buClr>
              <a:buSzPts val="900"/>
              <a:buNone/>
              <a:defRPr b="1" sz="900"/>
            </a:lvl5pPr>
            <a:lvl6pPr indent="-228600" lvl="5" marL="2743200" algn="l">
              <a:lnSpc>
                <a:spcPct val="90000"/>
              </a:lnSpc>
              <a:spcBef>
                <a:spcPts val="500"/>
              </a:spcBef>
              <a:spcAft>
                <a:spcPts val="0"/>
              </a:spcAft>
              <a:buClr>
                <a:schemeClr val="dk1"/>
              </a:buClr>
              <a:buSzPts val="900"/>
              <a:buNone/>
              <a:defRPr b="1" sz="900"/>
            </a:lvl6pPr>
            <a:lvl7pPr indent="-228600" lvl="6" marL="3200400" algn="l">
              <a:lnSpc>
                <a:spcPct val="90000"/>
              </a:lnSpc>
              <a:spcBef>
                <a:spcPts val="500"/>
              </a:spcBef>
              <a:spcAft>
                <a:spcPts val="0"/>
              </a:spcAft>
              <a:buClr>
                <a:schemeClr val="dk1"/>
              </a:buClr>
              <a:buSzPts val="900"/>
              <a:buNone/>
              <a:defRPr b="1" sz="900"/>
            </a:lvl7pPr>
            <a:lvl8pPr indent="-228600" lvl="7" marL="3657600" algn="l">
              <a:lnSpc>
                <a:spcPct val="90000"/>
              </a:lnSpc>
              <a:spcBef>
                <a:spcPts val="500"/>
              </a:spcBef>
              <a:spcAft>
                <a:spcPts val="0"/>
              </a:spcAft>
              <a:buClr>
                <a:schemeClr val="dk1"/>
              </a:buClr>
              <a:buSzPts val="900"/>
              <a:buNone/>
              <a:defRPr b="1" sz="900"/>
            </a:lvl8pPr>
            <a:lvl9pPr indent="-228600" lvl="8" marL="4114800" algn="l">
              <a:lnSpc>
                <a:spcPct val="90000"/>
              </a:lnSpc>
              <a:spcBef>
                <a:spcPts val="500"/>
              </a:spcBef>
              <a:spcAft>
                <a:spcPts val="0"/>
              </a:spcAft>
              <a:buClr>
                <a:schemeClr val="dk1"/>
              </a:buClr>
              <a:buSzPts val="900"/>
              <a:buNone/>
              <a:defRPr b="1" sz="900"/>
            </a:lvl9pPr>
          </a:lstStyle>
          <a:p/>
        </p:txBody>
      </p:sp>
      <p:sp>
        <p:nvSpPr>
          <p:cNvPr id="47" name="Google Shape;47;p11"/>
          <p:cNvSpPr txBox="1"/>
          <p:nvPr>
            <p:ph idx="2" type="body"/>
          </p:nvPr>
        </p:nvSpPr>
        <p:spPr>
          <a:xfrm>
            <a:off x="472381" y="3618442"/>
            <a:ext cx="2901255"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8" name="Google Shape;48;p11"/>
          <p:cNvSpPr txBox="1"/>
          <p:nvPr>
            <p:ph idx="3" type="body"/>
          </p:nvPr>
        </p:nvSpPr>
        <p:spPr>
          <a:xfrm>
            <a:off x="3471863" y="2428347"/>
            <a:ext cx="2915543" cy="1190095"/>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350"/>
              <a:buNone/>
              <a:defRPr b="1" sz="1350"/>
            </a:lvl1pPr>
            <a:lvl2pPr indent="-228600" lvl="1" marL="914400" algn="l">
              <a:lnSpc>
                <a:spcPct val="90000"/>
              </a:lnSpc>
              <a:spcBef>
                <a:spcPts val="500"/>
              </a:spcBef>
              <a:spcAft>
                <a:spcPts val="0"/>
              </a:spcAft>
              <a:buClr>
                <a:schemeClr val="dk1"/>
              </a:buClr>
              <a:buSzPts val="1125"/>
              <a:buNone/>
              <a:defRPr b="1" sz="1125"/>
            </a:lvl2pPr>
            <a:lvl3pPr indent="-228600" lvl="2" marL="1371600" algn="l">
              <a:lnSpc>
                <a:spcPct val="90000"/>
              </a:lnSpc>
              <a:spcBef>
                <a:spcPts val="500"/>
              </a:spcBef>
              <a:spcAft>
                <a:spcPts val="0"/>
              </a:spcAft>
              <a:buClr>
                <a:schemeClr val="dk1"/>
              </a:buClr>
              <a:buSzPts val="1013"/>
              <a:buNone/>
              <a:defRPr b="1" sz="1013"/>
            </a:lvl3pPr>
            <a:lvl4pPr indent="-228600" lvl="3" marL="1828800" algn="l">
              <a:lnSpc>
                <a:spcPct val="90000"/>
              </a:lnSpc>
              <a:spcBef>
                <a:spcPts val="500"/>
              </a:spcBef>
              <a:spcAft>
                <a:spcPts val="0"/>
              </a:spcAft>
              <a:buClr>
                <a:schemeClr val="dk1"/>
              </a:buClr>
              <a:buSzPts val="900"/>
              <a:buNone/>
              <a:defRPr b="1" sz="900"/>
            </a:lvl4pPr>
            <a:lvl5pPr indent="-228600" lvl="4" marL="2286000" algn="l">
              <a:lnSpc>
                <a:spcPct val="90000"/>
              </a:lnSpc>
              <a:spcBef>
                <a:spcPts val="500"/>
              </a:spcBef>
              <a:spcAft>
                <a:spcPts val="0"/>
              </a:spcAft>
              <a:buClr>
                <a:schemeClr val="dk1"/>
              </a:buClr>
              <a:buSzPts val="900"/>
              <a:buNone/>
              <a:defRPr b="1" sz="900"/>
            </a:lvl5pPr>
            <a:lvl6pPr indent="-228600" lvl="5" marL="2743200" algn="l">
              <a:lnSpc>
                <a:spcPct val="90000"/>
              </a:lnSpc>
              <a:spcBef>
                <a:spcPts val="500"/>
              </a:spcBef>
              <a:spcAft>
                <a:spcPts val="0"/>
              </a:spcAft>
              <a:buClr>
                <a:schemeClr val="dk1"/>
              </a:buClr>
              <a:buSzPts val="900"/>
              <a:buNone/>
              <a:defRPr b="1" sz="900"/>
            </a:lvl6pPr>
            <a:lvl7pPr indent="-228600" lvl="6" marL="3200400" algn="l">
              <a:lnSpc>
                <a:spcPct val="90000"/>
              </a:lnSpc>
              <a:spcBef>
                <a:spcPts val="500"/>
              </a:spcBef>
              <a:spcAft>
                <a:spcPts val="0"/>
              </a:spcAft>
              <a:buClr>
                <a:schemeClr val="dk1"/>
              </a:buClr>
              <a:buSzPts val="900"/>
              <a:buNone/>
              <a:defRPr b="1" sz="900"/>
            </a:lvl7pPr>
            <a:lvl8pPr indent="-228600" lvl="7" marL="3657600" algn="l">
              <a:lnSpc>
                <a:spcPct val="90000"/>
              </a:lnSpc>
              <a:spcBef>
                <a:spcPts val="500"/>
              </a:spcBef>
              <a:spcAft>
                <a:spcPts val="0"/>
              </a:spcAft>
              <a:buClr>
                <a:schemeClr val="dk1"/>
              </a:buClr>
              <a:buSzPts val="900"/>
              <a:buNone/>
              <a:defRPr b="1" sz="900"/>
            </a:lvl8pPr>
            <a:lvl9pPr indent="-228600" lvl="8" marL="4114800" algn="l">
              <a:lnSpc>
                <a:spcPct val="90000"/>
              </a:lnSpc>
              <a:spcBef>
                <a:spcPts val="500"/>
              </a:spcBef>
              <a:spcAft>
                <a:spcPts val="0"/>
              </a:spcAft>
              <a:buClr>
                <a:schemeClr val="dk1"/>
              </a:buClr>
              <a:buSzPts val="900"/>
              <a:buNone/>
              <a:defRPr b="1" sz="900"/>
            </a:lvl9pPr>
          </a:lstStyle>
          <a:p/>
        </p:txBody>
      </p:sp>
      <p:sp>
        <p:nvSpPr>
          <p:cNvPr id="49" name="Google Shape;49;p11"/>
          <p:cNvSpPr txBox="1"/>
          <p:nvPr>
            <p:ph idx="4" type="body"/>
          </p:nvPr>
        </p:nvSpPr>
        <p:spPr>
          <a:xfrm>
            <a:off x="3471863" y="3618442"/>
            <a:ext cx="2915543" cy="532218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11"/>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11"/>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3" name="Shape 53"/>
        <p:cNvGrpSpPr/>
        <p:nvPr/>
      </p:nvGrpSpPr>
      <p:grpSpPr>
        <a:xfrm>
          <a:off x="0" y="0"/>
          <a:ext cx="0" cy="0"/>
          <a:chOff x="0" y="0"/>
          <a:chExt cx="0" cy="0"/>
        </a:xfrm>
      </p:grpSpPr>
      <p:sp>
        <p:nvSpPr>
          <p:cNvPr id="54" name="Google Shape;54;p12"/>
          <p:cNvSpPr txBox="1"/>
          <p:nvPr>
            <p:ph type="title"/>
          </p:nvPr>
        </p:nvSpPr>
        <p:spPr>
          <a:xfrm>
            <a:off x="471488" y="527404"/>
            <a:ext cx="5915025" cy="1914702"/>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12"/>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12"/>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2"/>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58" name="Shape 58"/>
        <p:cNvGrpSpPr/>
        <p:nvPr/>
      </p:nvGrpSpPr>
      <p:grpSpPr>
        <a:xfrm>
          <a:off x="0" y="0"/>
          <a:ext cx="0" cy="0"/>
          <a:chOff x="0" y="0"/>
          <a:chExt cx="0" cy="0"/>
        </a:xfrm>
      </p:grpSpPr>
      <p:sp>
        <p:nvSpPr>
          <p:cNvPr id="59" name="Google Shape;59;p13"/>
          <p:cNvSpPr txBox="1"/>
          <p:nvPr>
            <p:ph type="title"/>
          </p:nvPr>
        </p:nvSpPr>
        <p:spPr>
          <a:xfrm>
            <a:off x="472381" y="660400"/>
            <a:ext cx="2211883"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Font typeface="Calibri"/>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13"/>
          <p:cNvSpPr txBox="1"/>
          <p:nvPr>
            <p:ph idx="1" type="body"/>
          </p:nvPr>
        </p:nvSpPr>
        <p:spPr>
          <a:xfrm>
            <a:off x="2915543" y="1426281"/>
            <a:ext cx="3471863" cy="7039681"/>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sz="1800"/>
            </a:lvl1pPr>
            <a:lvl2pPr indent="-328612" lvl="1" marL="914400" algn="l">
              <a:lnSpc>
                <a:spcPct val="90000"/>
              </a:lnSpc>
              <a:spcBef>
                <a:spcPts val="500"/>
              </a:spcBef>
              <a:spcAft>
                <a:spcPts val="0"/>
              </a:spcAft>
              <a:buClr>
                <a:schemeClr val="dk1"/>
              </a:buClr>
              <a:buSzPts val="1575"/>
              <a:buChar char="•"/>
              <a:defRPr sz="1575"/>
            </a:lvl2pPr>
            <a:lvl3pPr indent="-314325" lvl="2" marL="1371600" algn="l">
              <a:lnSpc>
                <a:spcPct val="90000"/>
              </a:lnSpc>
              <a:spcBef>
                <a:spcPts val="500"/>
              </a:spcBef>
              <a:spcAft>
                <a:spcPts val="0"/>
              </a:spcAft>
              <a:buClr>
                <a:schemeClr val="dk1"/>
              </a:buClr>
              <a:buSzPts val="1350"/>
              <a:buChar char="•"/>
              <a:defRPr sz="1350"/>
            </a:lvl3pPr>
            <a:lvl4pPr indent="-300037" lvl="3" marL="1828800" algn="l">
              <a:lnSpc>
                <a:spcPct val="90000"/>
              </a:lnSpc>
              <a:spcBef>
                <a:spcPts val="500"/>
              </a:spcBef>
              <a:spcAft>
                <a:spcPts val="0"/>
              </a:spcAft>
              <a:buClr>
                <a:schemeClr val="dk1"/>
              </a:buClr>
              <a:buSzPts val="1125"/>
              <a:buChar char="•"/>
              <a:defRPr sz="1125"/>
            </a:lvl4pPr>
            <a:lvl5pPr indent="-300037" lvl="4" marL="2286000" algn="l">
              <a:lnSpc>
                <a:spcPct val="90000"/>
              </a:lnSpc>
              <a:spcBef>
                <a:spcPts val="500"/>
              </a:spcBef>
              <a:spcAft>
                <a:spcPts val="0"/>
              </a:spcAft>
              <a:buClr>
                <a:schemeClr val="dk1"/>
              </a:buClr>
              <a:buSzPts val="1125"/>
              <a:buChar char="•"/>
              <a:defRPr sz="1125"/>
            </a:lvl5pPr>
            <a:lvl6pPr indent="-300037" lvl="5" marL="2743200" algn="l">
              <a:lnSpc>
                <a:spcPct val="90000"/>
              </a:lnSpc>
              <a:spcBef>
                <a:spcPts val="500"/>
              </a:spcBef>
              <a:spcAft>
                <a:spcPts val="0"/>
              </a:spcAft>
              <a:buClr>
                <a:schemeClr val="dk1"/>
              </a:buClr>
              <a:buSzPts val="1125"/>
              <a:buChar char="•"/>
              <a:defRPr sz="1125"/>
            </a:lvl6pPr>
            <a:lvl7pPr indent="-300037" lvl="6" marL="3200400" algn="l">
              <a:lnSpc>
                <a:spcPct val="90000"/>
              </a:lnSpc>
              <a:spcBef>
                <a:spcPts val="500"/>
              </a:spcBef>
              <a:spcAft>
                <a:spcPts val="0"/>
              </a:spcAft>
              <a:buClr>
                <a:schemeClr val="dk1"/>
              </a:buClr>
              <a:buSzPts val="1125"/>
              <a:buChar char="•"/>
              <a:defRPr sz="1125"/>
            </a:lvl7pPr>
            <a:lvl8pPr indent="-300037" lvl="7" marL="3657600" algn="l">
              <a:lnSpc>
                <a:spcPct val="90000"/>
              </a:lnSpc>
              <a:spcBef>
                <a:spcPts val="500"/>
              </a:spcBef>
              <a:spcAft>
                <a:spcPts val="0"/>
              </a:spcAft>
              <a:buClr>
                <a:schemeClr val="dk1"/>
              </a:buClr>
              <a:buSzPts val="1125"/>
              <a:buChar char="•"/>
              <a:defRPr sz="1125"/>
            </a:lvl8pPr>
            <a:lvl9pPr indent="-300037" lvl="8" marL="4114800" algn="l">
              <a:lnSpc>
                <a:spcPct val="90000"/>
              </a:lnSpc>
              <a:spcBef>
                <a:spcPts val="500"/>
              </a:spcBef>
              <a:spcAft>
                <a:spcPts val="0"/>
              </a:spcAft>
              <a:buClr>
                <a:schemeClr val="dk1"/>
              </a:buClr>
              <a:buSzPts val="1125"/>
              <a:buChar char="•"/>
              <a:defRPr sz="1125"/>
            </a:lvl9pPr>
          </a:lstStyle>
          <a:p/>
        </p:txBody>
      </p:sp>
      <p:sp>
        <p:nvSpPr>
          <p:cNvPr id="61" name="Google Shape;61;p13"/>
          <p:cNvSpPr txBox="1"/>
          <p:nvPr>
            <p:ph idx="2" type="body"/>
          </p:nvPr>
        </p:nvSpPr>
        <p:spPr>
          <a:xfrm>
            <a:off x="472381" y="2971800"/>
            <a:ext cx="2211883"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900"/>
              <a:buNone/>
              <a:defRPr sz="900"/>
            </a:lvl1pPr>
            <a:lvl2pPr indent="-228600" lvl="1" marL="914400" algn="l">
              <a:lnSpc>
                <a:spcPct val="90000"/>
              </a:lnSpc>
              <a:spcBef>
                <a:spcPts val="500"/>
              </a:spcBef>
              <a:spcAft>
                <a:spcPts val="0"/>
              </a:spcAft>
              <a:buClr>
                <a:schemeClr val="dk1"/>
              </a:buClr>
              <a:buSzPts val="788"/>
              <a:buNone/>
              <a:defRPr sz="788"/>
            </a:lvl2pPr>
            <a:lvl3pPr indent="-228600" lvl="2" marL="1371600" algn="l">
              <a:lnSpc>
                <a:spcPct val="90000"/>
              </a:lnSpc>
              <a:spcBef>
                <a:spcPts val="500"/>
              </a:spcBef>
              <a:spcAft>
                <a:spcPts val="0"/>
              </a:spcAft>
              <a:buClr>
                <a:schemeClr val="dk1"/>
              </a:buClr>
              <a:buSzPts val="675"/>
              <a:buNone/>
              <a:defRPr sz="675"/>
            </a:lvl3pPr>
            <a:lvl4pPr indent="-228600" lvl="3" marL="1828800" algn="l">
              <a:lnSpc>
                <a:spcPct val="90000"/>
              </a:lnSpc>
              <a:spcBef>
                <a:spcPts val="500"/>
              </a:spcBef>
              <a:spcAft>
                <a:spcPts val="0"/>
              </a:spcAft>
              <a:buClr>
                <a:schemeClr val="dk1"/>
              </a:buClr>
              <a:buSzPts val="563"/>
              <a:buNone/>
              <a:defRPr sz="563"/>
            </a:lvl4pPr>
            <a:lvl5pPr indent="-228600" lvl="4" marL="2286000" algn="l">
              <a:lnSpc>
                <a:spcPct val="90000"/>
              </a:lnSpc>
              <a:spcBef>
                <a:spcPts val="500"/>
              </a:spcBef>
              <a:spcAft>
                <a:spcPts val="0"/>
              </a:spcAft>
              <a:buClr>
                <a:schemeClr val="dk1"/>
              </a:buClr>
              <a:buSzPts val="563"/>
              <a:buNone/>
              <a:defRPr sz="563"/>
            </a:lvl5pPr>
            <a:lvl6pPr indent="-228600" lvl="5" marL="2743200" algn="l">
              <a:lnSpc>
                <a:spcPct val="90000"/>
              </a:lnSpc>
              <a:spcBef>
                <a:spcPts val="500"/>
              </a:spcBef>
              <a:spcAft>
                <a:spcPts val="0"/>
              </a:spcAft>
              <a:buClr>
                <a:schemeClr val="dk1"/>
              </a:buClr>
              <a:buSzPts val="563"/>
              <a:buNone/>
              <a:defRPr sz="563"/>
            </a:lvl6pPr>
            <a:lvl7pPr indent="-228600" lvl="6" marL="3200400" algn="l">
              <a:lnSpc>
                <a:spcPct val="90000"/>
              </a:lnSpc>
              <a:spcBef>
                <a:spcPts val="500"/>
              </a:spcBef>
              <a:spcAft>
                <a:spcPts val="0"/>
              </a:spcAft>
              <a:buClr>
                <a:schemeClr val="dk1"/>
              </a:buClr>
              <a:buSzPts val="563"/>
              <a:buNone/>
              <a:defRPr sz="563"/>
            </a:lvl7pPr>
            <a:lvl8pPr indent="-228600" lvl="7" marL="3657600" algn="l">
              <a:lnSpc>
                <a:spcPct val="90000"/>
              </a:lnSpc>
              <a:spcBef>
                <a:spcPts val="500"/>
              </a:spcBef>
              <a:spcAft>
                <a:spcPts val="0"/>
              </a:spcAft>
              <a:buClr>
                <a:schemeClr val="dk1"/>
              </a:buClr>
              <a:buSzPts val="563"/>
              <a:buNone/>
              <a:defRPr sz="563"/>
            </a:lvl8pPr>
            <a:lvl9pPr indent="-228600" lvl="8" marL="4114800" algn="l">
              <a:lnSpc>
                <a:spcPct val="90000"/>
              </a:lnSpc>
              <a:spcBef>
                <a:spcPts val="500"/>
              </a:spcBef>
              <a:spcAft>
                <a:spcPts val="0"/>
              </a:spcAft>
              <a:buClr>
                <a:schemeClr val="dk1"/>
              </a:buClr>
              <a:buSzPts val="563"/>
              <a:buNone/>
              <a:defRPr sz="563"/>
            </a:lvl9pPr>
          </a:lstStyle>
          <a:p/>
        </p:txBody>
      </p:sp>
      <p:sp>
        <p:nvSpPr>
          <p:cNvPr id="62" name="Google Shape;62;p13"/>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3"/>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13"/>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14"/>
          <p:cNvSpPr txBox="1"/>
          <p:nvPr>
            <p:ph type="title"/>
          </p:nvPr>
        </p:nvSpPr>
        <p:spPr>
          <a:xfrm>
            <a:off x="472381" y="660400"/>
            <a:ext cx="2211883" cy="23114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Font typeface="Calibri"/>
              <a:buNone/>
              <a:defRPr sz="1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4"/>
          <p:cNvSpPr/>
          <p:nvPr>
            <p:ph idx="2" type="pic"/>
          </p:nvPr>
        </p:nvSpPr>
        <p:spPr>
          <a:xfrm>
            <a:off x="2915543" y="1426281"/>
            <a:ext cx="3471863" cy="7039681"/>
          </a:xfrm>
          <a:prstGeom prst="rect">
            <a:avLst/>
          </a:prstGeom>
          <a:noFill/>
          <a:ln>
            <a:noFill/>
          </a:ln>
        </p:spPr>
      </p:sp>
      <p:sp>
        <p:nvSpPr>
          <p:cNvPr id="68" name="Google Shape;68;p14"/>
          <p:cNvSpPr txBox="1"/>
          <p:nvPr>
            <p:ph idx="1" type="body"/>
          </p:nvPr>
        </p:nvSpPr>
        <p:spPr>
          <a:xfrm>
            <a:off x="472381" y="2971800"/>
            <a:ext cx="2211883" cy="550562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900"/>
              <a:buNone/>
              <a:defRPr sz="900"/>
            </a:lvl1pPr>
            <a:lvl2pPr indent="-228600" lvl="1" marL="914400" algn="l">
              <a:lnSpc>
                <a:spcPct val="90000"/>
              </a:lnSpc>
              <a:spcBef>
                <a:spcPts val="500"/>
              </a:spcBef>
              <a:spcAft>
                <a:spcPts val="0"/>
              </a:spcAft>
              <a:buClr>
                <a:schemeClr val="dk1"/>
              </a:buClr>
              <a:buSzPts val="788"/>
              <a:buNone/>
              <a:defRPr sz="788"/>
            </a:lvl2pPr>
            <a:lvl3pPr indent="-228600" lvl="2" marL="1371600" algn="l">
              <a:lnSpc>
                <a:spcPct val="90000"/>
              </a:lnSpc>
              <a:spcBef>
                <a:spcPts val="500"/>
              </a:spcBef>
              <a:spcAft>
                <a:spcPts val="0"/>
              </a:spcAft>
              <a:buClr>
                <a:schemeClr val="dk1"/>
              </a:buClr>
              <a:buSzPts val="675"/>
              <a:buNone/>
              <a:defRPr sz="675"/>
            </a:lvl3pPr>
            <a:lvl4pPr indent="-228600" lvl="3" marL="1828800" algn="l">
              <a:lnSpc>
                <a:spcPct val="90000"/>
              </a:lnSpc>
              <a:spcBef>
                <a:spcPts val="500"/>
              </a:spcBef>
              <a:spcAft>
                <a:spcPts val="0"/>
              </a:spcAft>
              <a:buClr>
                <a:schemeClr val="dk1"/>
              </a:buClr>
              <a:buSzPts val="563"/>
              <a:buNone/>
              <a:defRPr sz="563"/>
            </a:lvl4pPr>
            <a:lvl5pPr indent="-228600" lvl="4" marL="2286000" algn="l">
              <a:lnSpc>
                <a:spcPct val="90000"/>
              </a:lnSpc>
              <a:spcBef>
                <a:spcPts val="500"/>
              </a:spcBef>
              <a:spcAft>
                <a:spcPts val="0"/>
              </a:spcAft>
              <a:buClr>
                <a:schemeClr val="dk1"/>
              </a:buClr>
              <a:buSzPts val="563"/>
              <a:buNone/>
              <a:defRPr sz="563"/>
            </a:lvl5pPr>
            <a:lvl6pPr indent="-228600" lvl="5" marL="2743200" algn="l">
              <a:lnSpc>
                <a:spcPct val="90000"/>
              </a:lnSpc>
              <a:spcBef>
                <a:spcPts val="500"/>
              </a:spcBef>
              <a:spcAft>
                <a:spcPts val="0"/>
              </a:spcAft>
              <a:buClr>
                <a:schemeClr val="dk1"/>
              </a:buClr>
              <a:buSzPts val="563"/>
              <a:buNone/>
              <a:defRPr sz="563"/>
            </a:lvl6pPr>
            <a:lvl7pPr indent="-228600" lvl="6" marL="3200400" algn="l">
              <a:lnSpc>
                <a:spcPct val="90000"/>
              </a:lnSpc>
              <a:spcBef>
                <a:spcPts val="500"/>
              </a:spcBef>
              <a:spcAft>
                <a:spcPts val="0"/>
              </a:spcAft>
              <a:buClr>
                <a:schemeClr val="dk1"/>
              </a:buClr>
              <a:buSzPts val="563"/>
              <a:buNone/>
              <a:defRPr sz="563"/>
            </a:lvl7pPr>
            <a:lvl8pPr indent="-228600" lvl="7" marL="3657600" algn="l">
              <a:lnSpc>
                <a:spcPct val="90000"/>
              </a:lnSpc>
              <a:spcBef>
                <a:spcPts val="500"/>
              </a:spcBef>
              <a:spcAft>
                <a:spcPts val="0"/>
              </a:spcAft>
              <a:buClr>
                <a:schemeClr val="dk1"/>
              </a:buClr>
              <a:buSzPts val="563"/>
              <a:buNone/>
              <a:defRPr sz="563"/>
            </a:lvl8pPr>
            <a:lvl9pPr indent="-228600" lvl="8" marL="4114800" algn="l">
              <a:lnSpc>
                <a:spcPct val="90000"/>
              </a:lnSpc>
              <a:spcBef>
                <a:spcPts val="500"/>
              </a:spcBef>
              <a:spcAft>
                <a:spcPts val="0"/>
              </a:spcAft>
              <a:buClr>
                <a:schemeClr val="dk1"/>
              </a:buClr>
              <a:buSzPts val="563"/>
              <a:buNone/>
              <a:defRPr sz="563"/>
            </a:lvl9pPr>
          </a:lstStyle>
          <a:p/>
        </p:txBody>
      </p:sp>
      <p:sp>
        <p:nvSpPr>
          <p:cNvPr id="69" name="Google Shape;69;p14"/>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4"/>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4"/>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F2F2F2">
                <a:alpha val="40000"/>
              </a:srgbClr>
            </a:gs>
            <a:gs pos="100000">
              <a:srgbClr val="BFBFBF"/>
            </a:gs>
          </a:gsLst>
          <a:lin ang="13500000" scaled="0"/>
        </a:gradFill>
      </p:bgPr>
    </p:bg>
    <p:spTree>
      <p:nvGrpSpPr>
        <p:cNvPr id="9" name="Shape 9"/>
        <p:cNvGrpSpPr/>
        <p:nvPr/>
      </p:nvGrpSpPr>
      <p:grpSpPr>
        <a:xfrm>
          <a:off x="0" y="0"/>
          <a:ext cx="0" cy="0"/>
          <a:chOff x="0" y="0"/>
          <a:chExt cx="0" cy="0"/>
        </a:xfrm>
      </p:grpSpPr>
      <p:sp>
        <p:nvSpPr>
          <p:cNvPr id="10" name="Google Shape;10;p5"/>
          <p:cNvSpPr txBox="1"/>
          <p:nvPr>
            <p:ph type="title"/>
          </p:nvPr>
        </p:nvSpPr>
        <p:spPr>
          <a:xfrm>
            <a:off x="471488" y="527404"/>
            <a:ext cx="5915025" cy="1914702"/>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5"/>
          <p:cNvSpPr txBox="1"/>
          <p:nvPr>
            <p:ph idx="1" type="body"/>
          </p:nvPr>
        </p:nvSpPr>
        <p:spPr>
          <a:xfrm>
            <a:off x="471488" y="2637014"/>
            <a:ext cx="5915025" cy="6285266"/>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5"/>
          <p:cNvSpPr txBox="1"/>
          <p:nvPr>
            <p:ph idx="10" type="dt"/>
          </p:nvPr>
        </p:nvSpPr>
        <p:spPr>
          <a:xfrm>
            <a:off x="471488" y="9181395"/>
            <a:ext cx="1543050" cy="527403"/>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67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5"/>
          <p:cNvSpPr txBox="1"/>
          <p:nvPr>
            <p:ph idx="11" type="ftr"/>
          </p:nvPr>
        </p:nvSpPr>
        <p:spPr>
          <a:xfrm>
            <a:off x="2271713" y="9181395"/>
            <a:ext cx="2314575" cy="527403"/>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675"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5"/>
          <p:cNvSpPr txBox="1"/>
          <p:nvPr>
            <p:ph idx="12" type="sldNum"/>
          </p:nvPr>
        </p:nvSpPr>
        <p:spPr>
          <a:xfrm>
            <a:off x="4843463" y="9181395"/>
            <a:ext cx="1543050" cy="527403"/>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675" u="none" cap="none" strike="noStrike">
                <a:solidFill>
                  <a:srgbClr val="888888"/>
                </a:solidFill>
                <a:latin typeface="Calibri"/>
                <a:ea typeface="Calibri"/>
                <a:cs typeface="Calibri"/>
                <a:sym typeface="Calibri"/>
              </a:defRPr>
            </a:lvl1pPr>
            <a:lvl2pPr indent="0" lvl="1" marL="0" marR="0" rtl="0" algn="r">
              <a:spcBef>
                <a:spcPts val="0"/>
              </a:spcBef>
              <a:buNone/>
              <a:defRPr b="0" i="0" sz="675" u="none" cap="none" strike="noStrike">
                <a:solidFill>
                  <a:srgbClr val="888888"/>
                </a:solidFill>
                <a:latin typeface="Calibri"/>
                <a:ea typeface="Calibri"/>
                <a:cs typeface="Calibri"/>
                <a:sym typeface="Calibri"/>
              </a:defRPr>
            </a:lvl2pPr>
            <a:lvl3pPr indent="0" lvl="2" marL="0" marR="0" rtl="0" algn="r">
              <a:spcBef>
                <a:spcPts val="0"/>
              </a:spcBef>
              <a:buNone/>
              <a:defRPr b="0" i="0" sz="675" u="none" cap="none" strike="noStrike">
                <a:solidFill>
                  <a:srgbClr val="888888"/>
                </a:solidFill>
                <a:latin typeface="Calibri"/>
                <a:ea typeface="Calibri"/>
                <a:cs typeface="Calibri"/>
                <a:sym typeface="Calibri"/>
              </a:defRPr>
            </a:lvl3pPr>
            <a:lvl4pPr indent="0" lvl="3" marL="0" marR="0" rtl="0" algn="r">
              <a:spcBef>
                <a:spcPts val="0"/>
              </a:spcBef>
              <a:buNone/>
              <a:defRPr b="0" i="0" sz="675" u="none" cap="none" strike="noStrike">
                <a:solidFill>
                  <a:srgbClr val="888888"/>
                </a:solidFill>
                <a:latin typeface="Calibri"/>
                <a:ea typeface="Calibri"/>
                <a:cs typeface="Calibri"/>
                <a:sym typeface="Calibri"/>
              </a:defRPr>
            </a:lvl4pPr>
            <a:lvl5pPr indent="0" lvl="4" marL="0" marR="0" rtl="0" algn="r">
              <a:spcBef>
                <a:spcPts val="0"/>
              </a:spcBef>
              <a:buNone/>
              <a:defRPr b="0" i="0" sz="675" u="none" cap="none" strike="noStrike">
                <a:solidFill>
                  <a:srgbClr val="888888"/>
                </a:solidFill>
                <a:latin typeface="Calibri"/>
                <a:ea typeface="Calibri"/>
                <a:cs typeface="Calibri"/>
                <a:sym typeface="Calibri"/>
              </a:defRPr>
            </a:lvl5pPr>
            <a:lvl6pPr indent="0" lvl="5" marL="0" marR="0" rtl="0" algn="r">
              <a:spcBef>
                <a:spcPts val="0"/>
              </a:spcBef>
              <a:buNone/>
              <a:defRPr b="0" i="0" sz="675" u="none" cap="none" strike="noStrike">
                <a:solidFill>
                  <a:srgbClr val="888888"/>
                </a:solidFill>
                <a:latin typeface="Calibri"/>
                <a:ea typeface="Calibri"/>
                <a:cs typeface="Calibri"/>
                <a:sym typeface="Calibri"/>
              </a:defRPr>
            </a:lvl6pPr>
            <a:lvl7pPr indent="0" lvl="6" marL="0" marR="0" rtl="0" algn="r">
              <a:spcBef>
                <a:spcPts val="0"/>
              </a:spcBef>
              <a:buNone/>
              <a:defRPr b="0" i="0" sz="675" u="none" cap="none" strike="noStrike">
                <a:solidFill>
                  <a:srgbClr val="888888"/>
                </a:solidFill>
                <a:latin typeface="Calibri"/>
                <a:ea typeface="Calibri"/>
                <a:cs typeface="Calibri"/>
                <a:sym typeface="Calibri"/>
              </a:defRPr>
            </a:lvl7pPr>
            <a:lvl8pPr indent="0" lvl="7" marL="0" marR="0" rtl="0" algn="r">
              <a:spcBef>
                <a:spcPts val="0"/>
              </a:spcBef>
              <a:buNone/>
              <a:defRPr b="0" i="0" sz="675" u="none" cap="none" strike="noStrike">
                <a:solidFill>
                  <a:srgbClr val="888888"/>
                </a:solidFill>
                <a:latin typeface="Calibri"/>
                <a:ea typeface="Calibri"/>
                <a:cs typeface="Calibri"/>
                <a:sym typeface="Calibri"/>
              </a:defRPr>
            </a:lvl8pPr>
            <a:lvl9pPr indent="0" lvl="8" marL="0" marR="0" rtl="0" algn="r">
              <a:spcBef>
                <a:spcPts val="0"/>
              </a:spcBef>
              <a:buNone/>
              <a:defRPr b="0" i="0" sz="675"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s://bit.ly/3iR7cLb" TargetMode="Externa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nvSpPr>
        <p:spPr>
          <a:xfrm>
            <a:off x="495454" y="4484602"/>
            <a:ext cx="5201531" cy="4039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025" u="none" cap="none" strike="noStrike">
                <a:solidFill>
                  <a:schemeClr val="dk1"/>
                </a:solidFill>
                <a:latin typeface="Century Gothic"/>
                <a:ea typeface="Century Gothic"/>
                <a:cs typeface="Century Gothic"/>
                <a:sym typeface="Century Gothic"/>
              </a:rPr>
              <a:t>Notes for Using This Template</a:t>
            </a:r>
            <a:endParaRPr/>
          </a:p>
        </p:txBody>
      </p:sp>
      <p:sp>
        <p:nvSpPr>
          <p:cNvPr id="89" name="Google Shape;89;p1"/>
          <p:cNvSpPr txBox="1"/>
          <p:nvPr/>
        </p:nvSpPr>
        <p:spPr>
          <a:xfrm>
            <a:off x="495455" y="5007627"/>
            <a:ext cx="3909495" cy="9618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900">
                <a:solidFill>
                  <a:schemeClr val="dk1"/>
                </a:solidFill>
                <a:latin typeface="Century Gothic"/>
                <a:ea typeface="Century Gothic"/>
                <a:cs typeface="Century Gothic"/>
                <a:sym typeface="Century Gothic"/>
              </a:rPr>
              <a:t>Enter Tasks, Start and End Dates, and Task Owners in the chart area. </a:t>
            </a:r>
            <a:endParaRPr/>
          </a:p>
          <a:p>
            <a:pPr indent="0" lvl="0" marL="0" marR="0" rtl="0" algn="l">
              <a:spcBef>
                <a:spcPts val="338"/>
              </a:spcBef>
              <a:spcAft>
                <a:spcPts val="0"/>
              </a:spcAft>
              <a:buNone/>
            </a:pPr>
            <a:r>
              <a:t/>
            </a:r>
            <a:endParaRPr sz="9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lang="en-US" sz="900">
                <a:solidFill>
                  <a:schemeClr val="dk1"/>
                </a:solidFill>
                <a:latin typeface="Century Gothic"/>
                <a:ea typeface="Century Gothic"/>
                <a:cs typeface="Century Gothic"/>
                <a:sym typeface="Century Gothic"/>
              </a:rPr>
              <a:t>Adjust bars for each task to represent the length of time over the span of the project.  Add Percent of Task Complete and Additional Task Information within each bar or in the graph area. </a:t>
            </a:r>
            <a:endParaRPr/>
          </a:p>
        </p:txBody>
      </p:sp>
      <p:grpSp>
        <p:nvGrpSpPr>
          <p:cNvPr id="90" name="Google Shape;90;p1"/>
          <p:cNvGrpSpPr/>
          <p:nvPr/>
        </p:nvGrpSpPr>
        <p:grpSpPr>
          <a:xfrm>
            <a:off x="4051726" y="3015959"/>
            <a:ext cx="3220133" cy="3498548"/>
            <a:chOff x="7203068" y="-14628"/>
            <a:chExt cx="5724680" cy="6219640"/>
          </a:xfrm>
        </p:grpSpPr>
        <p:sp>
          <p:nvSpPr>
            <p:cNvPr id="91" name="Google Shape;91;p1"/>
            <p:cNvSpPr/>
            <p:nvPr/>
          </p:nvSpPr>
          <p:spPr>
            <a:xfrm>
              <a:off x="8267700" y="1219200"/>
              <a:ext cx="1498109" cy="1121526"/>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2" name="Google Shape;92;p1"/>
            <p:cNvSpPr/>
            <p:nvPr/>
          </p:nvSpPr>
          <p:spPr>
            <a:xfrm rot="10800000">
              <a:off x="8267698" y="2340726"/>
              <a:ext cx="1498109" cy="1121526"/>
            </a:xfrm>
            <a:prstGeom prst="triangle">
              <a:avLst>
                <a:gd fmla="val 50000" name="adj"/>
              </a:avLst>
            </a:prstGeom>
            <a:gradFill>
              <a:gsLst>
                <a:gs pos="0">
                  <a:schemeClr val="accent4"/>
                </a:gs>
                <a:gs pos="100000">
                  <a:srgbClr val="FFFFFF">
                    <a:alpha val="49803"/>
                  </a:srgbClr>
                </a:gs>
              </a:gsLst>
              <a:lin ang="1350000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3" name="Google Shape;93;p1"/>
            <p:cNvSpPr/>
            <p:nvPr/>
          </p:nvSpPr>
          <p:spPr>
            <a:xfrm>
              <a:off x="9117614" y="2441587"/>
              <a:ext cx="1498109" cy="1121526"/>
            </a:xfrm>
            <a:prstGeom prst="triangle">
              <a:avLst>
                <a:gd fmla="val 50000" name="adj"/>
              </a:avLst>
            </a:prstGeom>
            <a:gradFill>
              <a:gsLst>
                <a:gs pos="0">
                  <a:srgbClr val="FFFFFF">
                    <a:alpha val="49803"/>
                  </a:srgbClr>
                </a:gs>
                <a:gs pos="82000">
                  <a:srgbClr val="00BD32"/>
                </a:gs>
                <a:gs pos="100000">
                  <a:srgbClr val="00BD32"/>
                </a:gs>
              </a:gsLst>
              <a:lin ang="1350000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4" name="Google Shape;94;p1"/>
            <p:cNvSpPr/>
            <p:nvPr/>
          </p:nvSpPr>
          <p:spPr>
            <a:xfrm rot="10800000">
              <a:off x="9117612" y="3563113"/>
              <a:ext cx="1498109" cy="1121526"/>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5" name="Google Shape;95;p1"/>
            <p:cNvSpPr/>
            <p:nvPr/>
          </p:nvSpPr>
          <p:spPr>
            <a:xfrm rot="10800000">
              <a:off x="9118598" y="-14627"/>
              <a:ext cx="3073402" cy="2300834"/>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6" name="Google Shape;96;p1"/>
            <p:cNvSpPr/>
            <p:nvPr/>
          </p:nvSpPr>
          <p:spPr>
            <a:xfrm>
              <a:off x="11194577" y="5032308"/>
              <a:ext cx="825935" cy="618318"/>
            </a:xfrm>
            <a:prstGeom prst="triangle">
              <a:avLst>
                <a:gd fmla="val 50000" name="adj"/>
              </a:avLst>
            </a:prstGeom>
            <a:gradFill>
              <a:gsLst>
                <a:gs pos="0">
                  <a:srgbClr val="222A35"/>
                </a:gs>
                <a:gs pos="100000">
                  <a:srgbClr val="FFFFFF">
                    <a:alpha val="49803"/>
                  </a:srgbClr>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7" name="Google Shape;97;p1"/>
            <p:cNvSpPr/>
            <p:nvPr/>
          </p:nvSpPr>
          <p:spPr>
            <a:xfrm rot="10800000">
              <a:off x="10726003" y="4976702"/>
              <a:ext cx="825935" cy="618318"/>
            </a:xfrm>
            <a:prstGeom prst="triangle">
              <a:avLst>
                <a:gd fmla="val 50000" name="adj"/>
              </a:avLst>
            </a:prstGeom>
            <a:gradFill>
              <a:gsLst>
                <a:gs pos="0">
                  <a:srgbClr val="FFFFFF">
                    <a:alpha val="49803"/>
                  </a:srgbClr>
                </a:gs>
                <a:gs pos="82000">
                  <a:schemeClr val="dk2"/>
                </a:gs>
                <a:gs pos="100000">
                  <a:schemeClr val="dk2"/>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8" name="Google Shape;98;p1"/>
            <p:cNvSpPr/>
            <p:nvPr/>
          </p:nvSpPr>
          <p:spPr>
            <a:xfrm>
              <a:off x="10726004" y="4358384"/>
              <a:ext cx="825935" cy="618318"/>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99" name="Google Shape;99;p1"/>
            <p:cNvSpPr/>
            <p:nvPr/>
          </p:nvSpPr>
          <p:spPr>
            <a:xfrm>
              <a:off x="10732980" y="2926103"/>
              <a:ext cx="825935" cy="618318"/>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0" name="Google Shape;100;p1"/>
            <p:cNvSpPr/>
            <p:nvPr/>
          </p:nvSpPr>
          <p:spPr>
            <a:xfrm rot="10800000">
              <a:off x="10732979" y="3544421"/>
              <a:ext cx="825935" cy="618318"/>
            </a:xfrm>
            <a:prstGeom prst="triangle">
              <a:avLst>
                <a:gd fmla="val 50000" name="adj"/>
              </a:avLst>
            </a:prstGeom>
            <a:gradFill>
              <a:gsLst>
                <a:gs pos="0">
                  <a:srgbClr val="8296B0"/>
                </a:gs>
                <a:gs pos="100000">
                  <a:srgbClr val="FFFFFF">
                    <a:alpha val="49803"/>
                  </a:srgbClr>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1" name="Google Shape;101;p1"/>
            <p:cNvSpPr/>
            <p:nvPr/>
          </p:nvSpPr>
          <p:spPr>
            <a:xfrm>
              <a:off x="11201553" y="3600027"/>
              <a:ext cx="825935" cy="618318"/>
            </a:xfrm>
            <a:prstGeom prst="triangle">
              <a:avLst>
                <a:gd fmla="val 50000" name="adj"/>
              </a:avLst>
            </a:prstGeom>
            <a:gradFill>
              <a:gsLst>
                <a:gs pos="0">
                  <a:srgbClr val="FFFFFF">
                    <a:alpha val="49803"/>
                  </a:srgbClr>
                </a:gs>
                <a:gs pos="82000">
                  <a:srgbClr val="F0A622"/>
                </a:gs>
                <a:gs pos="100000">
                  <a:srgbClr val="F0A622"/>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2" name="Google Shape;102;p1"/>
            <p:cNvSpPr/>
            <p:nvPr/>
          </p:nvSpPr>
          <p:spPr>
            <a:xfrm rot="10800000">
              <a:off x="11201552" y="4218345"/>
              <a:ext cx="825935" cy="618318"/>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3" name="Google Shape;103;p1"/>
            <p:cNvSpPr/>
            <p:nvPr/>
          </p:nvSpPr>
          <p:spPr>
            <a:xfrm>
              <a:off x="9465415" y="5351037"/>
              <a:ext cx="613059" cy="458953"/>
            </a:xfrm>
            <a:prstGeom prst="triangle">
              <a:avLst>
                <a:gd fmla="val 50000" name="adj"/>
              </a:avLst>
            </a:prstGeom>
            <a:gradFill>
              <a:gsLst>
                <a:gs pos="0">
                  <a:srgbClr val="92D050"/>
                </a:gs>
                <a:gs pos="100000">
                  <a:srgbClr val="FFFFFF">
                    <a:alpha val="49803"/>
                  </a:srgbClr>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4" name="Google Shape;104;p1"/>
            <p:cNvSpPr/>
            <p:nvPr/>
          </p:nvSpPr>
          <p:spPr>
            <a:xfrm rot="10800000">
              <a:off x="8796054" y="4684640"/>
              <a:ext cx="613059" cy="458953"/>
            </a:xfrm>
            <a:prstGeom prst="triangle">
              <a:avLst>
                <a:gd fmla="val 50000" name="adj"/>
              </a:avLst>
            </a:prstGeom>
            <a:gradFill>
              <a:gsLst>
                <a:gs pos="0">
                  <a:srgbClr val="FFFFFF">
                    <a:alpha val="49803"/>
                  </a:srgbClr>
                </a:gs>
                <a:gs pos="82000">
                  <a:srgbClr val="00BD32"/>
                </a:gs>
                <a:gs pos="100000">
                  <a:srgbClr val="00BD32"/>
                </a:gs>
              </a:gsLst>
              <a:lin ang="135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5" name="Google Shape;105;p1"/>
            <p:cNvSpPr/>
            <p:nvPr/>
          </p:nvSpPr>
          <p:spPr>
            <a:xfrm>
              <a:off x="8796055" y="4225687"/>
              <a:ext cx="613059" cy="458953"/>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6" name="Google Shape;106;p1"/>
            <p:cNvSpPr/>
            <p:nvPr/>
          </p:nvSpPr>
          <p:spPr>
            <a:xfrm>
              <a:off x="11429639" y="676405"/>
              <a:ext cx="1498109" cy="1121526"/>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7" name="Google Shape;107;p1"/>
            <p:cNvSpPr/>
            <p:nvPr/>
          </p:nvSpPr>
          <p:spPr>
            <a:xfrm rot="10800000">
              <a:off x="11429637" y="1797931"/>
              <a:ext cx="1498109" cy="1121526"/>
            </a:xfrm>
            <a:prstGeom prst="triangle">
              <a:avLst>
                <a:gd fmla="val 50000" name="adj"/>
              </a:avLst>
            </a:prstGeom>
            <a:gradFill>
              <a:gsLst>
                <a:gs pos="0">
                  <a:schemeClr val="accent4"/>
                </a:gs>
                <a:gs pos="100000">
                  <a:srgbClr val="FFFFFF">
                    <a:alpha val="49803"/>
                  </a:srgbClr>
                </a:gs>
              </a:gsLst>
              <a:lin ang="13500000" scaled="0"/>
            </a:gra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8" name="Google Shape;108;p1"/>
            <p:cNvSpPr/>
            <p:nvPr/>
          </p:nvSpPr>
          <p:spPr>
            <a:xfrm rot="10800000">
              <a:off x="10001145" y="4978503"/>
              <a:ext cx="401094" cy="300270"/>
            </a:xfrm>
            <a:prstGeom prst="triangle">
              <a:avLst>
                <a:gd fmla="val 50000" name="adj"/>
              </a:avLst>
            </a:prstGeom>
            <a:noFill/>
            <a:ln cap="flat" cmpd="sng" w="12700">
              <a:solidFill>
                <a:srgbClr val="00BD3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09" name="Google Shape;109;p1"/>
            <p:cNvSpPr/>
            <p:nvPr/>
          </p:nvSpPr>
          <p:spPr>
            <a:xfrm>
              <a:off x="8478550" y="3436582"/>
              <a:ext cx="401094" cy="300270"/>
            </a:xfrm>
            <a:prstGeom prst="triangle">
              <a:avLst>
                <a:gd fmla="val 50000" name="adj"/>
              </a:avLst>
            </a:prstGeom>
            <a:noFill/>
            <a:ln cap="flat" cmpd="sng" w="12700">
              <a:solidFill>
                <a:schemeClr val="accent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0" name="Google Shape;110;p1"/>
            <p:cNvSpPr/>
            <p:nvPr/>
          </p:nvSpPr>
          <p:spPr>
            <a:xfrm>
              <a:off x="10560298" y="3911608"/>
              <a:ext cx="221130" cy="165545"/>
            </a:xfrm>
            <a:prstGeom prst="triangle">
              <a:avLst>
                <a:gd fmla="val 50000" name="adj"/>
              </a:avLst>
            </a:prstGeom>
            <a:noFill/>
            <a:ln cap="flat" cmpd="sng" w="12700">
              <a:solidFill>
                <a:schemeClr val="dk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1" name="Google Shape;111;p1"/>
            <p:cNvSpPr/>
            <p:nvPr/>
          </p:nvSpPr>
          <p:spPr>
            <a:xfrm rot="10800000">
              <a:off x="10924816" y="6039467"/>
              <a:ext cx="221130" cy="165545"/>
            </a:xfrm>
            <a:prstGeom prst="triangle">
              <a:avLst>
                <a:gd fmla="val 50000" name="adj"/>
              </a:avLst>
            </a:prstGeom>
            <a:noFill/>
            <a:ln cap="flat" cmpd="sng" w="12700">
              <a:solidFill>
                <a:srgbClr val="222A3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2" name="Google Shape;112;p1"/>
            <p:cNvSpPr/>
            <p:nvPr/>
          </p:nvSpPr>
          <p:spPr>
            <a:xfrm rot="10800000">
              <a:off x="8157134" y="1651419"/>
              <a:ext cx="221130" cy="165545"/>
            </a:xfrm>
            <a:prstGeom prst="triangle">
              <a:avLst>
                <a:gd fmla="val 50000" name="adj"/>
              </a:avLst>
            </a:prstGeom>
            <a:noFill/>
            <a:ln cap="flat" cmpd="sng" w="12700">
              <a:solidFill>
                <a:srgbClr val="F0A62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3" name="Google Shape;113;p1"/>
            <p:cNvSpPr/>
            <p:nvPr/>
          </p:nvSpPr>
          <p:spPr>
            <a:xfrm>
              <a:off x="11586492" y="2465841"/>
              <a:ext cx="221130" cy="165545"/>
            </a:xfrm>
            <a:prstGeom prst="triangle">
              <a:avLst>
                <a:gd fmla="val 50000" name="adj"/>
              </a:avLst>
            </a:prstGeom>
            <a:noFill/>
            <a:ln cap="flat" cmpd="sng" w="12700">
              <a:solidFill>
                <a:srgbClr val="8296B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4" name="Google Shape;114;p1"/>
            <p:cNvSpPr/>
            <p:nvPr/>
          </p:nvSpPr>
          <p:spPr>
            <a:xfrm>
              <a:off x="8875258" y="425489"/>
              <a:ext cx="164136" cy="122877"/>
            </a:xfrm>
            <a:prstGeom prst="triangle">
              <a:avLst>
                <a:gd fmla="val 50000" name="adj"/>
              </a:avLst>
            </a:prstGeom>
            <a:noFill/>
            <a:ln cap="flat" cmpd="sng" w="12700">
              <a:solidFill>
                <a:srgbClr val="00BD3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5" name="Google Shape;115;p1"/>
            <p:cNvSpPr/>
            <p:nvPr/>
          </p:nvSpPr>
          <p:spPr>
            <a:xfrm rot="10800000">
              <a:off x="11900905" y="4908188"/>
              <a:ext cx="164136" cy="122877"/>
            </a:xfrm>
            <a:prstGeom prst="triangle">
              <a:avLst>
                <a:gd fmla="val 50000" name="adj"/>
              </a:avLst>
            </a:prstGeom>
            <a:noFill/>
            <a:ln cap="flat" cmpd="sng" w="12700">
              <a:solidFill>
                <a:srgbClr val="92D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6" name="Google Shape;116;p1"/>
            <p:cNvSpPr/>
            <p:nvPr/>
          </p:nvSpPr>
          <p:spPr>
            <a:xfrm>
              <a:off x="9494499" y="1271969"/>
              <a:ext cx="401094" cy="300270"/>
            </a:xfrm>
            <a:prstGeom prst="triangle">
              <a:avLst>
                <a:gd fmla="val 50000" name="adj"/>
              </a:avLst>
            </a:prstGeom>
            <a:noFill/>
            <a:ln cap="flat" cmpd="sng" w="12700">
              <a:solidFill>
                <a:srgbClr val="F0A622"/>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17" name="Google Shape;117;p1"/>
            <p:cNvSpPr/>
            <p:nvPr/>
          </p:nvSpPr>
          <p:spPr>
            <a:xfrm rot="10800000">
              <a:off x="7203068" y="-14628"/>
              <a:ext cx="1592986" cy="1192554"/>
            </a:xfrm>
            <a:prstGeom prst="triangle">
              <a:avLst>
                <a:gd fmla="val 50000" name="adj"/>
              </a:avLst>
            </a:prstGeom>
            <a:solidFill>
              <a:schemeClr val="lt1">
                <a:alpha val="4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pic>
        <p:nvPicPr>
          <p:cNvPr id="118" name="Google Shape;118;p1">
            <a:hlinkClick r:id="rId3"/>
          </p:cNvPr>
          <p:cNvPicPr preferRelativeResize="0"/>
          <p:nvPr/>
        </p:nvPicPr>
        <p:blipFill rotWithShape="1">
          <a:blip r:embed="rId4">
            <a:alphaModFix/>
          </a:blip>
          <a:srcRect b="0" l="0" r="0" t="0"/>
          <a:stretch/>
        </p:blipFill>
        <p:spPr>
          <a:xfrm>
            <a:off x="4636859" y="3213765"/>
            <a:ext cx="2057400" cy="285517"/>
          </a:xfrm>
          <a:prstGeom prst="rect">
            <a:avLst/>
          </a:prstGeom>
          <a:noFill/>
          <a:ln>
            <a:noFill/>
          </a:ln>
        </p:spPr>
      </p:pic>
      <p:sp>
        <p:nvSpPr>
          <p:cNvPr id="119" name="Google Shape;119;p1"/>
          <p:cNvSpPr txBox="1"/>
          <p:nvPr/>
        </p:nvSpPr>
        <p:spPr>
          <a:xfrm>
            <a:off x="230499" y="3222883"/>
            <a:ext cx="4111853" cy="3000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50">
                <a:solidFill>
                  <a:srgbClr val="595959"/>
                </a:solidFill>
                <a:latin typeface="Century Gothic"/>
                <a:ea typeface="Century Gothic"/>
                <a:cs typeface="Century Gothic"/>
                <a:sym typeface="Century Gothic"/>
              </a:rPr>
              <a:t>SOFTWARE DEVELOPMENT TIMELINE TEMPLATE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p:nvPr/>
        </p:nvSpPr>
        <p:spPr>
          <a:xfrm>
            <a:off x="0" y="9638554"/>
            <a:ext cx="6858000" cy="216027"/>
          </a:xfrm>
          <a:custGeom>
            <a:rect b="b" l="l" r="r" t="t"/>
            <a:pathLst>
              <a:path extrusionOk="0" h="520936" w="12192000">
                <a:moveTo>
                  <a:pt x="0" y="0"/>
                </a:moveTo>
                <a:lnTo>
                  <a:pt x="12192000" y="0"/>
                </a:lnTo>
                <a:lnTo>
                  <a:pt x="12192000" y="520936"/>
                </a:lnTo>
                <a:lnTo>
                  <a:pt x="0" y="520936"/>
                </a:lnTo>
                <a:lnTo>
                  <a:pt x="0" y="0"/>
                </a:lnTo>
                <a:close/>
              </a:path>
            </a:pathLst>
          </a:custGeom>
          <a:gradFill>
            <a:gsLst>
              <a:gs pos="0">
                <a:srgbClr val="494949"/>
              </a:gs>
              <a:gs pos="50000">
                <a:srgbClr val="6A6A6A"/>
              </a:gs>
              <a:gs pos="100000">
                <a:srgbClr val="7F7F7F"/>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entury Gothic"/>
              <a:ea typeface="Century Gothic"/>
              <a:cs typeface="Century Gothic"/>
              <a:sym typeface="Century Gothic"/>
            </a:endParaRPr>
          </a:p>
        </p:txBody>
      </p:sp>
      <p:sp>
        <p:nvSpPr>
          <p:cNvPr id="126" name="Google Shape;126;p2"/>
          <p:cNvSpPr/>
          <p:nvPr/>
        </p:nvSpPr>
        <p:spPr>
          <a:xfrm>
            <a:off x="6634112" y="9638554"/>
            <a:ext cx="223431" cy="216027"/>
          </a:xfrm>
          <a:prstGeom prst="parallelogram">
            <a:avLst>
              <a:gd fmla="val 65219" name="adj"/>
            </a:avLst>
          </a:prstGeom>
          <a:solidFill>
            <a:srgbClr val="F0A6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27" name="Google Shape;127;p2"/>
          <p:cNvSpPr txBox="1"/>
          <p:nvPr/>
        </p:nvSpPr>
        <p:spPr>
          <a:xfrm>
            <a:off x="2741590" y="9647608"/>
            <a:ext cx="3841898" cy="207749"/>
          </a:xfrm>
          <a:prstGeom prst="rect">
            <a:avLst/>
          </a:prstGeom>
          <a:noFill/>
          <a:ln>
            <a:noFill/>
          </a:ln>
        </p:spPr>
        <p:txBody>
          <a:bodyPr anchorCtr="0" anchor="t" bIns="25700" lIns="51425" spcFirstLastPara="1" rIns="51425" wrap="square" tIns="25700">
            <a:spAutoFit/>
          </a:bodyPr>
          <a:lstStyle/>
          <a:p>
            <a:pPr indent="0" lvl="0" marL="0" marR="0" rtl="0" algn="r">
              <a:spcBef>
                <a:spcPts val="0"/>
              </a:spcBef>
              <a:spcAft>
                <a:spcPts val="0"/>
              </a:spcAft>
              <a:buNone/>
            </a:pPr>
            <a:r>
              <a:rPr lang="en-US" sz="1013">
                <a:solidFill>
                  <a:schemeClr val="lt1"/>
                </a:solidFill>
                <a:latin typeface="Century Gothic"/>
                <a:ea typeface="Century Gothic"/>
                <a:cs typeface="Century Gothic"/>
                <a:sym typeface="Century Gothic"/>
              </a:rPr>
              <a:t>Plataforma MLOps Coach</a:t>
            </a:r>
            <a:endParaRPr sz="1013">
              <a:solidFill>
                <a:schemeClr val="lt1"/>
              </a:solidFill>
              <a:latin typeface="Calibri"/>
              <a:ea typeface="Calibri"/>
              <a:cs typeface="Calibri"/>
              <a:sym typeface="Calibri"/>
            </a:endParaRPr>
          </a:p>
        </p:txBody>
      </p:sp>
      <p:graphicFrame>
        <p:nvGraphicFramePr>
          <p:cNvPr id="128" name="Google Shape;128;p2"/>
          <p:cNvGraphicFramePr/>
          <p:nvPr/>
        </p:nvGraphicFramePr>
        <p:xfrm>
          <a:off x="121659" y="74808"/>
          <a:ext cx="3000000" cy="3000000"/>
        </p:xfrm>
        <a:graphic>
          <a:graphicData uri="http://schemas.openxmlformats.org/drawingml/2006/table">
            <a:tbl>
              <a:tblPr bandRow="1" firstRow="1">
                <a:noFill/>
                <a:tableStyleId>{A91D914B-C7FF-4303-BEE8-68063DC12B31}</a:tableStyleId>
              </a:tblPr>
              <a:tblGrid>
                <a:gridCol w="938450"/>
                <a:gridCol w="306700"/>
                <a:gridCol w="306700"/>
                <a:gridCol w="844250"/>
                <a:gridCol w="844250"/>
                <a:gridCol w="844250"/>
                <a:gridCol w="844250"/>
                <a:gridCol w="844250"/>
                <a:gridCol w="844250"/>
              </a:tblGrid>
              <a:tr h="128600">
                <a:tc>
                  <a:txBody>
                    <a:bodyPr/>
                    <a:lstStyle/>
                    <a:p>
                      <a:pPr indent="0" lvl="0" marL="0" marR="0" rtl="0" algn="l">
                        <a:spcBef>
                          <a:spcPts val="0"/>
                        </a:spcBef>
                        <a:spcAft>
                          <a:spcPts val="0"/>
                        </a:spcAft>
                        <a:buNone/>
                      </a:pPr>
                      <a:r>
                        <a:t/>
                      </a:r>
                      <a:endParaRPr sz="500" u="none" cap="none" strike="noStrike">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t/>
                      </a:r>
                      <a:endParaRPr sz="5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t/>
                      </a:r>
                      <a:endParaRPr sz="5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b="0" lang="en-US" sz="700">
                          <a:solidFill>
                            <a:schemeClr val="dk1"/>
                          </a:solidFill>
                        </a:rPr>
                        <a:t>07/04-25/04</a:t>
                      </a:r>
                      <a:endParaRPr b="0" sz="7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c>
                  <a:txBody>
                    <a:bodyPr/>
                    <a:lstStyle/>
                    <a:p>
                      <a:pPr indent="0" lvl="0" marL="0" marR="0" rtl="0" algn="ctr">
                        <a:lnSpc>
                          <a:spcPct val="100000"/>
                        </a:lnSpc>
                        <a:spcBef>
                          <a:spcPts val="0"/>
                        </a:spcBef>
                        <a:spcAft>
                          <a:spcPts val="0"/>
                        </a:spcAft>
                        <a:buNone/>
                      </a:pPr>
                      <a:r>
                        <a:rPr b="0" lang="en-US" sz="700">
                          <a:solidFill>
                            <a:schemeClr val="dk1"/>
                          </a:solidFill>
                        </a:rPr>
                        <a:t>28/04-16/05</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c>
                  <a:txBody>
                    <a:bodyPr/>
                    <a:lstStyle/>
                    <a:p>
                      <a:pPr indent="0" lvl="0" marL="0" marR="0" rtl="0" algn="ctr">
                        <a:lnSpc>
                          <a:spcPct val="100000"/>
                        </a:lnSpc>
                        <a:spcBef>
                          <a:spcPts val="0"/>
                        </a:spcBef>
                        <a:spcAft>
                          <a:spcPts val="0"/>
                        </a:spcAft>
                        <a:buNone/>
                      </a:pPr>
                      <a:r>
                        <a:rPr b="0" lang="en-US" sz="700">
                          <a:solidFill>
                            <a:schemeClr val="dk1"/>
                          </a:solidFill>
                        </a:rPr>
                        <a:t>19/05-06/06</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c>
                  <a:txBody>
                    <a:bodyPr/>
                    <a:lstStyle/>
                    <a:p>
                      <a:pPr indent="0" lvl="0" marL="0" marR="0" rtl="0" algn="ctr">
                        <a:lnSpc>
                          <a:spcPct val="100000"/>
                        </a:lnSpc>
                        <a:spcBef>
                          <a:spcPts val="0"/>
                        </a:spcBef>
                        <a:spcAft>
                          <a:spcPts val="0"/>
                        </a:spcAft>
                        <a:buNone/>
                      </a:pPr>
                      <a:r>
                        <a:rPr b="0" lang="en-US" sz="700">
                          <a:solidFill>
                            <a:schemeClr val="dk1"/>
                          </a:solidFill>
                        </a:rPr>
                        <a:t>09/06-27/06</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c>
                  <a:txBody>
                    <a:bodyPr/>
                    <a:lstStyle/>
                    <a:p>
                      <a:pPr indent="0" lvl="0" marL="0" marR="0" rtl="0" algn="ctr">
                        <a:lnSpc>
                          <a:spcPct val="100000"/>
                        </a:lnSpc>
                        <a:spcBef>
                          <a:spcPts val="0"/>
                        </a:spcBef>
                        <a:spcAft>
                          <a:spcPts val="0"/>
                        </a:spcAft>
                        <a:buNone/>
                      </a:pPr>
                      <a:r>
                        <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c>
                  <a:txBody>
                    <a:bodyPr/>
                    <a:lstStyle/>
                    <a:p>
                      <a:pPr indent="0" lvl="0" marL="0" marR="0" rtl="0" algn="ctr">
                        <a:lnSpc>
                          <a:spcPct val="100000"/>
                        </a:lnSpc>
                        <a:spcBef>
                          <a:spcPts val="0"/>
                        </a:spcBef>
                        <a:spcAft>
                          <a:spcPts val="0"/>
                        </a:spcAft>
                        <a:buNone/>
                      </a:pPr>
                      <a:r>
                        <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r>
              <a:tr h="128600">
                <a:tc>
                  <a:txBody>
                    <a:bodyPr/>
                    <a:lstStyle/>
                    <a:p>
                      <a:pPr indent="0" lvl="0" marL="0" marR="0" rtl="0" algn="l">
                        <a:spcBef>
                          <a:spcPts val="0"/>
                        </a:spcBef>
                        <a:spcAft>
                          <a:spcPts val="0"/>
                        </a:spcAft>
                        <a:buNone/>
                      </a:pPr>
                      <a:r>
                        <a:rPr lang="en-US" sz="500" u="none" cap="none" strike="noStrike">
                          <a:solidFill>
                            <a:schemeClr val="dk1"/>
                          </a:solidFill>
                        </a:rPr>
                        <a:t>PROJECTS + TASKS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500">
                          <a:solidFill>
                            <a:schemeClr val="dk1"/>
                          </a:solidFill>
                        </a:rPr>
                        <a:t>START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500">
                          <a:solidFill>
                            <a:schemeClr val="dk1"/>
                          </a:solidFill>
                        </a:rPr>
                        <a:t>END</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b="0" lang="en-US" sz="700">
                          <a:solidFill>
                            <a:schemeClr val="dk1"/>
                          </a:solidFill>
                        </a:rPr>
                        <a:t>R2S1</a:t>
                      </a:r>
                      <a:endParaRPr b="0" sz="7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Clr>
                          <a:schemeClr val="dk1"/>
                        </a:buClr>
                        <a:buSzPts val="700"/>
                        <a:buFont typeface="Century Gothic"/>
                        <a:buNone/>
                      </a:pPr>
                      <a:r>
                        <a:rPr b="0" lang="en-US" sz="700">
                          <a:solidFill>
                            <a:schemeClr val="dk1"/>
                          </a:solidFill>
                        </a:rPr>
                        <a:t>R2S2</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Clr>
                          <a:schemeClr val="dk1"/>
                        </a:buClr>
                        <a:buSzPts val="700"/>
                        <a:buFont typeface="Century Gothic"/>
                        <a:buNone/>
                      </a:pPr>
                      <a:r>
                        <a:rPr b="0" lang="en-US" sz="700">
                          <a:solidFill>
                            <a:schemeClr val="dk1"/>
                          </a:solidFill>
                        </a:rPr>
                        <a:t>R2S3</a:t>
                      </a:r>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Clr>
                          <a:schemeClr val="dk1"/>
                        </a:buClr>
                        <a:buSzPts val="700"/>
                        <a:buFont typeface="Calibri"/>
                        <a:buNone/>
                      </a:pPr>
                      <a:r>
                        <a:rPr b="0" lang="en-US" sz="700">
                          <a:solidFill>
                            <a:schemeClr val="dk1"/>
                          </a:solidFill>
                        </a:rPr>
                        <a:t>R2S4</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Clr>
                          <a:schemeClr val="dk1"/>
                        </a:buClr>
                        <a:buSzPts val="700"/>
                        <a:buFont typeface="Calibri"/>
                        <a:buNone/>
                      </a:pPr>
                      <a:r>
                        <a:rPr b="0" lang="en-US" sz="700">
                          <a:solidFill>
                            <a:schemeClr val="dk1"/>
                          </a:solidFill>
                        </a:rPr>
                        <a:t>R3S1</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None/>
                      </a:pPr>
                      <a:r>
                        <a:rPr b="0" lang="en-US" sz="700">
                          <a:solidFill>
                            <a:schemeClr val="dk1"/>
                          </a:solidFill>
                        </a:rPr>
                        <a:t>R3S2</a:t>
                      </a:r>
                      <a:endParaRPr b="0" sz="7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0"/>
                      </a:srgb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PLANEJAMENTO</a:t>
                      </a:r>
                      <a:endParaRPr sz="10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0"/>
                      </a:srgb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Levantamento </a:t>
                      </a:r>
                      <a:r>
                        <a:rPr lang="en-US" sz="600"/>
                        <a:t>r</a:t>
                      </a:r>
                      <a:r>
                        <a:rPr lang="en-US" sz="600">
                          <a:solidFill>
                            <a:schemeClr val="dk1"/>
                          </a:solidFill>
                        </a:rPr>
                        <a:t>equisitos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07/04</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11/04</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Desenho de Arquitetura</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09/04</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16/04</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SETUP</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0"/>
                      </a:srgb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Criação de Siglas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14/04</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18/09</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Criação de Contas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entury Gothic"/>
                        <a:buNone/>
                      </a:pPr>
                      <a:r>
                        <a:rPr i="0" lang="en-US" sz="600" u="none" strike="noStrike">
                          <a:solidFill>
                            <a:schemeClr val="dk1"/>
                          </a:solidFill>
                        </a:rPr>
                        <a:t>21/04</a:t>
                      </a:r>
                      <a:endParaRPr i="0" sz="600" u="none" strike="noStrike">
                        <a:solidFill>
                          <a:srgbClr val="000000"/>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25/04</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Criação de Repositórios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entury Gothic"/>
                        <a:buNone/>
                      </a:pPr>
                      <a:r>
                        <a:rPr i="0" lang="en-US" sz="600" u="none" strike="noStrike">
                          <a:solidFill>
                            <a:schemeClr val="dk1"/>
                          </a:solidFill>
                        </a:rPr>
                        <a:t>21/04</a:t>
                      </a:r>
                      <a:endParaRPr i="0" sz="600" u="none" strike="noStrike">
                        <a:solidFill>
                          <a:srgbClr val="000000"/>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solidFill>
                            <a:schemeClr val="dk1"/>
                          </a:solidFill>
                        </a:rPr>
                        <a:t>23/04</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Modelagem de Entidades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t>28/04</a:t>
                      </a:r>
                      <a:endParaRPr i="0" sz="600" u="none" strike="noStrike">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t>02/05</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DESENVOLV CORE</a:t>
                      </a:r>
                      <a:endParaRPr sz="10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0"/>
                      </a:srgb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Prov Computação Virt.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600"/>
                        <a:t>28</a:t>
                      </a:r>
                      <a:r>
                        <a:rPr lang="en-US" sz="600"/>
                        <a:t>/04</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16</a:t>
                      </a:r>
                      <a:r>
                        <a:rPr lang="en-US" sz="600"/>
                        <a:t>/05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Prov DB</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600"/>
                        <a:t>05/05</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16</a:t>
                      </a:r>
                      <a:r>
                        <a:rPr lang="en-US" sz="600"/>
                        <a:t>/05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Prov API Gatewa</a:t>
                      </a:r>
                      <a:r>
                        <a:rPr lang="en-US" sz="600"/>
                        <a:t>y</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28</a:t>
                      </a:r>
                      <a:r>
                        <a:rPr lang="en-US" sz="600"/>
                        <a:t>/04</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07/05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rPr>
                        <a:t>Prov </a:t>
                      </a:r>
                      <a:r>
                        <a:rPr lang="en-US" sz="600"/>
                        <a:t>Mensageria</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12</a:t>
                      </a:r>
                      <a:r>
                        <a:rPr lang="en-US" sz="600"/>
                        <a:t>/05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30</a:t>
                      </a:r>
                      <a:r>
                        <a:rPr lang="en-US" sz="600"/>
                        <a:t>/05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t>Config Datadog</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05</a:t>
                      </a:r>
                      <a:r>
                        <a:rPr lang="en-US" sz="600"/>
                        <a:t>/05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Clr>
                          <a:schemeClr val="dk1"/>
                        </a:buClr>
                        <a:buFont typeface="Arial"/>
                        <a:buNone/>
                      </a:pPr>
                      <a:r>
                        <a:rPr lang="en-US" sz="600"/>
                        <a:t>16</a:t>
                      </a:r>
                      <a:r>
                        <a:rPr lang="en-US" sz="600"/>
                        <a:t>/05</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i="0" lang="en-US" sz="600" u="none" strike="noStrike">
                          <a:solidFill>
                            <a:schemeClr val="dk1"/>
                          </a:solidFill>
                        </a:rPr>
                        <a:t>DESENVOLV </a:t>
                      </a:r>
                      <a:r>
                        <a:rPr lang="en-US" sz="600"/>
                        <a:t>FEATURES</a:t>
                      </a:r>
                      <a:endParaRPr i="0" sz="600" u="none" strike="noStrike">
                        <a:solidFill>
                          <a:srgbClr val="000000"/>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0"/>
                      </a:srgb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t>Ingestão VectorStore</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Clr>
                          <a:schemeClr val="dk1"/>
                        </a:buClr>
                        <a:buSzPts val="300"/>
                        <a:buFont typeface="Calibri"/>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Democratização Logs</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Health Check</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rtl="0" algn="l">
                        <a:spcBef>
                          <a:spcPts val="0"/>
                        </a:spcBef>
                        <a:spcAft>
                          <a:spcPts val="0"/>
                        </a:spcAft>
                        <a:buNone/>
                      </a:pPr>
                      <a:r>
                        <a:rPr lang="en-US" sz="600"/>
                        <a:t>Teste A/B</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rtl="0" algn="l">
                        <a:spcBef>
                          <a:spcPts val="0"/>
                        </a:spcBef>
                        <a:spcAft>
                          <a:spcPts val="0"/>
                        </a:spcAft>
                        <a:buNone/>
                      </a:pPr>
                      <a:r>
                        <a:rPr lang="en-US" sz="600"/>
                        <a:t>Weduka NRT</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rtl="0" algn="l">
                        <a:spcBef>
                          <a:spcPts val="0"/>
                        </a:spcBef>
                        <a:spcAft>
                          <a:spcPts val="0"/>
                        </a:spcAft>
                        <a:buNone/>
                      </a:pPr>
                      <a:r>
                        <a:rPr lang="en-US" sz="600"/>
                        <a:t>DESENVOLV EXPERIENCIA</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Clr>
                          <a:schemeClr val="dk1"/>
                        </a:buClr>
                        <a:buSzPts val="600"/>
                        <a:buFont typeface="Century Gothic"/>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r>
              <a:tr h="162875">
                <a:tc>
                  <a:txBody>
                    <a:bodyPr/>
                    <a:lstStyle/>
                    <a:p>
                      <a:pPr indent="0" lvl="0" marL="0" rtl="0" algn="l">
                        <a:spcBef>
                          <a:spcPts val="0"/>
                        </a:spcBef>
                        <a:spcAft>
                          <a:spcPts val="0"/>
                        </a:spcAft>
                        <a:buClr>
                          <a:schemeClr val="dk1"/>
                        </a:buClr>
                        <a:buSzPts val="1100"/>
                        <a:buFont typeface="Arial"/>
                        <a:buNone/>
                      </a:pPr>
                      <a:r>
                        <a:rPr lang="en-US" sz="600"/>
                        <a:t>SDK LLMs</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US" sz="600"/>
                        <a:t>02/06</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t>06/06</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SDK Mensagens</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t>02/06</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rPr lang="en-US" sz="600"/>
                        <a:t>06/06</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SDK BD</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SDK</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rPr lang="en-US" sz="600"/>
                        <a:t>Front end</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rtl="0" algn="l">
                        <a:spcBef>
                          <a:spcPts val="0"/>
                        </a:spcBef>
                        <a:spcAft>
                          <a:spcPts val="0"/>
                        </a:spcAft>
                        <a:buNone/>
                      </a:pPr>
                      <a:r>
                        <a:rPr lang="en-US" sz="600"/>
                        <a:t>DESENVOLV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r h="162875">
                <a:tc>
                  <a:txBody>
                    <a:bodyPr/>
                    <a:lstStyle/>
                    <a:p>
                      <a:pPr indent="0" lvl="0" marL="0" marR="0" rtl="0" algn="l">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0"/>
                      </a:schemeClr>
                    </a:solidFill>
                  </a:tcPr>
                </a:tc>
              </a:tr>
            </a:tbl>
          </a:graphicData>
        </a:graphic>
      </p:graphicFrame>
      <p:sp>
        <p:nvSpPr>
          <p:cNvPr id="129" name="Google Shape;129;p2"/>
          <p:cNvSpPr/>
          <p:nvPr/>
        </p:nvSpPr>
        <p:spPr>
          <a:xfrm>
            <a:off x="1707598" y="516814"/>
            <a:ext cx="255900" cy="108000"/>
          </a:xfrm>
          <a:prstGeom prst="rect">
            <a:avLst/>
          </a:prstGeom>
          <a:solidFill>
            <a:srgbClr val="00BD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0" name="Google Shape;130;p2"/>
          <p:cNvSpPr/>
          <p:nvPr/>
        </p:nvSpPr>
        <p:spPr>
          <a:xfrm>
            <a:off x="2289777" y="1336921"/>
            <a:ext cx="155400" cy="113400"/>
          </a:xfrm>
          <a:prstGeom prst="rect">
            <a:avLst/>
          </a:prstGeom>
          <a:solidFill>
            <a:srgbClr val="51C2F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1" name="Google Shape;131;p2"/>
          <p:cNvSpPr/>
          <p:nvPr/>
        </p:nvSpPr>
        <p:spPr>
          <a:xfrm>
            <a:off x="1903172" y="674563"/>
            <a:ext cx="255900" cy="108000"/>
          </a:xfrm>
          <a:prstGeom prst="rect">
            <a:avLst/>
          </a:prstGeom>
          <a:solidFill>
            <a:srgbClr val="92D05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2" name="Google Shape;132;p2"/>
          <p:cNvSpPr/>
          <p:nvPr/>
        </p:nvSpPr>
        <p:spPr>
          <a:xfrm>
            <a:off x="2550377" y="2142849"/>
            <a:ext cx="402300" cy="10980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3" name="Google Shape;133;p2"/>
          <p:cNvSpPr/>
          <p:nvPr/>
        </p:nvSpPr>
        <p:spPr>
          <a:xfrm>
            <a:off x="1973633" y="1010970"/>
            <a:ext cx="255900" cy="108000"/>
          </a:xfrm>
          <a:prstGeom prst="rect">
            <a:avLst/>
          </a:prstGeom>
          <a:solidFill>
            <a:srgbClr val="00B0F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4" name="Google Shape;134;p2"/>
          <p:cNvSpPr/>
          <p:nvPr/>
        </p:nvSpPr>
        <p:spPr>
          <a:xfrm>
            <a:off x="2228202" y="1168725"/>
            <a:ext cx="255900" cy="108000"/>
          </a:xfrm>
          <a:prstGeom prst="rect">
            <a:avLst/>
          </a:prstGeom>
          <a:solidFill>
            <a:srgbClr val="51C2F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5" name="Google Shape;135;p2"/>
          <p:cNvSpPr/>
          <p:nvPr/>
        </p:nvSpPr>
        <p:spPr>
          <a:xfrm>
            <a:off x="2804586" y="1982517"/>
            <a:ext cx="512100" cy="109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6" name="Google Shape;136;p2"/>
          <p:cNvSpPr/>
          <p:nvPr/>
        </p:nvSpPr>
        <p:spPr>
          <a:xfrm>
            <a:off x="2550005" y="1817586"/>
            <a:ext cx="768000" cy="1134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7" name="Google Shape;137;p2"/>
          <p:cNvSpPr/>
          <p:nvPr/>
        </p:nvSpPr>
        <p:spPr>
          <a:xfrm>
            <a:off x="4250623" y="2969623"/>
            <a:ext cx="768000" cy="10980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8" name="Google Shape;138;p2"/>
          <p:cNvSpPr/>
          <p:nvPr/>
        </p:nvSpPr>
        <p:spPr>
          <a:xfrm>
            <a:off x="3152888" y="2311052"/>
            <a:ext cx="768000" cy="10980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39" name="Google Shape;139;p2"/>
          <p:cNvSpPr/>
          <p:nvPr/>
        </p:nvSpPr>
        <p:spPr>
          <a:xfrm>
            <a:off x="4250617" y="2804640"/>
            <a:ext cx="768000" cy="10980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40" name="Google Shape;140;p2"/>
          <p:cNvSpPr/>
          <p:nvPr/>
        </p:nvSpPr>
        <p:spPr>
          <a:xfrm>
            <a:off x="2814842" y="2474028"/>
            <a:ext cx="512100" cy="10980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41" name="Google Shape;141;p2"/>
          <p:cNvSpPr/>
          <p:nvPr/>
        </p:nvSpPr>
        <p:spPr>
          <a:xfrm>
            <a:off x="4673171" y="3122763"/>
            <a:ext cx="768000" cy="1098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cxnSp>
        <p:nvCxnSpPr>
          <p:cNvPr id="142" name="Google Shape;142;p2"/>
          <p:cNvCxnSpPr/>
          <p:nvPr/>
        </p:nvCxnSpPr>
        <p:spPr>
          <a:xfrm flipH="1" rot="10800000">
            <a:off x="1700692" y="414216"/>
            <a:ext cx="482400" cy="1500"/>
          </a:xfrm>
          <a:prstGeom prst="straightConnector1">
            <a:avLst/>
          </a:prstGeom>
          <a:noFill/>
          <a:ln cap="flat" cmpd="sng" w="15875">
            <a:solidFill>
              <a:srgbClr val="7F7F7F"/>
            </a:solidFill>
            <a:prstDash val="dot"/>
            <a:miter lim="800000"/>
            <a:headEnd len="med" w="med" type="oval"/>
            <a:tailEnd len="med" w="med" type="oval"/>
          </a:ln>
        </p:spPr>
      </p:cxnSp>
      <p:cxnSp>
        <p:nvCxnSpPr>
          <p:cNvPr id="143" name="Google Shape;143;p2"/>
          <p:cNvCxnSpPr/>
          <p:nvPr/>
        </p:nvCxnSpPr>
        <p:spPr>
          <a:xfrm flipH="1" rot="10800000">
            <a:off x="1981900" y="893475"/>
            <a:ext cx="840000" cy="11700"/>
          </a:xfrm>
          <a:prstGeom prst="straightConnector1">
            <a:avLst/>
          </a:prstGeom>
          <a:noFill/>
          <a:ln cap="flat" cmpd="sng" w="15875">
            <a:solidFill>
              <a:srgbClr val="7F7F7F"/>
            </a:solidFill>
            <a:prstDash val="dot"/>
            <a:miter lim="800000"/>
            <a:headEnd len="med" w="med" type="oval"/>
            <a:tailEnd len="med" w="med" type="oval"/>
          </a:ln>
        </p:spPr>
      </p:cxnSp>
      <p:cxnSp>
        <p:nvCxnSpPr>
          <p:cNvPr id="144" name="Google Shape;144;p2"/>
          <p:cNvCxnSpPr>
            <a:endCxn id="145" idx="3"/>
          </p:cNvCxnSpPr>
          <p:nvPr/>
        </p:nvCxnSpPr>
        <p:spPr>
          <a:xfrm>
            <a:off x="2545609" y="1715177"/>
            <a:ext cx="1428900" cy="0"/>
          </a:xfrm>
          <a:prstGeom prst="straightConnector1">
            <a:avLst/>
          </a:prstGeom>
          <a:noFill/>
          <a:ln cap="flat" cmpd="sng" w="15875">
            <a:solidFill>
              <a:srgbClr val="7F7F7F"/>
            </a:solidFill>
            <a:prstDash val="dot"/>
            <a:miter lim="800000"/>
            <a:headEnd len="med" w="med" type="oval"/>
            <a:tailEnd len="med" w="med" type="oval"/>
          </a:ln>
        </p:spPr>
      </p:cxnSp>
      <p:cxnSp>
        <p:nvCxnSpPr>
          <p:cNvPr id="146" name="Google Shape;146;p2"/>
          <p:cNvCxnSpPr/>
          <p:nvPr/>
        </p:nvCxnSpPr>
        <p:spPr>
          <a:xfrm>
            <a:off x="4214787" y="2685334"/>
            <a:ext cx="807900" cy="600"/>
          </a:xfrm>
          <a:prstGeom prst="straightConnector1">
            <a:avLst/>
          </a:prstGeom>
          <a:noFill/>
          <a:ln cap="flat" cmpd="sng" w="15875">
            <a:solidFill>
              <a:srgbClr val="7F7F7F"/>
            </a:solidFill>
            <a:prstDash val="dot"/>
            <a:miter lim="800000"/>
            <a:headEnd len="med" w="med" type="oval"/>
            <a:tailEnd len="med" w="med" type="oval"/>
          </a:ln>
        </p:spPr>
      </p:cxnSp>
      <p:sp>
        <p:nvSpPr>
          <p:cNvPr id="145" name="Google Shape;145;p2"/>
          <p:cNvSpPr/>
          <p:nvPr/>
        </p:nvSpPr>
        <p:spPr>
          <a:xfrm>
            <a:off x="3871609" y="1663727"/>
            <a:ext cx="102900" cy="102900"/>
          </a:xfrm>
          <a:prstGeom prst="diamond">
            <a:avLst/>
          </a:prstGeom>
          <a:solidFill>
            <a:schemeClr val="lt1"/>
          </a:solidFill>
          <a:ln cap="flat" cmpd="sng" w="127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47" name="Google Shape;147;p2"/>
          <p:cNvSpPr/>
          <p:nvPr/>
        </p:nvSpPr>
        <p:spPr>
          <a:xfrm>
            <a:off x="3904230" y="1638063"/>
            <a:ext cx="1131600" cy="1542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lang="en-US" sz="506">
                <a:solidFill>
                  <a:schemeClr val="dk1"/>
                </a:solidFill>
                <a:latin typeface="Century Gothic"/>
                <a:ea typeface="Century Gothic"/>
                <a:cs typeface="Century Gothic"/>
                <a:sym typeface="Century Gothic"/>
              </a:rPr>
              <a:t>Ready for Deployment</a:t>
            </a:r>
            <a:endParaRPr/>
          </a:p>
        </p:txBody>
      </p:sp>
      <p:sp>
        <p:nvSpPr>
          <p:cNvPr id="148" name="Google Shape;148;p2"/>
          <p:cNvSpPr/>
          <p:nvPr/>
        </p:nvSpPr>
        <p:spPr>
          <a:xfrm>
            <a:off x="2557376" y="1497189"/>
            <a:ext cx="255900" cy="108000"/>
          </a:xfrm>
          <a:prstGeom prst="rect">
            <a:avLst/>
          </a:prstGeom>
          <a:solidFill>
            <a:srgbClr val="51C2F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49" name="Google Shape;149;p2"/>
          <p:cNvSpPr/>
          <p:nvPr/>
        </p:nvSpPr>
        <p:spPr>
          <a:xfrm>
            <a:off x="5088942" y="3281831"/>
            <a:ext cx="768000" cy="109800"/>
          </a:xfrm>
          <a:prstGeom prst="rect">
            <a:avLst/>
          </a:prstGeom>
          <a:solidFill>
            <a:srgbClr val="B7B7B7"/>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50" name="Google Shape;150;p2"/>
          <p:cNvSpPr/>
          <p:nvPr/>
        </p:nvSpPr>
        <p:spPr>
          <a:xfrm>
            <a:off x="3932730" y="3776029"/>
            <a:ext cx="255900" cy="108000"/>
          </a:xfrm>
          <a:prstGeom prst="rect">
            <a:avLst/>
          </a:prstGeom>
          <a:solidFill>
            <a:srgbClr val="00BD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51" name="Google Shape;151;p2"/>
          <p:cNvSpPr/>
          <p:nvPr/>
        </p:nvSpPr>
        <p:spPr>
          <a:xfrm>
            <a:off x="3932722" y="3946449"/>
            <a:ext cx="255900" cy="108000"/>
          </a:xfrm>
          <a:prstGeom prst="rect">
            <a:avLst/>
          </a:prstGeom>
          <a:solidFill>
            <a:srgbClr val="92D05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cxnSp>
        <p:nvCxnSpPr>
          <p:cNvPr id="152" name="Google Shape;152;p2"/>
          <p:cNvCxnSpPr/>
          <p:nvPr/>
        </p:nvCxnSpPr>
        <p:spPr>
          <a:xfrm>
            <a:off x="3909987" y="3670018"/>
            <a:ext cx="807900" cy="600"/>
          </a:xfrm>
          <a:prstGeom prst="straightConnector1">
            <a:avLst/>
          </a:prstGeom>
          <a:noFill/>
          <a:ln cap="flat" cmpd="sng" w="15875">
            <a:solidFill>
              <a:srgbClr val="7F7F7F"/>
            </a:solidFill>
            <a:prstDash val="dot"/>
            <a:miter lim="800000"/>
            <a:headEnd len="med" w="med" type="oval"/>
            <a:tailEnd len="med" w="med" type="oval"/>
          </a:ln>
        </p:spPr>
      </p:cxnSp>
      <p:sp>
        <p:nvSpPr>
          <p:cNvPr id="153" name="Google Shape;153;p2"/>
          <p:cNvSpPr/>
          <p:nvPr/>
        </p:nvSpPr>
        <p:spPr>
          <a:xfrm>
            <a:off x="5103742" y="4435084"/>
            <a:ext cx="768000" cy="108000"/>
          </a:xfrm>
          <a:prstGeom prst="rect">
            <a:avLst/>
          </a:prstGeom>
          <a:solidFill>
            <a:srgbClr val="92D050"/>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54" name="Google Shape;154;p2"/>
          <p:cNvSpPr/>
          <p:nvPr/>
        </p:nvSpPr>
        <p:spPr>
          <a:xfrm>
            <a:off x="5093439" y="3451980"/>
            <a:ext cx="768000" cy="109800"/>
          </a:xfrm>
          <a:prstGeom prst="rect">
            <a:avLst/>
          </a:prstGeom>
          <a:solidFill>
            <a:srgbClr val="CCCCC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55" name="Google Shape;155;p2"/>
          <p:cNvSpPr/>
          <p:nvPr/>
        </p:nvSpPr>
        <p:spPr>
          <a:xfrm>
            <a:off x="3932722" y="4104765"/>
            <a:ext cx="255900" cy="108000"/>
          </a:xfrm>
          <a:prstGeom prst="rect">
            <a:avLst/>
          </a:prstGeom>
          <a:solidFill>
            <a:srgbClr val="B6D7A8"/>
          </a:solidFill>
          <a:ln>
            <a:noFill/>
          </a:ln>
        </p:spPr>
        <p:txBody>
          <a:bodyPr anchorCtr="0" anchor="ctr" bIns="25700" lIns="51425" spcFirstLastPara="1" rIns="51425" wrap="square" tIns="2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grpSp>
        <p:nvGrpSpPr>
          <p:cNvPr id="161" name="Google Shape;161;p3"/>
          <p:cNvGrpSpPr/>
          <p:nvPr/>
        </p:nvGrpSpPr>
        <p:grpSpPr>
          <a:xfrm>
            <a:off x="4051726" y="3015959"/>
            <a:ext cx="3220133" cy="3498548"/>
            <a:chOff x="7203068" y="-14628"/>
            <a:chExt cx="5724680" cy="6219640"/>
          </a:xfrm>
        </p:grpSpPr>
        <p:sp>
          <p:nvSpPr>
            <p:cNvPr id="162" name="Google Shape;162;p3"/>
            <p:cNvSpPr/>
            <p:nvPr/>
          </p:nvSpPr>
          <p:spPr>
            <a:xfrm>
              <a:off x="8267700" y="1219200"/>
              <a:ext cx="1498109" cy="1121526"/>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3" name="Google Shape;163;p3"/>
            <p:cNvSpPr/>
            <p:nvPr/>
          </p:nvSpPr>
          <p:spPr>
            <a:xfrm rot="10800000">
              <a:off x="8267698" y="2340726"/>
              <a:ext cx="1498109" cy="1121526"/>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4" name="Google Shape;164;p3"/>
            <p:cNvSpPr/>
            <p:nvPr/>
          </p:nvSpPr>
          <p:spPr>
            <a:xfrm>
              <a:off x="9117614" y="2441587"/>
              <a:ext cx="1498109" cy="1121526"/>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5" name="Google Shape;165;p3"/>
            <p:cNvSpPr/>
            <p:nvPr/>
          </p:nvSpPr>
          <p:spPr>
            <a:xfrm rot="10800000">
              <a:off x="9117612" y="3563113"/>
              <a:ext cx="1498109" cy="1121526"/>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6" name="Google Shape;166;p3"/>
            <p:cNvSpPr/>
            <p:nvPr/>
          </p:nvSpPr>
          <p:spPr>
            <a:xfrm rot="10800000">
              <a:off x="9118598" y="-14627"/>
              <a:ext cx="3073402" cy="2300834"/>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7" name="Google Shape;167;p3"/>
            <p:cNvSpPr/>
            <p:nvPr/>
          </p:nvSpPr>
          <p:spPr>
            <a:xfrm>
              <a:off x="11194577" y="5032308"/>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8" name="Google Shape;168;p3"/>
            <p:cNvSpPr/>
            <p:nvPr/>
          </p:nvSpPr>
          <p:spPr>
            <a:xfrm rot="10800000">
              <a:off x="10726003" y="4976702"/>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69" name="Google Shape;169;p3"/>
            <p:cNvSpPr/>
            <p:nvPr/>
          </p:nvSpPr>
          <p:spPr>
            <a:xfrm>
              <a:off x="10726004" y="4358384"/>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0" name="Google Shape;170;p3"/>
            <p:cNvSpPr/>
            <p:nvPr/>
          </p:nvSpPr>
          <p:spPr>
            <a:xfrm>
              <a:off x="10732980" y="2926103"/>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1" name="Google Shape;171;p3"/>
            <p:cNvSpPr/>
            <p:nvPr/>
          </p:nvSpPr>
          <p:spPr>
            <a:xfrm rot="10800000">
              <a:off x="10732979" y="3544421"/>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2" name="Google Shape;172;p3"/>
            <p:cNvSpPr/>
            <p:nvPr/>
          </p:nvSpPr>
          <p:spPr>
            <a:xfrm>
              <a:off x="11201553" y="3600027"/>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3" name="Google Shape;173;p3"/>
            <p:cNvSpPr/>
            <p:nvPr/>
          </p:nvSpPr>
          <p:spPr>
            <a:xfrm rot="10800000">
              <a:off x="11201552" y="4218345"/>
              <a:ext cx="825935" cy="618318"/>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4" name="Google Shape;174;p3"/>
            <p:cNvSpPr/>
            <p:nvPr/>
          </p:nvSpPr>
          <p:spPr>
            <a:xfrm>
              <a:off x="9465415" y="5351037"/>
              <a:ext cx="613059" cy="458953"/>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5" name="Google Shape;175;p3"/>
            <p:cNvSpPr/>
            <p:nvPr/>
          </p:nvSpPr>
          <p:spPr>
            <a:xfrm rot="10800000">
              <a:off x="8796054" y="4684640"/>
              <a:ext cx="613059" cy="458953"/>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6" name="Google Shape;176;p3"/>
            <p:cNvSpPr/>
            <p:nvPr/>
          </p:nvSpPr>
          <p:spPr>
            <a:xfrm>
              <a:off x="8796055" y="4225687"/>
              <a:ext cx="613059" cy="458953"/>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7" name="Google Shape;177;p3"/>
            <p:cNvSpPr/>
            <p:nvPr/>
          </p:nvSpPr>
          <p:spPr>
            <a:xfrm>
              <a:off x="11429639" y="676405"/>
              <a:ext cx="1498109" cy="1121526"/>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8" name="Google Shape;178;p3"/>
            <p:cNvSpPr/>
            <p:nvPr/>
          </p:nvSpPr>
          <p:spPr>
            <a:xfrm rot="10800000">
              <a:off x="11429637" y="1797931"/>
              <a:ext cx="1498109" cy="1121526"/>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79" name="Google Shape;179;p3"/>
            <p:cNvSpPr/>
            <p:nvPr/>
          </p:nvSpPr>
          <p:spPr>
            <a:xfrm rot="10800000">
              <a:off x="10001145" y="4978503"/>
              <a:ext cx="401094" cy="300270"/>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0" name="Google Shape;180;p3"/>
            <p:cNvSpPr/>
            <p:nvPr/>
          </p:nvSpPr>
          <p:spPr>
            <a:xfrm>
              <a:off x="8478550" y="3436582"/>
              <a:ext cx="401094" cy="300270"/>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1" name="Google Shape;181;p3"/>
            <p:cNvSpPr/>
            <p:nvPr/>
          </p:nvSpPr>
          <p:spPr>
            <a:xfrm>
              <a:off x="10560298" y="3911608"/>
              <a:ext cx="221130" cy="165545"/>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2" name="Google Shape;182;p3"/>
            <p:cNvSpPr/>
            <p:nvPr/>
          </p:nvSpPr>
          <p:spPr>
            <a:xfrm rot="10800000">
              <a:off x="10924816" y="6039467"/>
              <a:ext cx="221130" cy="165545"/>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3" name="Google Shape;183;p3"/>
            <p:cNvSpPr/>
            <p:nvPr/>
          </p:nvSpPr>
          <p:spPr>
            <a:xfrm rot="10800000">
              <a:off x="8157134" y="1651419"/>
              <a:ext cx="221130" cy="165545"/>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4" name="Google Shape;184;p3"/>
            <p:cNvSpPr/>
            <p:nvPr/>
          </p:nvSpPr>
          <p:spPr>
            <a:xfrm>
              <a:off x="11586492" y="2465841"/>
              <a:ext cx="221130" cy="165545"/>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5" name="Google Shape;185;p3"/>
            <p:cNvSpPr/>
            <p:nvPr/>
          </p:nvSpPr>
          <p:spPr>
            <a:xfrm>
              <a:off x="8875258" y="425489"/>
              <a:ext cx="164136" cy="122877"/>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6" name="Google Shape;186;p3"/>
            <p:cNvSpPr/>
            <p:nvPr/>
          </p:nvSpPr>
          <p:spPr>
            <a:xfrm rot="10800000">
              <a:off x="11900905" y="4908188"/>
              <a:ext cx="164136" cy="122877"/>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7" name="Google Shape;187;p3"/>
            <p:cNvSpPr/>
            <p:nvPr/>
          </p:nvSpPr>
          <p:spPr>
            <a:xfrm>
              <a:off x="9494499" y="1271969"/>
              <a:ext cx="401094" cy="300270"/>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88" name="Google Shape;188;p3"/>
            <p:cNvSpPr/>
            <p:nvPr/>
          </p:nvSpPr>
          <p:spPr>
            <a:xfrm rot="10800000">
              <a:off x="7203068" y="-14628"/>
              <a:ext cx="1592986" cy="1192554"/>
            </a:xfrm>
            <a:prstGeom prst="triangle">
              <a:avLst>
                <a:gd fmla="val 50000" name="adj"/>
              </a:avLst>
            </a:prstGeom>
            <a:solidFill>
              <a:schemeClr val="lt1">
                <a:alpha val="29803"/>
              </a:schemeClr>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grpSp>
      <p:sp>
        <p:nvSpPr>
          <p:cNvPr id="189" name="Google Shape;189;p3"/>
          <p:cNvSpPr/>
          <p:nvPr/>
        </p:nvSpPr>
        <p:spPr>
          <a:xfrm>
            <a:off x="0" y="6668831"/>
            <a:ext cx="6858000" cy="216027"/>
          </a:xfrm>
          <a:custGeom>
            <a:rect b="b" l="l" r="r" t="t"/>
            <a:pathLst>
              <a:path extrusionOk="0" h="520936" w="12192000">
                <a:moveTo>
                  <a:pt x="0" y="0"/>
                </a:moveTo>
                <a:lnTo>
                  <a:pt x="12192000" y="0"/>
                </a:lnTo>
                <a:lnTo>
                  <a:pt x="12192000" y="520936"/>
                </a:lnTo>
                <a:lnTo>
                  <a:pt x="0" y="520936"/>
                </a:lnTo>
                <a:lnTo>
                  <a:pt x="0" y="0"/>
                </a:lnTo>
                <a:close/>
              </a:path>
            </a:pathLst>
          </a:custGeom>
          <a:gradFill>
            <a:gsLst>
              <a:gs pos="0">
                <a:srgbClr val="494949"/>
              </a:gs>
              <a:gs pos="50000">
                <a:srgbClr val="6A6A6A"/>
              </a:gs>
              <a:gs pos="100000">
                <a:srgbClr val="7F7F7F"/>
              </a:gs>
            </a:gsLst>
            <a:path path="circle">
              <a:fillToRect l="100%" t="100%"/>
            </a:path>
            <a:tileRect b="-100%" r="-10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entury Gothic"/>
              <a:ea typeface="Century Gothic"/>
              <a:cs typeface="Century Gothic"/>
              <a:sym typeface="Century Gothic"/>
            </a:endParaRPr>
          </a:p>
        </p:txBody>
      </p:sp>
      <p:sp>
        <p:nvSpPr>
          <p:cNvPr id="190" name="Google Shape;190;p3"/>
          <p:cNvSpPr/>
          <p:nvPr/>
        </p:nvSpPr>
        <p:spPr>
          <a:xfrm>
            <a:off x="6634112" y="6668831"/>
            <a:ext cx="223431" cy="216027"/>
          </a:xfrm>
          <a:prstGeom prst="parallelogram">
            <a:avLst>
              <a:gd fmla="val 65219" name="adj"/>
            </a:avLst>
          </a:prstGeom>
          <a:solidFill>
            <a:srgbClr val="F0A62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191" name="Google Shape;191;p3"/>
          <p:cNvSpPr txBox="1"/>
          <p:nvPr/>
        </p:nvSpPr>
        <p:spPr>
          <a:xfrm>
            <a:off x="2700026" y="6652934"/>
            <a:ext cx="3841898" cy="248209"/>
          </a:xfrm>
          <a:prstGeom prst="rect">
            <a:avLst/>
          </a:prstGeom>
          <a:noFill/>
          <a:ln>
            <a:noFill/>
          </a:ln>
        </p:spPr>
        <p:txBody>
          <a:bodyPr anchorCtr="0" anchor="t" bIns="45700" lIns="91425" spcFirstLastPara="1" rIns="91425" wrap="square" tIns="45700">
            <a:spAutoFit/>
          </a:bodyPr>
          <a:lstStyle/>
          <a:p>
            <a:pPr indent="0" lvl="0" marL="0" marR="0" rtl="0" algn="r">
              <a:spcBef>
                <a:spcPts val="0"/>
              </a:spcBef>
              <a:spcAft>
                <a:spcPts val="0"/>
              </a:spcAft>
              <a:buNone/>
            </a:pPr>
            <a:r>
              <a:rPr lang="en-US" sz="1013">
                <a:solidFill>
                  <a:schemeClr val="lt1"/>
                </a:solidFill>
                <a:latin typeface="Century Gothic"/>
                <a:ea typeface="Century Gothic"/>
                <a:cs typeface="Century Gothic"/>
                <a:sym typeface="Century Gothic"/>
              </a:rPr>
              <a:t>SOFTWARE DEVELOPMENT TIMELINE TEMPLATE</a:t>
            </a:r>
            <a:endParaRPr/>
          </a:p>
        </p:txBody>
      </p:sp>
      <p:graphicFrame>
        <p:nvGraphicFramePr>
          <p:cNvPr id="192" name="Google Shape;192;p3"/>
          <p:cNvGraphicFramePr/>
          <p:nvPr/>
        </p:nvGraphicFramePr>
        <p:xfrm>
          <a:off x="184006" y="3314506"/>
          <a:ext cx="3000000" cy="3000000"/>
        </p:xfrm>
        <a:graphic>
          <a:graphicData uri="http://schemas.openxmlformats.org/drawingml/2006/table">
            <a:tbl>
              <a:tblPr bandRow="1" firstRow="1">
                <a:noFill/>
                <a:tableStyleId>{A91D914B-C7FF-4303-BEE8-68063DC12B31}</a:tableStyleId>
              </a:tblPr>
              <a:tblGrid>
                <a:gridCol w="1077200"/>
                <a:gridCol w="324100"/>
                <a:gridCol w="324100"/>
                <a:gridCol w="725725"/>
                <a:gridCol w="1353025"/>
                <a:gridCol w="1353025"/>
                <a:gridCol w="1353025"/>
              </a:tblGrid>
              <a:tr h="128600">
                <a:tc>
                  <a:txBody>
                    <a:bodyPr/>
                    <a:lstStyle/>
                    <a:p>
                      <a:pPr indent="0" lvl="0" marL="0" marR="0" rtl="0" algn="l">
                        <a:spcBef>
                          <a:spcPts val="0"/>
                        </a:spcBef>
                        <a:spcAft>
                          <a:spcPts val="0"/>
                        </a:spcAft>
                        <a:buNone/>
                      </a:pPr>
                      <a:r>
                        <a:rPr lang="en-US" sz="500">
                          <a:solidFill>
                            <a:schemeClr val="dk1"/>
                          </a:solidFill>
                          <a:latin typeface="Century Gothic"/>
                          <a:ea typeface="Century Gothic"/>
                          <a:cs typeface="Century Gothic"/>
                          <a:sym typeface="Century Gothic"/>
                        </a:rPr>
                        <a:t>PROJECTS + TASKS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500">
                          <a:solidFill>
                            <a:schemeClr val="dk1"/>
                          </a:solidFill>
                          <a:latin typeface="Century Gothic"/>
                          <a:ea typeface="Century Gothic"/>
                          <a:cs typeface="Century Gothic"/>
                          <a:sym typeface="Century Gothic"/>
                        </a:rPr>
                        <a:t>START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spcBef>
                          <a:spcPts val="0"/>
                        </a:spcBef>
                        <a:spcAft>
                          <a:spcPts val="0"/>
                        </a:spcAft>
                        <a:buNone/>
                      </a:pPr>
                      <a:r>
                        <a:rPr lang="en-US" sz="500">
                          <a:solidFill>
                            <a:schemeClr val="dk1"/>
                          </a:solidFill>
                          <a:latin typeface="Century Gothic"/>
                          <a:ea typeface="Century Gothic"/>
                          <a:cs typeface="Century Gothic"/>
                          <a:sym typeface="Century Gothic"/>
                        </a:rPr>
                        <a:t>END</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l">
                        <a:spcBef>
                          <a:spcPts val="0"/>
                        </a:spcBef>
                        <a:spcAft>
                          <a:spcPts val="0"/>
                        </a:spcAft>
                        <a:buNone/>
                      </a:pPr>
                      <a:r>
                        <a:rPr lang="en-US" sz="500">
                          <a:solidFill>
                            <a:schemeClr val="dk1"/>
                          </a:solidFill>
                          <a:latin typeface="Century Gothic"/>
                          <a:ea typeface="Century Gothic"/>
                          <a:cs typeface="Century Gothic"/>
                          <a:sym typeface="Century Gothic"/>
                        </a:rPr>
                        <a:t>OWNER</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8D8D8"/>
                    </a:solidFill>
                  </a:tcPr>
                </a:tc>
                <a:tc>
                  <a:txBody>
                    <a:bodyPr/>
                    <a:lstStyle/>
                    <a:p>
                      <a:pPr indent="0" lvl="0" marL="0" marR="0" rtl="0" algn="ctr">
                        <a:lnSpc>
                          <a:spcPct val="100000"/>
                        </a:lnSpc>
                        <a:spcBef>
                          <a:spcPts val="0"/>
                        </a:spcBef>
                        <a:spcAft>
                          <a:spcPts val="0"/>
                        </a:spcAft>
                        <a:buNone/>
                      </a:pPr>
                      <a:r>
                        <a:rPr b="0" lang="en-US" sz="700">
                          <a:solidFill>
                            <a:schemeClr val="dk1"/>
                          </a:solidFill>
                          <a:latin typeface="Century Gothic"/>
                          <a:ea typeface="Century Gothic"/>
                          <a:cs typeface="Century Gothic"/>
                          <a:sym typeface="Century Gothic"/>
                        </a:rPr>
                        <a:t>MONTH 1</a:t>
                      </a:r>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None/>
                      </a:pPr>
                      <a:r>
                        <a:rPr b="0" lang="en-US" sz="700">
                          <a:solidFill>
                            <a:schemeClr val="dk1"/>
                          </a:solidFill>
                          <a:latin typeface="Century Gothic"/>
                          <a:ea typeface="Century Gothic"/>
                          <a:cs typeface="Century Gothic"/>
                          <a:sym typeface="Century Gothic"/>
                        </a:rPr>
                        <a:t>MONTH 2</a:t>
                      </a:r>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c>
                  <a:txBody>
                    <a:bodyPr/>
                    <a:lstStyle/>
                    <a:p>
                      <a:pPr indent="0" lvl="0" marL="0" marR="0" rtl="0" algn="ctr">
                        <a:lnSpc>
                          <a:spcPct val="100000"/>
                        </a:lnSpc>
                        <a:spcBef>
                          <a:spcPts val="0"/>
                        </a:spcBef>
                        <a:spcAft>
                          <a:spcPts val="0"/>
                        </a:spcAft>
                        <a:buNone/>
                      </a:pPr>
                      <a:r>
                        <a:rPr b="0" lang="en-US" sz="700">
                          <a:solidFill>
                            <a:schemeClr val="dk1"/>
                          </a:solidFill>
                          <a:latin typeface="Century Gothic"/>
                          <a:ea typeface="Century Gothic"/>
                          <a:cs typeface="Century Gothic"/>
                          <a:sym typeface="Century Gothic"/>
                        </a:rPr>
                        <a:t>MONTH 3</a:t>
                      </a:r>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BFBFBF">
                        <a:alpha val="49803"/>
                      </a:srgb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PREP</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Set Kick-Off Meeting</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Agree on Objectives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INITIATION</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Detailed Requirements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Hardware Requirements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Final Resource Plan</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Staffing</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DEVELOPMENT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Technical Requirements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None/>
                      </a:pPr>
                      <a:r>
                        <a:rPr lang="en-US" sz="600">
                          <a:solidFill>
                            <a:schemeClr val="dk1"/>
                          </a:solidFill>
                          <a:latin typeface="Century Gothic"/>
                          <a:ea typeface="Century Gothic"/>
                          <a:cs typeface="Century Gothic"/>
                          <a:sym typeface="Century Gothic"/>
                        </a:rPr>
                        <a:t>DB Development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API Development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UI Client</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Testing</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Development Complete</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OPERATIONS</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EAEEF3"/>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EAEEF3">
                        <a:alpha val="69803"/>
                      </a:srgb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Hardware Configuration</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System Testing</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chemeClr val="lt1">
                        <a:alpha val="49803"/>
                      </a:schemeClr>
                    </a:solidFill>
                  </a:tcPr>
                </a:tc>
              </a:tr>
              <a:tr h="162875">
                <a:tc>
                  <a:txBody>
                    <a:bodyPr/>
                    <a:lstStyle/>
                    <a:p>
                      <a:pPr indent="0" lvl="0" marL="0" marR="0" rtl="0" algn="l">
                        <a:lnSpc>
                          <a:spcPct val="100000"/>
                        </a:lnSpc>
                        <a:spcBef>
                          <a:spcPts val="0"/>
                        </a:spcBef>
                        <a:spcAft>
                          <a:spcPts val="0"/>
                        </a:spcAft>
                        <a:buClr>
                          <a:schemeClr val="dk1"/>
                        </a:buClr>
                        <a:buSzPts val="600"/>
                        <a:buFont typeface="Century Gothic"/>
                        <a:buNone/>
                      </a:pPr>
                      <a:r>
                        <a:rPr lang="en-US" sz="600">
                          <a:solidFill>
                            <a:schemeClr val="dk1"/>
                          </a:solidFill>
                          <a:latin typeface="Century Gothic"/>
                          <a:ea typeface="Century Gothic"/>
                          <a:cs typeface="Century Gothic"/>
                          <a:sym typeface="Century Gothic"/>
                        </a:rPr>
                        <a:t>LAUNCH</a:t>
                      </a:r>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5DBE5"/>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5DBE5"/>
                    </a:solidFill>
                  </a:tcPr>
                </a:tc>
                <a:tc>
                  <a:txBody>
                    <a:bodyPr/>
                    <a:lstStyle/>
                    <a:p>
                      <a:pPr indent="0" lvl="0" marL="0" marR="0" rtl="0" algn="ctr">
                        <a:lnSpc>
                          <a:spcPct val="100000"/>
                        </a:lnSpc>
                        <a:spcBef>
                          <a:spcPts val="0"/>
                        </a:spcBef>
                        <a:spcAft>
                          <a:spcPts val="0"/>
                        </a:spcAft>
                        <a:buClr>
                          <a:schemeClr val="dk1"/>
                        </a:buClr>
                        <a:buSzPts val="600"/>
                        <a:buFont typeface="Calibri"/>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5DBE5"/>
                    </a:solidFill>
                  </a:tcPr>
                </a:tc>
                <a:tc>
                  <a:txBody>
                    <a:bodyPr/>
                    <a:lstStyle/>
                    <a:p>
                      <a:pPr indent="0" lvl="0" marL="0" marR="0" rtl="0" algn="l">
                        <a:lnSpc>
                          <a:spcPct val="100000"/>
                        </a:lnSpc>
                        <a:spcBef>
                          <a:spcPts val="0"/>
                        </a:spcBef>
                        <a:spcAft>
                          <a:spcPts val="0"/>
                        </a:spcAft>
                        <a:buNone/>
                      </a:pPr>
                      <a:r>
                        <a:t/>
                      </a:r>
                      <a:endParaRPr sz="600">
                        <a:solidFill>
                          <a:schemeClr val="dk1"/>
                        </a:solidFill>
                        <a:latin typeface="Century Gothic"/>
                        <a:ea typeface="Century Gothic"/>
                        <a:cs typeface="Century Gothic"/>
                        <a:sym typeface="Century Gothic"/>
                      </a:endParaRPr>
                    </a:p>
                  </a:txBody>
                  <a:tcPr marT="25725" marB="25725" marR="51425" marL="51425" anchor="ctr">
                    <a:lnL cap="flat" cmpd="sng" w="9525">
                      <a:solidFill>
                        <a:srgbClr val="BFBFBF"/>
                      </a:solidFill>
                      <a:prstDash val="solid"/>
                      <a:round/>
                      <a:headEnd len="sm" w="sm" type="none"/>
                      <a:tailEnd len="sm" w="sm" type="none"/>
                    </a:lnL>
                    <a:lnR cap="flat" cmpd="sng" w="9525">
                      <a:solidFill>
                        <a:srgbClr val="BFBFBF"/>
                      </a:solidFill>
                      <a:prstDash val="solid"/>
                      <a:round/>
                      <a:headEnd len="sm" w="sm" type="none"/>
                      <a:tailEnd len="sm" w="sm" type="none"/>
                    </a:lnR>
                    <a:lnT cap="flat" cmpd="sng" w="9525">
                      <a:solidFill>
                        <a:srgbClr val="BFBFBF"/>
                      </a:solidFill>
                      <a:prstDash val="solid"/>
                      <a:round/>
                      <a:headEnd len="sm" w="sm" type="none"/>
                      <a:tailEnd len="sm" w="sm" type="none"/>
                    </a:lnT>
                    <a:lnB cap="flat" cmpd="sng" w="9525">
                      <a:solidFill>
                        <a:srgbClr val="BFBFBF"/>
                      </a:solidFill>
                      <a:prstDash val="solid"/>
                      <a:round/>
                      <a:headEnd len="sm" w="sm" type="none"/>
                      <a:tailEnd len="sm" w="sm" type="none"/>
                    </a:lnB>
                    <a:solidFill>
                      <a:srgbClr val="D5DBE5"/>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BFBFBF"/>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D5DBE5">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D5DBE5">
                        <a:alpha val="69803"/>
                      </a:srgbClr>
                    </a:solidFill>
                  </a:tcPr>
                </a:tc>
                <a:tc>
                  <a:txBody>
                    <a:bodyPr/>
                    <a:lstStyle/>
                    <a:p>
                      <a:pPr indent="0" lvl="0" marL="0" marR="0" rtl="0" algn="ctr">
                        <a:lnSpc>
                          <a:spcPct val="100000"/>
                        </a:lnSpc>
                        <a:spcBef>
                          <a:spcPts val="0"/>
                        </a:spcBef>
                        <a:spcAft>
                          <a:spcPts val="0"/>
                        </a:spcAft>
                        <a:buNone/>
                      </a:pPr>
                      <a:r>
                        <a:t/>
                      </a:r>
                      <a:endParaRPr sz="300">
                        <a:solidFill>
                          <a:schemeClr val="dk1"/>
                        </a:solidFill>
                        <a:latin typeface="Century Gothic"/>
                        <a:ea typeface="Century Gothic"/>
                        <a:cs typeface="Century Gothic"/>
                        <a:sym typeface="Century Gothic"/>
                      </a:endParaRPr>
                    </a:p>
                  </a:txBody>
                  <a:tcPr marT="0" marB="0" marR="0" marL="0" anchor="ctr">
                    <a:lnL cap="flat" cmpd="sng" w="9525">
                      <a:solidFill>
                        <a:srgbClr val="D8D8D8"/>
                      </a:solidFill>
                      <a:prstDash val="solid"/>
                      <a:round/>
                      <a:headEnd len="sm" w="sm" type="none"/>
                      <a:tailEnd len="sm" w="sm" type="none"/>
                    </a:lnL>
                    <a:lnR cap="flat" cmpd="sng" w="9525">
                      <a:solidFill>
                        <a:srgbClr val="D8D8D8"/>
                      </a:solidFill>
                      <a:prstDash val="solid"/>
                      <a:round/>
                      <a:headEnd len="sm" w="sm" type="none"/>
                      <a:tailEnd len="sm" w="sm" type="none"/>
                    </a:lnR>
                    <a:lnT cap="flat" cmpd="sng" w="9525">
                      <a:solidFill>
                        <a:srgbClr val="D8D8D8"/>
                      </a:solidFill>
                      <a:prstDash val="solid"/>
                      <a:round/>
                      <a:headEnd len="sm" w="sm" type="none"/>
                      <a:tailEnd len="sm" w="sm" type="none"/>
                    </a:lnT>
                    <a:lnB cap="flat" cmpd="sng" w="9525">
                      <a:solidFill>
                        <a:srgbClr val="D8D8D8"/>
                      </a:solidFill>
                      <a:prstDash val="solid"/>
                      <a:round/>
                      <a:headEnd len="sm" w="sm" type="none"/>
                      <a:tailEnd len="sm" w="sm" type="none"/>
                    </a:lnB>
                    <a:solidFill>
                      <a:srgbClr val="D5DBE5">
                        <a:alpha val="69803"/>
                      </a:srgbClr>
                    </a:solidFill>
                  </a:tcPr>
                </a:tc>
              </a:tr>
            </a:tbl>
          </a:graphicData>
        </a:graphic>
      </p:graphicFrame>
      <p:sp>
        <p:nvSpPr>
          <p:cNvPr id="193" name="Google Shape;193;p3"/>
          <p:cNvSpPr/>
          <p:nvPr/>
        </p:nvSpPr>
        <p:spPr>
          <a:xfrm>
            <a:off x="2700026" y="3633900"/>
            <a:ext cx="771525" cy="102870"/>
          </a:xfrm>
          <a:prstGeom prst="rect">
            <a:avLst/>
          </a:prstGeom>
          <a:solidFill>
            <a:srgbClr val="00BD3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94" name="Google Shape;194;p3"/>
          <p:cNvSpPr/>
          <p:nvPr/>
        </p:nvSpPr>
        <p:spPr>
          <a:xfrm>
            <a:off x="2700026" y="4611755"/>
            <a:ext cx="771525" cy="102870"/>
          </a:xfrm>
          <a:prstGeom prst="rect">
            <a:avLst/>
          </a:prstGeom>
          <a:solidFill>
            <a:srgbClr val="00E7F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95" name="Google Shape;195;p3"/>
          <p:cNvSpPr/>
          <p:nvPr/>
        </p:nvSpPr>
        <p:spPr>
          <a:xfrm>
            <a:off x="2700026" y="4448780"/>
            <a:ext cx="771525" cy="102870"/>
          </a:xfrm>
          <a:prstGeom prst="rect">
            <a:avLst/>
          </a:prstGeom>
          <a:solidFill>
            <a:srgbClr val="51C2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96" name="Google Shape;196;p3"/>
          <p:cNvSpPr/>
          <p:nvPr/>
        </p:nvSpPr>
        <p:spPr>
          <a:xfrm>
            <a:off x="2700026" y="3796876"/>
            <a:ext cx="771525" cy="102870"/>
          </a:xfrm>
          <a:prstGeom prst="rect">
            <a:avLst/>
          </a:prstGeom>
          <a:solidFill>
            <a:srgbClr val="92D05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97" name="Google Shape;197;p3"/>
          <p:cNvSpPr/>
          <p:nvPr/>
        </p:nvSpPr>
        <p:spPr>
          <a:xfrm>
            <a:off x="2700026" y="5263659"/>
            <a:ext cx="771525" cy="102870"/>
          </a:xfrm>
          <a:prstGeom prst="rect">
            <a:avLst/>
          </a:prstGeom>
          <a:solidFill>
            <a:srgbClr val="FFC00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98" name="Google Shape;198;p3"/>
          <p:cNvSpPr/>
          <p:nvPr/>
        </p:nvSpPr>
        <p:spPr>
          <a:xfrm>
            <a:off x="2700026" y="4122828"/>
            <a:ext cx="771525" cy="102870"/>
          </a:xfrm>
          <a:prstGeom prst="rect">
            <a:avLst/>
          </a:prstGeom>
          <a:solidFill>
            <a:srgbClr val="00B0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199" name="Google Shape;199;p3"/>
          <p:cNvSpPr/>
          <p:nvPr/>
        </p:nvSpPr>
        <p:spPr>
          <a:xfrm>
            <a:off x="2700026" y="4285804"/>
            <a:ext cx="771525" cy="102870"/>
          </a:xfrm>
          <a:prstGeom prst="rect">
            <a:avLst/>
          </a:prstGeom>
          <a:solidFill>
            <a:srgbClr val="51C2F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0" name="Google Shape;200;p3"/>
          <p:cNvSpPr/>
          <p:nvPr/>
        </p:nvSpPr>
        <p:spPr>
          <a:xfrm>
            <a:off x="2700026" y="5100683"/>
            <a:ext cx="771525" cy="10287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1" name="Google Shape;201;p3"/>
          <p:cNvSpPr/>
          <p:nvPr/>
        </p:nvSpPr>
        <p:spPr>
          <a:xfrm>
            <a:off x="2700026" y="4937707"/>
            <a:ext cx="771525" cy="10287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2" name="Google Shape;202;p3"/>
          <p:cNvSpPr/>
          <p:nvPr/>
        </p:nvSpPr>
        <p:spPr>
          <a:xfrm>
            <a:off x="2700026" y="6241519"/>
            <a:ext cx="771525" cy="102870"/>
          </a:xfrm>
          <a:prstGeom prst="rect">
            <a:avLst/>
          </a:prstGeom>
          <a:solidFill>
            <a:srgbClr val="59595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3" name="Google Shape;203;p3"/>
          <p:cNvSpPr/>
          <p:nvPr/>
        </p:nvSpPr>
        <p:spPr>
          <a:xfrm>
            <a:off x="2700026" y="5426635"/>
            <a:ext cx="771525" cy="102870"/>
          </a:xfrm>
          <a:prstGeom prst="rect">
            <a:avLst/>
          </a:prstGeom>
          <a:solidFill>
            <a:srgbClr val="FFD96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4" name="Google Shape;204;p3"/>
          <p:cNvSpPr/>
          <p:nvPr/>
        </p:nvSpPr>
        <p:spPr>
          <a:xfrm>
            <a:off x="2700026" y="6078539"/>
            <a:ext cx="771525" cy="102870"/>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5" name="Google Shape;205;p3"/>
          <p:cNvSpPr/>
          <p:nvPr/>
        </p:nvSpPr>
        <p:spPr>
          <a:xfrm>
            <a:off x="2700026" y="5752587"/>
            <a:ext cx="771525" cy="102870"/>
          </a:xfrm>
          <a:prstGeom prst="rect">
            <a:avLst/>
          </a:prstGeom>
          <a:solidFill>
            <a:srgbClr val="FEE59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6" name="Google Shape;206;p3"/>
          <p:cNvSpPr/>
          <p:nvPr/>
        </p:nvSpPr>
        <p:spPr>
          <a:xfrm>
            <a:off x="2700026" y="5589611"/>
            <a:ext cx="771525" cy="102870"/>
          </a:xfrm>
          <a:prstGeom prst="rect">
            <a:avLst/>
          </a:prstGeom>
          <a:solidFill>
            <a:schemeClr val="accent4"/>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7" name="Google Shape;207;p3"/>
          <p:cNvSpPr/>
          <p:nvPr/>
        </p:nvSpPr>
        <p:spPr>
          <a:xfrm>
            <a:off x="2700026" y="6396662"/>
            <a:ext cx="771525" cy="10287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506">
              <a:solidFill>
                <a:schemeClr val="dk1"/>
              </a:solidFill>
              <a:latin typeface="Century Gothic"/>
              <a:ea typeface="Century Gothic"/>
              <a:cs typeface="Century Gothic"/>
              <a:sym typeface="Century Gothic"/>
            </a:endParaRPr>
          </a:p>
        </p:txBody>
      </p:sp>
      <p:sp>
        <p:nvSpPr>
          <p:cNvPr id="208" name="Google Shape;208;p3"/>
          <p:cNvSpPr/>
          <p:nvPr/>
        </p:nvSpPr>
        <p:spPr>
          <a:xfrm>
            <a:off x="4645896" y="5266151"/>
            <a:ext cx="102870" cy="102870"/>
          </a:xfrm>
          <a:prstGeom prst="diamond">
            <a:avLst/>
          </a:prstGeom>
          <a:solidFill>
            <a:schemeClr val="lt1"/>
          </a:solidFill>
          <a:ln cap="flat" cmpd="sng" w="127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cxnSp>
        <p:nvCxnSpPr>
          <p:cNvPr id="209" name="Google Shape;209;p3"/>
          <p:cNvCxnSpPr/>
          <p:nvPr/>
        </p:nvCxnSpPr>
        <p:spPr>
          <a:xfrm>
            <a:off x="2700025" y="3522352"/>
            <a:ext cx="771525" cy="0"/>
          </a:xfrm>
          <a:prstGeom prst="straightConnector1">
            <a:avLst/>
          </a:prstGeom>
          <a:noFill/>
          <a:ln cap="flat" cmpd="sng" w="15875">
            <a:solidFill>
              <a:srgbClr val="7F7F7F"/>
            </a:solidFill>
            <a:prstDash val="dot"/>
            <a:miter lim="800000"/>
            <a:headEnd len="med" w="med" type="oval"/>
            <a:tailEnd len="med" w="med" type="oval"/>
          </a:ln>
        </p:spPr>
      </p:cxnSp>
      <p:cxnSp>
        <p:nvCxnSpPr>
          <p:cNvPr id="210" name="Google Shape;210;p3"/>
          <p:cNvCxnSpPr/>
          <p:nvPr/>
        </p:nvCxnSpPr>
        <p:spPr>
          <a:xfrm>
            <a:off x="2700026" y="4015067"/>
            <a:ext cx="771525" cy="0"/>
          </a:xfrm>
          <a:prstGeom prst="straightConnector1">
            <a:avLst/>
          </a:prstGeom>
          <a:noFill/>
          <a:ln cap="flat" cmpd="sng" w="15875">
            <a:solidFill>
              <a:srgbClr val="7F7F7F"/>
            </a:solidFill>
            <a:prstDash val="dot"/>
            <a:miter lim="800000"/>
            <a:headEnd len="med" w="med" type="oval"/>
            <a:tailEnd len="med" w="med" type="oval"/>
          </a:ln>
        </p:spPr>
      </p:cxnSp>
      <p:cxnSp>
        <p:nvCxnSpPr>
          <p:cNvPr id="211" name="Google Shape;211;p3"/>
          <p:cNvCxnSpPr/>
          <p:nvPr/>
        </p:nvCxnSpPr>
        <p:spPr>
          <a:xfrm>
            <a:off x="2700026" y="4830757"/>
            <a:ext cx="771525" cy="0"/>
          </a:xfrm>
          <a:prstGeom prst="straightConnector1">
            <a:avLst/>
          </a:prstGeom>
          <a:noFill/>
          <a:ln cap="flat" cmpd="sng" w="15875">
            <a:solidFill>
              <a:srgbClr val="7F7F7F"/>
            </a:solidFill>
            <a:prstDash val="dot"/>
            <a:miter lim="800000"/>
            <a:headEnd len="med" w="med" type="oval"/>
            <a:tailEnd len="med" w="med" type="oval"/>
          </a:ln>
        </p:spPr>
      </p:cxnSp>
      <p:cxnSp>
        <p:nvCxnSpPr>
          <p:cNvPr id="212" name="Google Shape;212;p3"/>
          <p:cNvCxnSpPr/>
          <p:nvPr/>
        </p:nvCxnSpPr>
        <p:spPr>
          <a:xfrm>
            <a:off x="2700026" y="5976981"/>
            <a:ext cx="771525" cy="0"/>
          </a:xfrm>
          <a:prstGeom prst="straightConnector1">
            <a:avLst/>
          </a:prstGeom>
          <a:noFill/>
          <a:ln cap="flat" cmpd="sng" w="15875">
            <a:solidFill>
              <a:srgbClr val="7F7F7F"/>
            </a:solidFill>
            <a:prstDash val="dot"/>
            <a:miter lim="800000"/>
            <a:headEnd len="med" w="med" type="oval"/>
            <a:tailEnd len="med" w="med" type="oval"/>
          </a:ln>
        </p:spPr>
      </p:cxnSp>
      <p:grpSp>
        <p:nvGrpSpPr>
          <p:cNvPr id="213" name="Google Shape;213;p3"/>
          <p:cNvGrpSpPr/>
          <p:nvPr/>
        </p:nvGrpSpPr>
        <p:grpSpPr>
          <a:xfrm>
            <a:off x="5572862" y="3117947"/>
            <a:ext cx="308610" cy="3446145"/>
            <a:chOff x="5331873" y="127356"/>
            <a:chExt cx="548640" cy="6126480"/>
          </a:xfrm>
        </p:grpSpPr>
        <p:sp>
          <p:nvSpPr>
            <p:cNvPr id="214" name="Google Shape;214;p3"/>
            <p:cNvSpPr/>
            <p:nvPr/>
          </p:nvSpPr>
          <p:spPr>
            <a:xfrm>
              <a:off x="5331873" y="133873"/>
              <a:ext cx="548640" cy="228600"/>
            </a:xfrm>
            <a:prstGeom prst="rect">
              <a:avLst/>
            </a:prstGeom>
            <a:gradFill>
              <a:gsLst>
                <a:gs pos="0">
                  <a:srgbClr val="F6F9FC"/>
                </a:gs>
                <a:gs pos="83000">
                  <a:srgbClr val="FFC000"/>
                </a:gs>
                <a:gs pos="100000">
                  <a:srgbClr val="F0A622"/>
                </a:gs>
              </a:gsLst>
              <a:lin ang="0" scaled="0"/>
            </a:gradFill>
            <a:ln>
              <a:noFill/>
            </a:ln>
            <a:effectLst>
              <a:outerShdw blurRad="50800" rotWithShape="0" algn="tr" dir="8100000" dist="38100">
                <a:srgbClr val="000000">
                  <a:alpha val="24705"/>
                </a:srgbClr>
              </a:outerShdw>
            </a:effectLst>
          </p:spPr>
          <p:txBody>
            <a:bodyPr anchorCtr="0" anchor="ctr" bIns="45700" lIns="91425" spcFirstLastPara="1" rIns="91425" wrap="square" tIns="45700">
              <a:noAutofit/>
            </a:bodyPr>
            <a:lstStyle/>
            <a:p>
              <a:pPr indent="0" lvl="0" marL="0" marR="0" rtl="0" algn="l">
                <a:spcBef>
                  <a:spcPts val="0"/>
                </a:spcBef>
                <a:spcAft>
                  <a:spcPts val="0"/>
                </a:spcAft>
                <a:buNone/>
              </a:pPr>
              <a:r>
                <a:rPr lang="en-US" sz="450">
                  <a:solidFill>
                    <a:schemeClr val="dk1"/>
                  </a:solidFill>
                  <a:latin typeface="Century Gothic"/>
                  <a:ea typeface="Century Gothic"/>
                  <a:cs typeface="Century Gothic"/>
                  <a:sym typeface="Century Gothic"/>
                </a:rPr>
                <a:t>TODAY</a:t>
              </a:r>
              <a:endParaRPr/>
            </a:p>
          </p:txBody>
        </p:sp>
        <p:cxnSp>
          <p:nvCxnSpPr>
            <p:cNvPr id="215" name="Google Shape;215;p3"/>
            <p:cNvCxnSpPr/>
            <p:nvPr/>
          </p:nvCxnSpPr>
          <p:spPr>
            <a:xfrm>
              <a:off x="5331873" y="127356"/>
              <a:ext cx="0" cy="6126480"/>
            </a:xfrm>
            <a:prstGeom prst="straightConnector1">
              <a:avLst/>
            </a:prstGeom>
            <a:noFill/>
            <a:ln cap="flat" cmpd="sng" w="28575">
              <a:solidFill>
                <a:schemeClr val="lt1"/>
              </a:solidFill>
              <a:prstDash val="dot"/>
              <a:miter lim="800000"/>
              <a:headEnd len="sm" w="sm" type="none"/>
              <a:tailEnd len="sm" w="sm" type="none"/>
            </a:ln>
            <a:effectLst>
              <a:outerShdw blurRad="38100" rotWithShape="0" algn="tr" dir="8100000" dist="12700">
                <a:srgbClr val="7F7F7F">
                  <a:alpha val="49803"/>
                </a:srgbClr>
              </a:outerShdw>
            </a:effectLst>
          </p:spPr>
        </p:cxnSp>
      </p:grpSp>
      <p:sp>
        <p:nvSpPr>
          <p:cNvPr id="216" name="Google Shape;216;p3"/>
          <p:cNvSpPr/>
          <p:nvPr/>
        </p:nvSpPr>
        <p:spPr>
          <a:xfrm>
            <a:off x="3530634" y="5239787"/>
            <a:ext cx="1131570" cy="15430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506">
                <a:solidFill>
                  <a:schemeClr val="dk1"/>
                </a:solidFill>
                <a:latin typeface="Century Gothic"/>
                <a:ea typeface="Century Gothic"/>
                <a:cs typeface="Century Gothic"/>
                <a:sym typeface="Century Gothic"/>
              </a:rPr>
              <a:t>TASK NOTES / MILESTONE 00/00</a:t>
            </a:r>
            <a:endParaRPr/>
          </a:p>
        </p:txBody>
      </p:sp>
      <p:sp>
        <p:nvSpPr>
          <p:cNvPr id="217" name="Google Shape;217;p3"/>
          <p:cNvSpPr/>
          <p:nvPr/>
        </p:nvSpPr>
        <p:spPr>
          <a:xfrm>
            <a:off x="4645225" y="5747725"/>
            <a:ext cx="102870" cy="102870"/>
          </a:xfrm>
          <a:prstGeom prst="diamond">
            <a:avLst/>
          </a:prstGeom>
          <a:solidFill>
            <a:schemeClr val="lt1"/>
          </a:solidFill>
          <a:ln cap="flat" cmpd="sng" w="127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18" name="Google Shape;218;p3"/>
          <p:cNvSpPr/>
          <p:nvPr/>
        </p:nvSpPr>
        <p:spPr>
          <a:xfrm>
            <a:off x="3529963" y="5721360"/>
            <a:ext cx="1131570" cy="15430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506">
                <a:solidFill>
                  <a:schemeClr val="dk1"/>
                </a:solidFill>
                <a:latin typeface="Century Gothic"/>
                <a:ea typeface="Century Gothic"/>
                <a:cs typeface="Century Gothic"/>
                <a:sym typeface="Century Gothic"/>
              </a:rPr>
              <a:t>TASK NOTES / MILESTONE 00/00</a:t>
            </a:r>
            <a:endParaRPr/>
          </a:p>
        </p:txBody>
      </p:sp>
      <p:sp>
        <p:nvSpPr>
          <p:cNvPr id="219" name="Google Shape;219;p3"/>
          <p:cNvSpPr/>
          <p:nvPr/>
        </p:nvSpPr>
        <p:spPr>
          <a:xfrm>
            <a:off x="4671866" y="3641936"/>
            <a:ext cx="102870" cy="102870"/>
          </a:xfrm>
          <a:prstGeom prst="diamond">
            <a:avLst/>
          </a:prstGeom>
          <a:solidFill>
            <a:schemeClr val="lt1"/>
          </a:solidFill>
          <a:ln cap="flat" cmpd="sng" w="127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20" name="Google Shape;220;p3"/>
          <p:cNvSpPr/>
          <p:nvPr/>
        </p:nvSpPr>
        <p:spPr>
          <a:xfrm>
            <a:off x="3556603" y="3615572"/>
            <a:ext cx="1131570" cy="15430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506">
                <a:solidFill>
                  <a:schemeClr val="dk1"/>
                </a:solidFill>
                <a:latin typeface="Century Gothic"/>
                <a:ea typeface="Century Gothic"/>
                <a:cs typeface="Century Gothic"/>
                <a:sym typeface="Century Gothic"/>
              </a:rPr>
              <a:t>TASK NOTES / MILESTONE 00/00</a:t>
            </a:r>
            <a:endParaRPr/>
          </a:p>
        </p:txBody>
      </p:sp>
      <p:sp>
        <p:nvSpPr>
          <p:cNvPr id="221" name="Google Shape;221;p3"/>
          <p:cNvSpPr/>
          <p:nvPr/>
        </p:nvSpPr>
        <p:spPr>
          <a:xfrm>
            <a:off x="4671195" y="4123510"/>
            <a:ext cx="102870" cy="102870"/>
          </a:xfrm>
          <a:prstGeom prst="diamond">
            <a:avLst/>
          </a:prstGeom>
          <a:solidFill>
            <a:schemeClr val="lt1"/>
          </a:solidFill>
          <a:ln cap="flat" cmpd="sng" w="12700">
            <a:solidFill>
              <a:srgbClr val="595959"/>
            </a:solidFill>
            <a:prstDash val="solid"/>
            <a:miter lim="800000"/>
            <a:headEnd len="sm" w="sm" type="none"/>
            <a:tailEnd len="sm" w="sm" type="none"/>
          </a:ln>
          <a:effectLst>
            <a:outerShdw blurRad="50800" rotWithShape="0" algn="tr" dir="8100000" dist="38100">
              <a:srgbClr val="000000">
                <a:alpha val="4000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013">
              <a:solidFill>
                <a:schemeClr val="lt1"/>
              </a:solidFill>
              <a:latin typeface="Calibri"/>
              <a:ea typeface="Calibri"/>
              <a:cs typeface="Calibri"/>
              <a:sym typeface="Calibri"/>
            </a:endParaRPr>
          </a:p>
        </p:txBody>
      </p:sp>
      <p:sp>
        <p:nvSpPr>
          <p:cNvPr id="222" name="Google Shape;222;p3"/>
          <p:cNvSpPr/>
          <p:nvPr/>
        </p:nvSpPr>
        <p:spPr>
          <a:xfrm>
            <a:off x="3555932" y="4097146"/>
            <a:ext cx="1131570" cy="154305"/>
          </a:xfrm>
          <a:prstGeom prst="rect">
            <a:avLst/>
          </a:prstGeom>
          <a:noFill/>
          <a:ln>
            <a:noFill/>
          </a:ln>
        </p:spPr>
        <p:txBody>
          <a:bodyPr anchorCtr="0" anchor="ctr" bIns="45700" lIns="91425" spcFirstLastPara="1" rIns="91425" wrap="square" tIns="45700">
            <a:noAutofit/>
          </a:bodyPr>
          <a:lstStyle/>
          <a:p>
            <a:pPr indent="0" lvl="0" marL="0" marR="0" rtl="0" algn="r">
              <a:spcBef>
                <a:spcPts val="0"/>
              </a:spcBef>
              <a:spcAft>
                <a:spcPts val="0"/>
              </a:spcAft>
              <a:buNone/>
            </a:pPr>
            <a:r>
              <a:rPr lang="en-US" sz="506">
                <a:solidFill>
                  <a:schemeClr val="dk1"/>
                </a:solidFill>
                <a:latin typeface="Century Gothic"/>
                <a:ea typeface="Century Gothic"/>
                <a:cs typeface="Century Gothic"/>
                <a:sym typeface="Century Gothic"/>
              </a:rPr>
              <a:t>TASK NOTES / MILESTONE 00/00</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aphicFrame>
        <p:nvGraphicFramePr>
          <p:cNvPr id="228" name="Google Shape;228;p4"/>
          <p:cNvGraphicFramePr/>
          <p:nvPr/>
        </p:nvGraphicFramePr>
        <p:xfrm>
          <a:off x="443132" y="3615011"/>
          <a:ext cx="3000000" cy="3000000"/>
        </p:xfrm>
        <a:graphic>
          <a:graphicData uri="http://schemas.openxmlformats.org/drawingml/2006/table">
            <a:tbl>
              <a:tblPr bandRow="1" firstCol="1" firstRow="1">
                <a:noFill/>
                <a:tableStyleId>{A91D914B-C7FF-4303-BEE8-68063DC12B31}</a:tableStyleId>
              </a:tblPr>
              <a:tblGrid>
                <a:gridCol w="5752800"/>
              </a:tblGrid>
              <a:tr h="1388450">
                <a:tc>
                  <a:txBody>
                    <a:bodyPr/>
                    <a:lstStyle/>
                    <a:p>
                      <a:pPr indent="0" lvl="0" marL="0" marR="0" rtl="0" algn="ctr">
                        <a:spcBef>
                          <a:spcPts val="0"/>
                        </a:spcBef>
                        <a:spcAft>
                          <a:spcPts val="0"/>
                        </a:spcAft>
                        <a:buNone/>
                      </a:pPr>
                      <a:r>
                        <a:rPr b="1" lang="en-US" sz="900">
                          <a:solidFill>
                            <a:schemeClr val="dk1"/>
                          </a:solidFill>
                          <a:latin typeface="Century Gothic"/>
                          <a:ea typeface="Century Gothic"/>
                          <a:cs typeface="Century Gothic"/>
                          <a:sym typeface="Century Gothic"/>
                        </a:rPr>
                        <a:t>DISCLAIMER</a:t>
                      </a:r>
                      <a:endParaRPr b="1" sz="700">
                        <a:solidFill>
                          <a:schemeClr val="dk1"/>
                        </a:solidFill>
                        <a:latin typeface="Century Gothic"/>
                        <a:ea typeface="Century Gothic"/>
                        <a:cs typeface="Century Gothic"/>
                        <a:sym typeface="Century Gothic"/>
                      </a:endParaRPr>
                    </a:p>
                    <a:p>
                      <a:pPr indent="0" lvl="0" marL="0" marR="0" rtl="0" algn="l">
                        <a:spcBef>
                          <a:spcPts val="0"/>
                        </a:spcBef>
                        <a:spcAft>
                          <a:spcPts val="0"/>
                        </a:spcAft>
                        <a:buNone/>
                      </a:pPr>
                      <a:r>
                        <a:rPr b="0" lang="en-US" sz="700">
                          <a:solidFill>
                            <a:schemeClr val="dk1"/>
                          </a:solidFill>
                          <a:latin typeface="Century Gothic"/>
                          <a:ea typeface="Century Gothic"/>
                          <a:cs typeface="Century Gothic"/>
                          <a:sym typeface="Century Gothic"/>
                        </a:rPr>
                        <a:t> </a:t>
                      </a:r>
                      <a:endParaRPr/>
                    </a:p>
                    <a:p>
                      <a:pPr indent="0" lvl="0" marL="0" marR="0" rtl="0" algn="l">
                        <a:spcBef>
                          <a:spcPts val="0"/>
                        </a:spcBef>
                        <a:spcAft>
                          <a:spcPts val="0"/>
                        </a:spcAft>
                        <a:buNone/>
                      </a:pPr>
                      <a:r>
                        <a:rPr b="0" lang="en-US" sz="800">
                          <a:solidFill>
                            <a:schemeClr val="dk1"/>
                          </a:solidFill>
                          <a:latin typeface="Century Gothic"/>
                          <a:ea typeface="Century Gothic"/>
                          <a:cs typeface="Century Gothic"/>
                          <a:sym typeface="Century Gothic"/>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b="0" sz="800">
                        <a:solidFill>
                          <a:schemeClr val="dk1"/>
                        </a:solidFill>
                        <a:latin typeface="Century Gothic"/>
                        <a:ea typeface="Century Gothic"/>
                        <a:cs typeface="Century Gothic"/>
                        <a:sym typeface="Century Gothic"/>
                      </a:endParaRPr>
                    </a:p>
                  </a:txBody>
                  <a:tcPr marT="0" marB="0" marR="41075" marL="128600" anchor="ctr">
                    <a:lnL cap="flat" cmpd="sng" w="76200">
                      <a:solidFill>
                        <a:srgbClr val="7F7F7F"/>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2020-10-13T17:43:59Z</dcterms:created>
  <dc:creator>Alexandra Ragazhinskaya</dc:creator>
</cp:coreProperties>
</file>