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um programa é executado internamente?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processo começa com o código-fonte. Ele passa por compilação ou interpretação, vira código de máquina, é carregado na memória e então executado pela CPU.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Etapas Internas da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Durante a execução, a CPU busca instruções da memória (fetch), decodifica (decode) e executa (execute). Isso envolve registradores, ULA, barramento e RAM.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TANENBAUM, A. S. Organização Estruturada de Computadores.</a:t>
            </a:r>
          </a:p>
          <a:p>
            <a:r>
              <a:t>- STALLINGS, W. Sistemas Operacionais.</a:t>
            </a:r>
          </a:p>
          <a:p>
            <a:r>
              <a:t>- Documentação oficial da Intel (https://www.intel.com/)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