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é um conceito usado na computação para representar a execução de instruções em paralelo. Muito comum em arquiteturas de processadores, permite que várias etapas de instruções diferentes sejam processadas simultaneamente.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Funcionamento e Aplicações do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pipeline funciona como uma linha de produção: enquanto uma instrução está sendo executada, outra pode ser decodificada e uma terceira buscada. É utilizado em CPUs e também em processos de integração contínua (CI/CD).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TANENBAUM, A. S.; Structured Computer Organization. 6ª ed.</a:t>
            </a:r>
          </a:p>
          <a:p>
            <a:r>
              <a:t>- STALLINGS, W. Arquitetura e Organização de Computadores.</a:t>
            </a:r>
          </a:p>
          <a:p>
            <a:r>
              <a:t>- Artigos da Intel e ARM sobre arquitetura pipeline.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