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Tipos de Memória: DDR5, NVMe, HBM e Optane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Características, Inovações e Aplicações Tecnológicas</a:t>
            </a:r>
          </a:p>
          <a:p>
            <a:r>
              <a:t>Autor: Rafael Expedito Prado da Silva</a:t>
            </a:r>
          </a:p>
          <a:p>
            <a:r>
              <a:t>Disciplina: Sistemas Computacionais – São Judas</a:t>
            </a:r>
          </a:p>
          <a:p>
            <a:r>
              <a:t>Junho de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Memórias são componentes essenciais para o desempenho de sistemas computacionais.</a:t>
            </a:r>
          </a:p>
          <a:p>
            <a:r>
              <a:t>Com o avanço tecnológico, surgem novas soluções como DDR5, NVMe, HBM e Optane.</a:t>
            </a:r>
          </a:p>
          <a:p>
            <a:r>
              <a:t>Cada tipo atende a diferentes necessidades de desempenho, eficiência e persistência de dados.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Memória DDR5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Tipo: RAM (volátil)</a:t>
            </a:r>
          </a:p>
          <a:p>
            <a:r>
              <a:t>Lançamento: 2020 (JEDEC)</a:t>
            </a:r>
          </a:p>
          <a:p>
            <a:r>
              <a:t>Características:</a:t>
            </a:r>
          </a:p>
          <a:p>
            <a:r>
              <a:t>- Velocidades de até 8400 MT/s</a:t>
            </a:r>
          </a:p>
          <a:p>
            <a:r>
              <a:t>- Maior largura de banda e eficiência energética (1.1V)</a:t>
            </a:r>
          </a:p>
          <a:p>
            <a:r>
              <a:t>- Dois canais por módulo</a:t>
            </a:r>
          </a:p>
          <a:p>
            <a:r>
              <a:t>Aplicações: PCs, servidores e estações de trabalho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Memória NVMe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Tipo: Interface para SSDs (não volátil)</a:t>
            </a:r>
          </a:p>
          <a:p>
            <a:r>
              <a:t>Lançamento: 2011 (NVMe 1.0), 2021 (NVMe 2.0)</a:t>
            </a:r>
          </a:p>
          <a:p>
            <a:r>
              <a:t>Características:</a:t>
            </a:r>
          </a:p>
          <a:p>
            <a:r>
              <a:t>- Alta velocidade (até 7000 MB/s com PCIe Gen4)</a:t>
            </a:r>
          </a:p>
          <a:p>
            <a:r>
              <a:t>- Baixa latência e uso eficiente do barramento PCIe</a:t>
            </a:r>
          </a:p>
          <a:p>
            <a:r>
              <a:t>Aplicações: Armazenamento de alto desempenho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Memória HBM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Tipo: RAM empilhada 3D (volátil)</a:t>
            </a:r>
          </a:p>
          <a:p>
            <a:r>
              <a:t>Lançamento: 2015 (HBM), 2016 (HBM2), 2020 (HBM2E)</a:t>
            </a:r>
          </a:p>
          <a:p>
            <a:r>
              <a:t>Características:</a:t>
            </a:r>
          </a:p>
          <a:p>
            <a:r>
              <a:t>- Largura de banda &gt; 460 GB/s</a:t>
            </a:r>
          </a:p>
          <a:p>
            <a:r>
              <a:t>- Baixo consumo de energia</a:t>
            </a:r>
          </a:p>
          <a:p>
            <a:r>
              <a:t>- Empilhamento vertical via TSV</a:t>
            </a:r>
          </a:p>
          <a:p>
            <a:r>
              <a:t>Aplicações: GPUs, IA e HPC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Memória Intel Optane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Tipo: Memória persistente (não volátil)</a:t>
            </a:r>
          </a:p>
          <a:p>
            <a:r>
              <a:t>Lançamento: 2017 | Descontinuação: 2022</a:t>
            </a:r>
          </a:p>
          <a:p>
            <a:r>
              <a:t>Características:</a:t>
            </a:r>
          </a:p>
          <a:p>
            <a:r>
              <a:t>- Baseada em 3D XPoint</a:t>
            </a:r>
          </a:p>
          <a:p>
            <a:r>
              <a:t>- Alta durabilidade e baixa latência</a:t>
            </a:r>
          </a:p>
          <a:p>
            <a:r>
              <a:t>- Ponte entre SSD e RAM</a:t>
            </a:r>
          </a:p>
          <a:p>
            <a:r>
              <a:t>Aplicações: Servidores e cache acelerador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Comparativo Geral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DDR5 – Volátil | 2020 | ~8400 MT/s | RAM para PCs/Servidores</a:t>
            </a:r>
          </a:p>
          <a:p>
            <a:r>
              <a:t>NVMe – Não volátil | 2011 | Até 7000 MB/s | SSDs de alto desempenho</a:t>
            </a:r>
          </a:p>
          <a:p>
            <a:r>
              <a:t>HBM – Volátil | 2015 | &gt;460 GB/s | GPUs, IA</a:t>
            </a:r>
          </a:p>
          <a:p>
            <a:r>
              <a:t>Optane – Não volátil | 2017 | Intermediária | Aceleração e persistência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 diferentes memórias evoluíram para atender demandas específicas.</a:t>
            </a:r>
          </a:p>
          <a:p>
            <a:r>
              <a:t>DDR5 e HBM melhoram desempenho em tempo real.</a:t>
            </a:r>
          </a:p>
          <a:p>
            <a:r>
              <a:t>NVMe acelera o armazenamento com baixa latência.</a:t>
            </a:r>
          </a:p>
          <a:p>
            <a:r>
              <a:t>Optane uniu características de RAM e SSD.</a:t>
            </a:r>
          </a:p>
          <a:p>
            <a:r>
              <a:t>O futuro aponta para integrações cada vez mais eficientes.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Referências Bibliográficas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JEDEC – www.jedec.org</a:t>
            </a:r>
          </a:p>
          <a:p>
            <a:r>
              <a:t>Intel – www.intel.com</a:t>
            </a:r>
          </a:p>
          <a:p>
            <a:r>
              <a:t>Micron – www.micron.com</a:t>
            </a:r>
          </a:p>
          <a:p>
            <a:r>
              <a:t>AnandTech – www.anandtech.com</a:t>
            </a:r>
          </a:p>
          <a:p>
            <a:r>
              <a:t>Tom’s Hardware – www.tomshardware.com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