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um Programa é Executado?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Código-fonte escrito em linguagem de alto nível (Ex: Python, C++).</a:t>
            </a:r>
          </a:p>
          <a:p>
            <a:pPr/>
            <a:r>
              <a:t>Compilado ou interpretado para código de máquina.</a:t>
            </a:r>
          </a:p>
          <a:p>
            <a:pPr/>
            <a:r>
              <a:t>Carregado na memória pelo sistema operacional.</a:t>
            </a:r>
          </a:p>
          <a:p>
            <a:pPr/>
            <a:r>
              <a:t>Executado pela CPU instrução por instrução.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Execução na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Ciclo de máquina: Fetch → Decode → Execute → Write Back.</a:t>
            </a:r>
          </a:p>
          <a:p>
            <a:pPr/>
            <a:r>
              <a:t>Unidade de Controle e ULA fazem o processamento.</a:t>
            </a:r>
          </a:p>
          <a:p>
            <a:pPr/>
            <a:r>
              <a:t>Uso de registradores, memória RAM e cache.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STALLINGS, William. Arquitetura e Organização de Computadores. Pearson.</a:t>
            </a:r>
          </a:p>
          <a:p>
            <a:pPr/>
            <a:r>
              <a:t>TANENBAUM, Andrew. Organização Estruturada de Computadores. Pearson.</a:t>
            </a:r>
          </a:p>
          <a:p>
            <a:pPr/>
            <a:r>
              <a:t>https://www.code.org</a:t>
            </a:r>
          </a:p>
          <a:p>
            <a:pPr/>
            <a:r>
              <a:t>https://www.geeksforgeeks.org/how-a-program-runs-in-memory/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