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é uma técnica de processamento onde várias instruções são sobrepostas em execução.</a:t>
            </a:r>
          </a:p>
          <a:p>
            <a:pPr/>
            <a:r>
              <a:t>Inspirado em linhas de montagem industriais.</a:t>
            </a:r>
          </a:p>
          <a:p>
            <a:pPr/>
            <a:r>
              <a:t>Muito utilizado em CPUs, GPUs e compiladores modernos.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Funcionamento e Benefícios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Divide instruções em estágios: Fetch, Decode, Execute, Write Back.</a:t>
            </a:r>
          </a:p>
          <a:p>
            <a:pPr/>
            <a:r>
              <a:t>Permite execução paralela de diferentes instruções.</a:t>
            </a:r>
          </a:p>
          <a:p>
            <a:pPr/>
            <a:r>
              <a:t>Melhora o desempenho geral do processador.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TANENBAUM, Andrew. Organização Estruturada de Computadores. Pearson.</a:t>
            </a:r>
          </a:p>
          <a:p>
            <a:pPr/>
            <a:r>
              <a:t>SILBERSCHATZ, Abraham. Sistemas Operacionais. Elsevier.</a:t>
            </a:r>
          </a:p>
          <a:p>
            <a:pPr/>
            <a:r>
              <a:t>https://www.intel.com</a:t>
            </a:r>
          </a:p>
          <a:p>
            <a:pPr/>
            <a:r>
              <a:t>https://www.geeksforgeeks.org/instruction-pipelining-in-computer-architecture/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