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2" r:id="rId3"/>
    <p:sldId id="293" r:id="rId4"/>
    <p:sldId id="259" r:id="rId5"/>
    <p:sldId id="289" r:id="rId6"/>
    <p:sldId id="290" r:id="rId7"/>
    <p:sldId id="291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93374-E154-A94C-A901-E38F11FC8EE2}" v="2" dt="2023-03-03T14:10:5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rudente dos Santos" userId="23362bb102c412b5" providerId="LiveId" clId="{13293374-E154-A94C-A901-E38F11FC8EE2}"/>
    <pc:docChg chg="undo custSel modSld">
      <pc:chgData name="Rafael Prudente dos Santos" userId="23362bb102c412b5" providerId="LiveId" clId="{13293374-E154-A94C-A901-E38F11FC8EE2}" dt="2023-03-03T14:23:57.274" v="213" actId="15"/>
      <pc:docMkLst>
        <pc:docMk/>
      </pc:docMkLst>
      <pc:sldChg chg="addSp delSp modSp mod">
        <pc:chgData name="Rafael Prudente dos Santos" userId="23362bb102c412b5" providerId="LiveId" clId="{13293374-E154-A94C-A901-E38F11FC8EE2}" dt="2023-03-03T14:23:57.274" v="213" actId="15"/>
        <pc:sldMkLst>
          <pc:docMk/>
          <pc:sldMk cId="938654815" sldId="294"/>
        </pc:sldMkLst>
        <pc:spChg chg="add del mod">
          <ac:chgData name="Rafael Prudente dos Santos" userId="23362bb102c412b5" providerId="LiveId" clId="{13293374-E154-A94C-A901-E38F11FC8EE2}" dt="2023-03-03T14:10:50.796" v="104" actId="767"/>
          <ac:spMkLst>
            <pc:docMk/>
            <pc:sldMk cId="938654815" sldId="294"/>
            <ac:spMk id="2" creationId="{D871DA30-6442-B514-C218-5A190632D73F}"/>
          </ac:spMkLst>
        </pc:spChg>
        <pc:spChg chg="mod">
          <ac:chgData name="Rafael Prudente dos Santos" userId="23362bb102c412b5" providerId="LiveId" clId="{13293374-E154-A94C-A901-E38F11FC8EE2}" dt="2023-03-03T14:23:57.274" v="213" actId="15"/>
          <ac:spMkLst>
            <pc:docMk/>
            <pc:sldMk cId="938654815" sldId="294"/>
            <ac:spMk id="4" creationId="{3DBC7097-4E1D-4DAC-EAE8-FD54C7870599}"/>
          </ac:spMkLst>
        </pc:spChg>
      </pc:sldChg>
    </pc:docChg>
  </pc:docChgLst>
  <pc:docChgLst>
    <pc:chgData name="Rafael Prudente dos Santos" userId="23362bb102c412b5" providerId="LiveId" clId="{D9BF8DC8-F401-5047-AA9C-3C25A89EE28B}"/>
    <pc:docChg chg="undo custSel addSld delSld modSld sldOrd">
      <pc:chgData name="Rafael Prudente dos Santos" userId="23362bb102c412b5" providerId="LiveId" clId="{D9BF8DC8-F401-5047-AA9C-3C25A89EE28B}" dt="2023-03-01T22:09:53.557" v="1197" actId="20577"/>
      <pc:docMkLst>
        <pc:docMk/>
      </pc:docMkLst>
      <pc:sldChg chg="addSp delSp modSp mod setBg setClrOvrMap delDesignElem">
        <pc:chgData name="Rafael Prudente dos Santos" userId="23362bb102c412b5" providerId="LiveId" clId="{D9BF8DC8-F401-5047-AA9C-3C25A89EE28B}" dt="2023-03-01T22:04:38.618" v="1149" actId="12788"/>
        <pc:sldMkLst>
          <pc:docMk/>
          <pc:sldMk cId="2571990546" sldId="258"/>
        </pc:sldMkLst>
        <pc:spChg chg="add del mod">
          <ac:chgData name="Rafael Prudente dos Santos" userId="23362bb102c412b5" providerId="LiveId" clId="{D9BF8DC8-F401-5047-AA9C-3C25A89EE28B}" dt="2023-03-01T19:39:36.384" v="8" actId="26606"/>
          <ac:spMkLst>
            <pc:docMk/>
            <pc:sldMk cId="2571990546" sldId="258"/>
            <ac:spMk id="2" creationId="{449BE92E-CA77-1B9C-A442-1830DE64574C}"/>
          </ac:spMkLst>
        </pc:spChg>
        <pc:spChg chg="add del mod">
          <ac:chgData name="Rafael Prudente dos Santos" userId="23362bb102c412b5" providerId="LiveId" clId="{D9BF8DC8-F401-5047-AA9C-3C25A89EE28B}" dt="2023-03-01T19:39:45.046" v="14"/>
          <ac:spMkLst>
            <pc:docMk/>
            <pc:sldMk cId="2571990546" sldId="258"/>
            <ac:spMk id="3" creationId="{13DF2BAE-6F42-83DD-B99D-70ED465E6521}"/>
          </ac:spMkLst>
        </pc:spChg>
        <pc:spChg chg="add del mod">
          <ac:chgData name="Rafael Prudente dos Santos" userId="23362bb102c412b5" providerId="LiveId" clId="{D9BF8DC8-F401-5047-AA9C-3C25A89EE28B}" dt="2023-03-01T19:39:43.267" v="12"/>
          <ac:spMkLst>
            <pc:docMk/>
            <pc:sldMk cId="2571990546" sldId="258"/>
            <ac:spMk id="4" creationId="{71B5A170-4A4A-B124-74F8-4A8736016557}"/>
          </ac:spMkLst>
        </pc:spChg>
        <pc:spChg chg="add mod">
          <ac:chgData name="Rafael Prudente dos Santos" userId="23362bb102c412b5" providerId="LiveId" clId="{D9BF8DC8-F401-5047-AA9C-3C25A89EE28B}" dt="2023-03-01T22:04:38.618" v="1149" actId="12788"/>
          <ac:spMkLst>
            <pc:docMk/>
            <pc:sldMk cId="2571990546" sldId="258"/>
            <ac:spMk id="5" creationId="{C5C4183F-C0A3-8F76-B58C-6D95944A6E88}"/>
          </ac:spMkLst>
        </pc:spChg>
        <pc:spChg chg="add">
          <ac:chgData name="Rafael Prudente dos Santos" userId="23362bb102c412b5" providerId="LiveId" clId="{D9BF8DC8-F401-5047-AA9C-3C25A89EE28B}" dt="2023-03-01T19:39:36.384" v="8" actId="26606"/>
          <ac:spMkLst>
            <pc:docMk/>
            <pc:sldMk cId="2571990546" sldId="258"/>
            <ac:spMk id="11" creationId="{73C0A186-7444-4460-9C37-532E7671E99E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571990546" sldId="258"/>
            <ac:spMk id="38" creationId="{8BA67DD7-B75D-4A30-90A4-EEA9F64AF11B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571990546" sldId="258"/>
            <ac:spMk id="55" creationId="{B649E800-A5C8-49A0-A453-ED537DA3156A}"/>
          </ac:spMkLst>
        </pc:spChg>
        <pc:grpChg chg="add">
          <ac:chgData name="Rafael Prudente dos Santos" userId="23362bb102c412b5" providerId="LiveId" clId="{D9BF8DC8-F401-5047-AA9C-3C25A89EE28B}" dt="2023-03-01T19:39:36.384" v="8" actId="26606"/>
          <ac:grpSpMkLst>
            <pc:docMk/>
            <pc:sldMk cId="2571990546" sldId="258"/>
            <ac:grpSpMk id="7" creationId="{93E10248-AF0E-477D-B4D2-47C02CE4E353}"/>
          </ac:grpSpMkLst>
        </pc:grpChg>
        <pc:grpChg chg="add">
          <ac:chgData name="Rafael Prudente dos Santos" userId="23362bb102c412b5" providerId="LiveId" clId="{D9BF8DC8-F401-5047-AA9C-3C25A89EE28B}" dt="2023-03-01T19:39:36.384" v="8" actId="26606"/>
          <ac:grpSpMkLst>
            <pc:docMk/>
            <pc:sldMk cId="2571990546" sldId="258"/>
            <ac:grpSpMk id="13" creationId="{F1ECA4FE-7D2F-4576-B767-3A5F5ABFE90F}"/>
          </ac:grpSpMkLst>
        </pc:grpChg>
        <pc:grpChg chg="del">
          <ac:chgData name="Rafael Prudente dos Santos" userId="23362bb102c412b5" providerId="LiveId" clId="{D9BF8DC8-F401-5047-AA9C-3C25A89EE28B}" dt="2023-03-01T19:38:37.929" v="7"/>
          <ac:grpSpMkLst>
            <pc:docMk/>
            <pc:sldMk cId="2571990546" sldId="258"/>
            <ac:grpSpMk id="40" creationId="{E8C5FC48-0A3C-4D6D-A0D5-EEE93213DBBE}"/>
          </ac:grpSpMkLst>
        </pc:grpChg>
        <pc:picChg chg="del">
          <ac:chgData name="Rafael Prudente dos Santos" userId="23362bb102c412b5" providerId="LiveId" clId="{D9BF8DC8-F401-5047-AA9C-3C25A89EE28B}" dt="2023-03-01T19:38:19.812" v="1" actId="478"/>
          <ac:picMkLst>
            <pc:docMk/>
            <pc:sldMk cId="2571990546" sldId="258"/>
            <ac:picMk id="1026" creationId="{646C637C-B903-1846-C612-C2CA52317AB9}"/>
          </ac:picMkLst>
        </pc:picChg>
        <pc:picChg chg="del">
          <ac:chgData name="Rafael Prudente dos Santos" userId="23362bb102c412b5" providerId="LiveId" clId="{D9BF8DC8-F401-5047-AA9C-3C25A89EE28B}" dt="2023-03-01T19:38:17.652" v="0" actId="478"/>
          <ac:picMkLst>
            <pc:docMk/>
            <pc:sldMk cId="2571990546" sldId="258"/>
            <ac:picMk id="1028" creationId="{579C1BBC-1950-086F-5545-47A60B6E5295}"/>
          </ac:picMkLst>
        </pc:picChg>
        <pc:cxnChg chg="add">
          <ac:chgData name="Rafael Prudente dos Santos" userId="23362bb102c412b5" providerId="LiveId" clId="{D9BF8DC8-F401-5047-AA9C-3C25A89EE28B}" dt="2023-03-01T19:39:36.384" v="8" actId="26606"/>
          <ac:cxnSpMkLst>
            <pc:docMk/>
            <pc:sldMk cId="2571990546" sldId="258"/>
            <ac:cxnSpMk id="17" creationId="{E81F53E2-F556-42FA-8D24-113839EE19F8}"/>
          </ac:cxnSpMkLst>
        </pc:cxnChg>
      </pc:sldChg>
      <pc:sldChg chg="addSp delSp modSp mod delDesignElem">
        <pc:chgData name="Rafael Prudente dos Santos" userId="23362bb102c412b5" providerId="LiveId" clId="{D9BF8DC8-F401-5047-AA9C-3C25A89EE28B}" dt="2023-03-01T20:31:50.553" v="415" actId="22"/>
        <pc:sldMkLst>
          <pc:docMk/>
          <pc:sldMk cId="2776243538" sldId="259"/>
        </pc:sldMkLst>
        <pc:spChg chg="del">
          <ac:chgData name="Rafael Prudente dos Santos" userId="23362bb102c412b5" providerId="LiveId" clId="{D9BF8DC8-F401-5047-AA9C-3C25A89EE28B}" dt="2023-03-01T19:40:46.533" v="28" actId="478"/>
          <ac:spMkLst>
            <pc:docMk/>
            <pc:sldMk cId="2776243538" sldId="259"/>
            <ac:spMk id="3" creationId="{7B605CA0-401C-883B-AE68-38E3998F8578}"/>
          </ac:spMkLst>
        </pc:spChg>
        <pc:spChg chg="add mod">
          <ac:chgData name="Rafael Prudente dos Santos" userId="23362bb102c412b5" providerId="LiveId" clId="{D9BF8DC8-F401-5047-AA9C-3C25A89EE28B}" dt="2023-03-01T20:08:57.338" v="310"/>
          <ac:spMkLst>
            <pc:docMk/>
            <pc:sldMk cId="2776243538" sldId="259"/>
            <ac:spMk id="4" creationId="{3DBC7097-4E1D-4DAC-EAE8-FD54C7870599}"/>
          </ac:spMkLst>
        </pc:spChg>
        <pc:spChg chg="add mod">
          <ac:chgData name="Rafael Prudente dos Santos" userId="23362bb102c412b5" providerId="LiveId" clId="{D9BF8DC8-F401-5047-AA9C-3C25A89EE28B}" dt="2023-03-01T19:46:09.160" v="84" actId="1076"/>
          <ac:spMkLst>
            <pc:docMk/>
            <pc:sldMk cId="2776243538" sldId="259"/>
            <ac:spMk id="5" creationId="{9F172ABC-23EB-6D16-1566-0A2C0AD2447F}"/>
          </ac:spMkLst>
        </pc:spChg>
        <pc:spChg chg="add del">
          <ac:chgData name="Rafael Prudente dos Santos" userId="23362bb102c412b5" providerId="LiveId" clId="{D9BF8DC8-F401-5047-AA9C-3C25A89EE28B}" dt="2023-03-01T20:31:50.553" v="415" actId="22"/>
          <ac:spMkLst>
            <pc:docMk/>
            <pc:sldMk cId="2776243538" sldId="259"/>
            <ac:spMk id="21" creationId="{EDB0B387-211F-E023-11EE-2A5D7CE04C5E}"/>
          </ac:spMkLst>
        </pc:spChg>
        <pc:spChg chg="del mod">
          <ac:chgData name="Rafael Prudente dos Santos" userId="23362bb102c412b5" providerId="LiveId" clId="{D9BF8DC8-F401-5047-AA9C-3C25A89EE28B}" dt="2023-03-01T19:40:40.688" v="27" actId="478"/>
          <ac:spMkLst>
            <pc:docMk/>
            <pc:sldMk cId="2776243538" sldId="259"/>
            <ac:spMk id="86" creationId="{5EEA9611-4CA2-4443-FEEE-1E294353184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776243538" sldId="259"/>
            <ac:spMk id="102" creationId="{A7AE9375-4664-4DB2-922D-2782A6E439A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776243538" sldId="259"/>
            <ac:spMk id="106" creationId="{9DD005C1-8C51-42D6-9BEE-B9B83849743D}"/>
          </ac:spMkLst>
        </pc:spChg>
        <pc:picChg chg="add mod">
          <ac:chgData name="Rafael Prudente dos Santos" userId="23362bb102c412b5" providerId="LiveId" clId="{D9BF8DC8-F401-5047-AA9C-3C25A89EE28B}" dt="2023-03-01T20:14:06.571" v="356" actId="408"/>
          <ac:picMkLst>
            <pc:docMk/>
            <pc:sldMk cId="2776243538" sldId="259"/>
            <ac:picMk id="7" creationId="{96DB2C0B-48A8-BF07-491C-CBF91FEEEFE5}"/>
          </ac:picMkLst>
        </pc:picChg>
        <pc:picChg chg="add mod">
          <ac:chgData name="Rafael Prudente dos Santos" userId="23362bb102c412b5" providerId="LiveId" clId="{D9BF8DC8-F401-5047-AA9C-3C25A89EE28B}" dt="2023-03-01T20:14:06.571" v="356" actId="408"/>
          <ac:picMkLst>
            <pc:docMk/>
            <pc:sldMk cId="2776243538" sldId="259"/>
            <ac:picMk id="9" creationId="{E4B1C8F4-DF51-2A35-553D-6D8CFA78D777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1" creationId="{5B558DE9-C545-9A92-D597-70FCD83C644D}"/>
          </ac:picMkLst>
        </pc:picChg>
        <pc:picChg chg="add mod">
          <ac:chgData name="Rafael Prudente dos Santos" userId="23362bb102c412b5" providerId="LiveId" clId="{D9BF8DC8-F401-5047-AA9C-3C25A89EE28B}" dt="2023-03-01T20:14:06.571" v="356" actId="408"/>
          <ac:picMkLst>
            <pc:docMk/>
            <pc:sldMk cId="2776243538" sldId="259"/>
            <ac:picMk id="13" creationId="{0F83934B-9FCA-3649-7CDB-69FAE42B7BFE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5" creationId="{D859D40A-2284-F438-85B5-2383CE1240AC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7" creationId="{5431FFA3-69E9-FA50-A5AC-B4D3CF7336C1}"/>
          </ac:picMkLst>
        </pc:picChg>
        <pc:picChg chg="add mod">
          <ac:chgData name="Rafael Prudente dos Santos" userId="23362bb102c412b5" providerId="LiveId" clId="{D9BF8DC8-F401-5047-AA9C-3C25A89EE28B}" dt="2023-03-01T20:14:21.411" v="371" actId="1036"/>
          <ac:picMkLst>
            <pc:docMk/>
            <pc:sldMk cId="2776243538" sldId="259"/>
            <ac:picMk id="19" creationId="{0A500D9A-8013-6FC2-98A5-B9FEC75A43B6}"/>
          </ac:picMkLst>
        </pc:picChg>
        <pc:cxnChg chg="del">
          <ac:chgData name="Rafael Prudente dos Santos" userId="23362bb102c412b5" providerId="LiveId" clId="{D9BF8DC8-F401-5047-AA9C-3C25A89EE28B}" dt="2023-03-01T19:38:37.929" v="7"/>
          <ac:cxnSpMkLst>
            <pc:docMk/>
            <pc:sldMk cId="2776243538" sldId="259"/>
            <ac:cxnSpMk id="104" creationId="{EE504C98-6397-41C1-A8D8-2D9C4ED307E0}"/>
          </ac:cxnSpMkLst>
        </pc:cxnChg>
      </pc:sldChg>
      <pc:sldChg chg="delSp del delDesignElem">
        <pc:chgData name="Rafael Prudente dos Santos" userId="23362bb102c412b5" providerId="LiveId" clId="{D9BF8DC8-F401-5047-AA9C-3C25A89EE28B}" dt="2023-03-01T21:39:40.330" v="964" actId="2696"/>
        <pc:sldMkLst>
          <pc:docMk/>
          <pc:sldMk cId="2865162674" sldId="262"/>
        </pc:sldMkLst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865162674" sldId="262"/>
            <ac:spMk id="102" creationId="{A7AE9375-4664-4DB2-922D-2782A6E439A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2865162674" sldId="262"/>
            <ac:spMk id="106" creationId="{9DD005C1-8C51-42D6-9BEE-B9B83849743D}"/>
          </ac:spMkLst>
        </pc:spChg>
        <pc:cxnChg chg="del">
          <ac:chgData name="Rafael Prudente dos Santos" userId="23362bb102c412b5" providerId="LiveId" clId="{D9BF8DC8-F401-5047-AA9C-3C25A89EE28B}" dt="2023-03-01T19:38:37.929" v="7"/>
          <ac:cxnSpMkLst>
            <pc:docMk/>
            <pc:sldMk cId="2865162674" sldId="262"/>
            <ac:cxnSpMk id="104" creationId="{EE504C98-6397-41C1-A8D8-2D9C4ED307E0}"/>
          </ac:cxnSpMkLst>
        </pc:cxnChg>
      </pc:sldChg>
      <pc:sldChg chg="delSp del delDesignElem">
        <pc:chgData name="Rafael Prudente dos Santos" userId="23362bb102c412b5" providerId="LiveId" clId="{D9BF8DC8-F401-5047-AA9C-3C25A89EE28B}" dt="2023-03-01T21:39:44.367" v="966" actId="2696"/>
        <pc:sldMkLst>
          <pc:docMk/>
          <pc:sldMk cId="4249241164" sldId="287"/>
        </pc:sldMkLst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4249241164" sldId="287"/>
            <ac:spMk id="62" creationId="{4F74D28C-3268-4E35-8EE1-D92CB4A85A7D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4249241164" sldId="287"/>
            <ac:spMk id="64" creationId="{58D44E42-C462-4105-BC86-FE75B4E3C4AF}"/>
          </ac:spMkLst>
        </pc:spChg>
      </pc:sldChg>
      <pc:sldChg chg="delSp del delDesignElem">
        <pc:chgData name="Rafael Prudente dos Santos" userId="23362bb102c412b5" providerId="LiveId" clId="{D9BF8DC8-F401-5047-AA9C-3C25A89EE28B}" dt="2023-03-01T21:39:41.932" v="965" actId="2696"/>
        <pc:sldMkLst>
          <pc:docMk/>
          <pc:sldMk cId="3014630158" sldId="288"/>
        </pc:sldMkLst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3014630158" sldId="288"/>
            <ac:spMk id="102" creationId="{A7AE9375-4664-4DB2-922D-2782A6E439AC}"/>
          </ac:spMkLst>
        </pc:spChg>
        <pc:spChg chg="del">
          <ac:chgData name="Rafael Prudente dos Santos" userId="23362bb102c412b5" providerId="LiveId" clId="{D9BF8DC8-F401-5047-AA9C-3C25A89EE28B}" dt="2023-03-01T19:38:37.929" v="7"/>
          <ac:spMkLst>
            <pc:docMk/>
            <pc:sldMk cId="3014630158" sldId="288"/>
            <ac:spMk id="106" creationId="{9DD005C1-8C51-42D6-9BEE-B9B83849743D}"/>
          </ac:spMkLst>
        </pc:spChg>
        <pc:cxnChg chg="del">
          <ac:chgData name="Rafael Prudente dos Santos" userId="23362bb102c412b5" providerId="LiveId" clId="{D9BF8DC8-F401-5047-AA9C-3C25A89EE28B}" dt="2023-03-01T19:38:37.929" v="7"/>
          <ac:cxnSpMkLst>
            <pc:docMk/>
            <pc:sldMk cId="3014630158" sldId="288"/>
            <ac:cxnSpMk id="104" creationId="{EE504C98-6397-41C1-A8D8-2D9C4ED307E0}"/>
          </ac:cxnSpMkLst>
        </pc:cxnChg>
      </pc:sldChg>
      <pc:sldChg chg="delSp modSp add mod">
        <pc:chgData name="Rafael Prudente dos Santos" userId="23362bb102c412b5" providerId="LiveId" clId="{D9BF8DC8-F401-5047-AA9C-3C25A89EE28B}" dt="2023-03-01T21:17:39.491" v="846" actId="20577"/>
        <pc:sldMkLst>
          <pc:docMk/>
          <pc:sldMk cId="3529421618" sldId="289"/>
        </pc:sldMkLst>
        <pc:spChg chg="mod">
          <ac:chgData name="Rafael Prudente dos Santos" userId="23362bb102c412b5" providerId="LiveId" clId="{D9BF8DC8-F401-5047-AA9C-3C25A89EE28B}" dt="2023-03-01T21:17:39.491" v="846" actId="20577"/>
          <ac:spMkLst>
            <pc:docMk/>
            <pc:sldMk cId="3529421618" sldId="289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0:27:44.209" v="379" actId="20577"/>
          <ac:spMkLst>
            <pc:docMk/>
            <pc:sldMk cId="3529421618" sldId="289"/>
            <ac:spMk id="5" creationId="{9F172ABC-23EB-6D16-1566-0A2C0AD2447F}"/>
          </ac:spMkLst>
        </pc:spChg>
        <pc:picChg chg="del">
          <ac:chgData name="Rafael Prudente dos Santos" userId="23362bb102c412b5" providerId="LiveId" clId="{D9BF8DC8-F401-5047-AA9C-3C25A89EE28B}" dt="2023-03-01T20:40:20.120" v="495" actId="478"/>
          <ac:picMkLst>
            <pc:docMk/>
            <pc:sldMk cId="3529421618" sldId="289"/>
            <ac:picMk id="7" creationId="{96DB2C0B-48A8-BF07-491C-CBF91FEEEFE5}"/>
          </ac:picMkLst>
        </pc:picChg>
        <pc:picChg chg="del">
          <ac:chgData name="Rafael Prudente dos Santos" userId="23362bb102c412b5" providerId="LiveId" clId="{D9BF8DC8-F401-5047-AA9C-3C25A89EE28B}" dt="2023-03-01T20:40:20.756" v="496" actId="478"/>
          <ac:picMkLst>
            <pc:docMk/>
            <pc:sldMk cId="3529421618" sldId="289"/>
            <ac:picMk id="9" creationId="{E4B1C8F4-DF51-2A35-553D-6D8CFA78D777}"/>
          </ac:picMkLst>
        </pc:picChg>
        <pc:picChg chg="del">
          <ac:chgData name="Rafael Prudente dos Santos" userId="23362bb102c412b5" providerId="LiveId" clId="{D9BF8DC8-F401-5047-AA9C-3C25A89EE28B}" dt="2023-03-01T20:40:19.333" v="494" actId="478"/>
          <ac:picMkLst>
            <pc:docMk/>
            <pc:sldMk cId="3529421618" sldId="289"/>
            <ac:picMk id="11" creationId="{5B558DE9-C545-9A92-D597-70FCD83C644D}"/>
          </ac:picMkLst>
        </pc:picChg>
        <pc:picChg chg="del">
          <ac:chgData name="Rafael Prudente dos Santos" userId="23362bb102c412b5" providerId="LiveId" clId="{D9BF8DC8-F401-5047-AA9C-3C25A89EE28B}" dt="2023-03-01T20:40:21.521" v="497" actId="478"/>
          <ac:picMkLst>
            <pc:docMk/>
            <pc:sldMk cId="3529421618" sldId="289"/>
            <ac:picMk id="13" creationId="{0F83934B-9FCA-3649-7CDB-69FAE42B7BFE}"/>
          </ac:picMkLst>
        </pc:picChg>
        <pc:picChg chg="del">
          <ac:chgData name="Rafael Prudente dos Santos" userId="23362bb102c412b5" providerId="LiveId" clId="{D9BF8DC8-F401-5047-AA9C-3C25A89EE28B}" dt="2023-03-01T20:40:18.592" v="493" actId="478"/>
          <ac:picMkLst>
            <pc:docMk/>
            <pc:sldMk cId="3529421618" sldId="289"/>
            <ac:picMk id="15" creationId="{D859D40A-2284-F438-85B5-2383CE1240AC}"/>
          </ac:picMkLst>
        </pc:picChg>
        <pc:picChg chg="del">
          <ac:chgData name="Rafael Prudente dos Santos" userId="23362bb102c412b5" providerId="LiveId" clId="{D9BF8DC8-F401-5047-AA9C-3C25A89EE28B}" dt="2023-03-01T20:40:17.966" v="492" actId="478"/>
          <ac:picMkLst>
            <pc:docMk/>
            <pc:sldMk cId="3529421618" sldId="289"/>
            <ac:picMk id="17" creationId="{5431FFA3-69E9-FA50-A5AC-B4D3CF7336C1}"/>
          </ac:picMkLst>
        </pc:picChg>
        <pc:picChg chg="del">
          <ac:chgData name="Rafael Prudente dos Santos" userId="23362bb102c412b5" providerId="LiveId" clId="{D9BF8DC8-F401-5047-AA9C-3C25A89EE28B}" dt="2023-03-01T20:40:17.131" v="491" actId="478"/>
          <ac:picMkLst>
            <pc:docMk/>
            <pc:sldMk cId="3529421618" sldId="289"/>
            <ac:picMk id="19" creationId="{0A500D9A-8013-6FC2-98A5-B9FEC75A43B6}"/>
          </ac:picMkLst>
        </pc:picChg>
      </pc:sldChg>
      <pc:sldChg chg="modSp add mod">
        <pc:chgData name="Rafael Prudente dos Santos" userId="23362bb102c412b5" providerId="LiveId" clId="{D9BF8DC8-F401-5047-AA9C-3C25A89EE28B}" dt="2023-03-01T21:18:08.635" v="859" actId="20577"/>
        <pc:sldMkLst>
          <pc:docMk/>
          <pc:sldMk cId="3169838447" sldId="290"/>
        </pc:sldMkLst>
        <pc:spChg chg="mod">
          <ac:chgData name="Rafael Prudente dos Santos" userId="23362bb102c412b5" providerId="LiveId" clId="{D9BF8DC8-F401-5047-AA9C-3C25A89EE28B}" dt="2023-03-01T21:18:08.635" v="859" actId="20577"/>
          <ac:spMkLst>
            <pc:docMk/>
            <pc:sldMk cId="3169838447" sldId="290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0:53:13.433" v="552"/>
          <ac:spMkLst>
            <pc:docMk/>
            <pc:sldMk cId="3169838447" sldId="290"/>
            <ac:spMk id="5" creationId="{9F172ABC-23EB-6D16-1566-0A2C0AD2447F}"/>
          </ac:spMkLst>
        </pc:spChg>
      </pc:sldChg>
      <pc:sldChg chg="addSp delSp modSp add mod delAnim modAnim">
        <pc:chgData name="Rafael Prudente dos Santos" userId="23362bb102c412b5" providerId="LiveId" clId="{D9BF8DC8-F401-5047-AA9C-3C25A89EE28B}" dt="2023-03-01T21:49:06.125" v="973" actId="14100"/>
        <pc:sldMkLst>
          <pc:docMk/>
          <pc:sldMk cId="655498596" sldId="291"/>
        </pc:sldMkLst>
        <pc:spChg chg="mod">
          <ac:chgData name="Rafael Prudente dos Santos" userId="23362bb102c412b5" providerId="LiveId" clId="{D9BF8DC8-F401-5047-AA9C-3C25A89EE28B}" dt="2023-03-01T21:36:01.740" v="963" actId="14100"/>
          <ac:spMkLst>
            <pc:docMk/>
            <pc:sldMk cId="655498596" sldId="291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1:20:32.872" v="860"/>
          <ac:spMkLst>
            <pc:docMk/>
            <pc:sldMk cId="655498596" sldId="291"/>
            <ac:spMk id="5" creationId="{9F172ABC-23EB-6D16-1566-0A2C0AD2447F}"/>
          </ac:spMkLst>
        </pc:spChg>
        <pc:picChg chg="add mod modCrop">
          <ac:chgData name="Rafael Prudente dos Santos" userId="23362bb102c412b5" providerId="LiveId" clId="{D9BF8DC8-F401-5047-AA9C-3C25A89EE28B}" dt="2023-03-01T21:49:06.125" v="973" actId="14100"/>
          <ac:picMkLst>
            <pc:docMk/>
            <pc:sldMk cId="655498596" sldId="291"/>
            <ac:picMk id="2" creationId="{43DBE38F-6BE0-4531-C563-05611A2EEE6E}"/>
          </ac:picMkLst>
        </pc:picChg>
        <pc:picChg chg="add del mod">
          <ac:chgData name="Rafael Prudente dos Santos" userId="23362bb102c412b5" providerId="LiveId" clId="{D9BF8DC8-F401-5047-AA9C-3C25A89EE28B}" dt="2023-03-01T21:48:59.028" v="972" actId="478"/>
          <ac:picMkLst>
            <pc:docMk/>
            <pc:sldMk cId="655498596" sldId="291"/>
            <ac:picMk id="3" creationId="{8F3509D5-1173-89E8-3EDA-E6FF0E610158}"/>
          </ac:picMkLst>
        </pc:picChg>
      </pc:sldChg>
      <pc:sldChg chg="modSp add mod ord">
        <pc:chgData name="Rafael Prudente dos Santos" userId="23362bb102c412b5" providerId="LiveId" clId="{D9BF8DC8-F401-5047-AA9C-3C25A89EE28B}" dt="2023-03-01T22:03:30.130" v="1145" actId="20578"/>
        <pc:sldMkLst>
          <pc:docMk/>
          <pc:sldMk cId="2363160760" sldId="292"/>
        </pc:sldMkLst>
        <pc:spChg chg="mod">
          <ac:chgData name="Rafael Prudente dos Santos" userId="23362bb102c412b5" providerId="LiveId" clId="{D9BF8DC8-F401-5047-AA9C-3C25A89EE28B}" dt="2023-03-01T22:02:59.155" v="1143" actId="313"/>
          <ac:spMkLst>
            <pc:docMk/>
            <pc:sldMk cId="2363160760" sldId="292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1:50:57.679" v="987" actId="20577"/>
          <ac:spMkLst>
            <pc:docMk/>
            <pc:sldMk cId="2363160760" sldId="292"/>
            <ac:spMk id="5" creationId="{9F172ABC-23EB-6D16-1566-0A2C0AD2447F}"/>
          </ac:spMkLst>
        </pc:spChg>
      </pc:sldChg>
      <pc:sldChg chg="add">
        <pc:chgData name="Rafael Prudente dos Santos" userId="23362bb102c412b5" providerId="LiveId" clId="{D9BF8DC8-F401-5047-AA9C-3C25A89EE28B}" dt="2023-03-01T22:03:26.625" v="1144" actId="2890"/>
        <pc:sldMkLst>
          <pc:docMk/>
          <pc:sldMk cId="1844329151" sldId="293"/>
        </pc:sldMkLst>
      </pc:sldChg>
      <pc:sldChg chg="delSp modSp add mod delAnim">
        <pc:chgData name="Rafael Prudente dos Santos" userId="23362bb102c412b5" providerId="LiveId" clId="{D9BF8DC8-F401-5047-AA9C-3C25A89EE28B}" dt="2023-03-01T22:09:53.557" v="1197" actId="20577"/>
        <pc:sldMkLst>
          <pc:docMk/>
          <pc:sldMk cId="938654815" sldId="294"/>
        </pc:sldMkLst>
        <pc:spChg chg="mod">
          <ac:chgData name="Rafael Prudente dos Santos" userId="23362bb102c412b5" providerId="LiveId" clId="{D9BF8DC8-F401-5047-AA9C-3C25A89EE28B}" dt="2023-03-01T22:09:53.557" v="1197" actId="20577"/>
          <ac:spMkLst>
            <pc:docMk/>
            <pc:sldMk cId="938654815" sldId="294"/>
            <ac:spMk id="4" creationId="{3DBC7097-4E1D-4DAC-EAE8-FD54C7870599}"/>
          </ac:spMkLst>
        </pc:spChg>
        <pc:spChg chg="mod">
          <ac:chgData name="Rafael Prudente dos Santos" userId="23362bb102c412b5" providerId="LiveId" clId="{D9BF8DC8-F401-5047-AA9C-3C25A89EE28B}" dt="2023-03-01T22:05:08.745" v="1162" actId="20577"/>
          <ac:spMkLst>
            <pc:docMk/>
            <pc:sldMk cId="938654815" sldId="294"/>
            <ac:spMk id="5" creationId="{9F172ABC-23EB-6D16-1566-0A2C0AD2447F}"/>
          </ac:spMkLst>
        </pc:spChg>
        <pc:picChg chg="del">
          <ac:chgData name="Rafael Prudente dos Santos" userId="23362bb102c412b5" providerId="LiveId" clId="{D9BF8DC8-F401-5047-AA9C-3C25A89EE28B}" dt="2023-03-01T22:05:15.005" v="1163" actId="478"/>
          <ac:picMkLst>
            <pc:docMk/>
            <pc:sldMk cId="938654815" sldId="294"/>
            <ac:picMk id="2" creationId="{43DBE38F-6BE0-4531-C563-05611A2EEE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0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80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1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1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5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7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4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0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895AFF-8999-4F4E-9FFD-F0F027345F3A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4523A6-C964-4A1F-9B69-91977640DE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robotframewo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rePLMQFf_A?start=3&amp;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4183F-C0A3-8F76-B58C-6D95944A6E88}"/>
              </a:ext>
            </a:extLst>
          </p:cNvPr>
          <p:cNvSpPr txBox="1"/>
          <p:nvPr/>
        </p:nvSpPr>
        <p:spPr>
          <a:xfrm>
            <a:off x="2482671" y="3075057"/>
            <a:ext cx="7226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/>
              <a:t>Robotic</a:t>
            </a:r>
            <a:r>
              <a:rPr lang="pt-BR" sz="4000" dirty="0"/>
              <a:t> </a:t>
            </a:r>
            <a:r>
              <a:rPr lang="pt-BR" sz="4000" dirty="0" err="1"/>
              <a:t>Process</a:t>
            </a:r>
            <a:r>
              <a:rPr lang="pt-BR" sz="4000" dirty="0"/>
              <a:t> Automation</a:t>
            </a:r>
          </a:p>
        </p:txBody>
      </p:sp>
    </p:spTree>
    <p:extLst>
      <p:ext uri="{BB962C8B-B14F-4D97-AF65-F5344CB8AC3E}">
        <p14:creationId xmlns:p14="http://schemas.microsoft.com/office/powerpoint/2010/main" val="257199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Tecnologia de software que facilita a construção, implantação e gerenciamento de robôs de software que emulam ações humanas interagindo com sistemas e softwares digitais.</a:t>
            </a:r>
          </a:p>
          <a:p>
            <a:r>
              <a:rPr lang="pt-BR" dirty="0"/>
              <a:t>Simplifica os fluxos de trabalho.</a:t>
            </a:r>
          </a:p>
          <a:p>
            <a:r>
              <a:rPr lang="pt-BR" dirty="0"/>
              <a:t>Acelera a transformação digital.</a:t>
            </a:r>
          </a:p>
          <a:p>
            <a:r>
              <a:rPr lang="pt-BR" dirty="0"/>
              <a:t>Gera grande economia de custos.</a:t>
            </a:r>
          </a:p>
          <a:p>
            <a:r>
              <a:rPr lang="pt-BR" dirty="0"/>
              <a:t>Podem ser escalados rapidamente para atender picos de carga de trabalho e/ou demanda.</a:t>
            </a:r>
          </a:p>
          <a:p>
            <a:r>
              <a:rPr lang="pt-BR" dirty="0"/>
              <a:t>Reduz os erros manuais.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8675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Robotic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Process</a:t>
            </a:r>
            <a:r>
              <a:rPr lang="pt-BR" sz="4000" dirty="0">
                <a:solidFill>
                  <a:schemeClr val="bg1"/>
                </a:solidFill>
              </a:rPr>
              <a:t> Automation - RPA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4183F-C0A3-8F76-B58C-6D95944A6E88}"/>
              </a:ext>
            </a:extLst>
          </p:cNvPr>
          <p:cNvSpPr txBox="1"/>
          <p:nvPr/>
        </p:nvSpPr>
        <p:spPr>
          <a:xfrm>
            <a:off x="2329585" y="3075057"/>
            <a:ext cx="7532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Open </a:t>
            </a:r>
            <a:r>
              <a:rPr lang="pt-BR" sz="4000" dirty="0" err="1"/>
              <a:t>source</a:t>
            </a:r>
            <a:r>
              <a:rPr lang="pt-BR" sz="4000" dirty="0"/>
              <a:t> RPA - </a:t>
            </a:r>
            <a:r>
              <a:rPr lang="pt-BR" sz="4000" dirty="0" err="1"/>
              <a:t>Robocorp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4432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Começa com um projeto de código aberto chamado </a:t>
            </a:r>
            <a:r>
              <a:rPr lang="pt-BR" dirty="0" err="1"/>
              <a:t>Robot</a:t>
            </a:r>
            <a:r>
              <a:rPr lang="pt-BR" dirty="0"/>
              <a:t> Framework</a:t>
            </a:r>
          </a:p>
          <a:p>
            <a:r>
              <a:rPr lang="pt-BR" dirty="0"/>
              <a:t>Originalmente um framework para automação de testes</a:t>
            </a:r>
          </a:p>
          <a:p>
            <a:r>
              <a:rPr lang="pt-BR" dirty="0"/>
              <a:t>Baseado em Python</a:t>
            </a:r>
          </a:p>
          <a:p>
            <a:r>
              <a:rPr lang="pt-BR" dirty="0"/>
              <a:t>Tem mais de 10 anos</a:t>
            </a:r>
          </a:p>
          <a:p>
            <a:r>
              <a:rPr lang="pt-BR" dirty="0"/>
              <a:t>Mantido pela </a:t>
            </a:r>
            <a:r>
              <a:rPr lang="pt-BR" dirty="0" err="1"/>
              <a:t>Robot</a:t>
            </a:r>
            <a:r>
              <a:rPr lang="pt-BR" dirty="0"/>
              <a:t> Framework Foundation (</a:t>
            </a:r>
            <a:r>
              <a:rPr lang="pt-BR" dirty="0">
                <a:hlinkClick r:id="rId2"/>
              </a:rPr>
              <a:t>https://</a:t>
            </a:r>
            <a:r>
              <a:rPr lang="pt-BR" dirty="0" err="1">
                <a:hlinkClick r:id="rId2"/>
              </a:rPr>
              <a:t>robotframework.org</a:t>
            </a:r>
            <a:r>
              <a:rPr lang="pt-BR" dirty="0">
                <a:hlinkClick r:id="rId2"/>
              </a:rPr>
              <a:t>/</a:t>
            </a:r>
            <a:r>
              <a:rPr lang="pt-B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História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6DB2C0B-48A8-BF07-491C-CBF91FEEE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72" y="5925216"/>
            <a:ext cx="2171700" cy="469900"/>
          </a:xfrm>
          <a:prstGeom prst="rect">
            <a:avLst/>
          </a:prstGeom>
        </p:spPr>
      </p:pic>
      <p:pic>
        <p:nvPicPr>
          <p:cNvPr id="9" name="Picture 8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E4B1C8F4-DF51-2A35-553D-6D8CFA78D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7" y="5702645"/>
            <a:ext cx="1943246" cy="765837"/>
          </a:xfrm>
          <a:prstGeom prst="rect">
            <a:avLst/>
          </a:prstGeom>
        </p:spPr>
      </p:pic>
      <p:pic>
        <p:nvPicPr>
          <p:cNvPr id="11" name="Picture 10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5B558DE9-C545-9A92-D597-70FCD83C6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66" y="4639153"/>
            <a:ext cx="2363606" cy="102018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0F83934B-9FCA-3649-7CDB-69FAE42B7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633782"/>
            <a:ext cx="3065774" cy="761334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859D40A-2284-F438-85B5-2383CE124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85" y="4812698"/>
            <a:ext cx="2692400" cy="6731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5431FFA3-69E9-FA50-A5AC-B4D3CF7336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04" y="4907948"/>
            <a:ext cx="1879600" cy="482600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0A500D9A-8013-6FC2-98A5-B9FEC75A43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874769"/>
            <a:ext cx="2276069" cy="5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4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Startup fundada em 2019</a:t>
            </a:r>
          </a:p>
          <a:p>
            <a:r>
              <a:rPr lang="pt-BR" dirty="0"/>
              <a:t>Sede em São Francisco, California </a:t>
            </a:r>
          </a:p>
          <a:p>
            <a:r>
              <a:rPr lang="pt-BR" dirty="0"/>
              <a:t>Foram investidos 32.6 milhões de dólares (ultima rodada em 2021)</a:t>
            </a:r>
          </a:p>
          <a:p>
            <a:r>
              <a:rPr lang="pt-BR" dirty="0"/>
              <a:t>Cerca de 60 funcionários</a:t>
            </a:r>
          </a:p>
          <a:p>
            <a:r>
              <a:rPr lang="pt-BR" dirty="0"/>
              <a:t>Principais produtos</a:t>
            </a:r>
          </a:p>
          <a:p>
            <a:pPr lvl="1"/>
            <a:r>
              <a:rPr lang="pt-BR" dirty="0" err="1"/>
              <a:t>Control</a:t>
            </a:r>
            <a:r>
              <a:rPr lang="pt-BR" dirty="0"/>
              <a:t> Room</a:t>
            </a:r>
          </a:p>
          <a:p>
            <a:pPr lvl="1"/>
            <a:r>
              <a:rPr lang="pt-BR" dirty="0"/>
              <a:t>Automation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Empresa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2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Dashbord</a:t>
            </a:r>
            <a:r>
              <a:rPr lang="pt-BR" dirty="0"/>
              <a:t> para visualização, monitoramento e gerenciamento de automações</a:t>
            </a:r>
          </a:p>
          <a:p>
            <a:r>
              <a:rPr lang="pt-BR" dirty="0"/>
              <a:t>Integração com o GitHub para manter e reutilizar robôs. </a:t>
            </a:r>
          </a:p>
          <a:p>
            <a:r>
              <a:rPr lang="pt-BR" dirty="0"/>
              <a:t>Execução de automações na nuvem, </a:t>
            </a:r>
            <a:r>
              <a:rPr lang="pt-BR" dirty="0" err="1"/>
              <a:t>on-primese</a:t>
            </a:r>
            <a:r>
              <a:rPr lang="pt-BR" dirty="0"/>
              <a:t> ou local</a:t>
            </a:r>
          </a:p>
          <a:p>
            <a:r>
              <a:rPr lang="pt-BR" dirty="0"/>
              <a:t>Pode gerir grandes quantidades de processos utilizando filas, paralelismo, reexecução individual</a:t>
            </a:r>
          </a:p>
          <a:p>
            <a:r>
              <a:rPr lang="pt-BR" dirty="0"/>
              <a:t>Controle de acesso e execução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Control</a:t>
            </a:r>
            <a:r>
              <a:rPr lang="pt-BR" sz="4000" dirty="0">
                <a:solidFill>
                  <a:schemeClr val="bg1"/>
                </a:solidFill>
              </a:rPr>
              <a:t> Room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3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360401" cy="3416300"/>
          </a:xfrm>
        </p:spPr>
        <p:txBody>
          <a:bodyPr>
            <a:normAutofit/>
          </a:bodyPr>
          <a:lstStyle/>
          <a:p>
            <a:r>
              <a:rPr lang="pt-BR" dirty="0"/>
              <a:t>IDE para desenvolvimento de automações baseadas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r>
              <a:rPr lang="pt-BR" dirty="0"/>
              <a:t>Recursos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</a:t>
            </a:r>
          </a:p>
          <a:p>
            <a:r>
              <a:rPr lang="pt-BR" dirty="0" err="1"/>
              <a:t>Free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4817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Automation Studio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Online Media 1" descr="Robocorp Introduces Automation Studio - the RPA Editor for Coders and Citizen Developers">
            <a:hlinkClick r:id="" action="ppaction://media"/>
            <a:extLst>
              <a:ext uri="{FF2B5EF4-FFF2-40B4-BE49-F238E27FC236}">
                <a16:creationId xmlns:a16="http://schemas.microsoft.com/office/drawing/2014/main" id="{43DBE38F-6BE0-4531-C563-05611A2EEE6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/>
          <a:srcRect/>
          <a:stretch/>
        </p:blipFill>
        <p:spPr>
          <a:xfrm>
            <a:off x="4596276" y="2608420"/>
            <a:ext cx="7084556" cy="40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C7097-4E1D-4DAC-EAE8-FD54C787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003963" cy="3934865"/>
          </a:xfrm>
        </p:spPr>
        <p:txBody>
          <a:bodyPr>
            <a:normAutofit/>
          </a:bodyPr>
          <a:lstStyle/>
          <a:p>
            <a:r>
              <a:rPr lang="pt-BR" dirty="0"/>
              <a:t>Fácil instalação</a:t>
            </a:r>
          </a:p>
          <a:p>
            <a:r>
              <a:rPr lang="pt-BR" dirty="0"/>
              <a:t>Para automações simples é intuitivo</a:t>
            </a:r>
          </a:p>
          <a:p>
            <a:r>
              <a:rPr lang="pt-BR" dirty="0"/>
              <a:t>Utiliza </a:t>
            </a:r>
            <a:r>
              <a:rPr lang="pt-BR" dirty="0" err="1"/>
              <a:t>Selenium</a:t>
            </a:r>
            <a:r>
              <a:rPr lang="pt-BR" dirty="0"/>
              <a:t> </a:t>
            </a:r>
            <a:r>
              <a:rPr lang="pt-BR" dirty="0" err="1"/>
              <a:t>WebDriver</a:t>
            </a:r>
            <a:r>
              <a:rPr lang="pt-BR" dirty="0"/>
              <a:t> (</a:t>
            </a:r>
            <a:r>
              <a:rPr lang="pt-BR" dirty="0" err="1"/>
              <a:t>SeleniumLibrary</a:t>
            </a:r>
            <a:r>
              <a:rPr lang="pt-BR" dirty="0"/>
              <a:t>)</a:t>
            </a:r>
          </a:p>
          <a:p>
            <a:r>
              <a:rPr lang="pt-BR" dirty="0"/>
              <a:t>Extensível (Python e C)</a:t>
            </a:r>
          </a:p>
          <a:p>
            <a:r>
              <a:rPr lang="pt-BR" dirty="0"/>
              <a:t>Fácil distribuição das automações (</a:t>
            </a:r>
            <a:r>
              <a:rPr lang="pt-BR" dirty="0" err="1"/>
              <a:t>Robot</a:t>
            </a:r>
            <a:r>
              <a:rPr lang="pt-BR" dirty="0"/>
              <a:t> </a:t>
            </a:r>
            <a:r>
              <a:rPr lang="pt-BR" dirty="0" err="1"/>
              <a:t>Assistant</a:t>
            </a:r>
            <a:r>
              <a:rPr lang="pt-BR" dirty="0"/>
              <a:t> / </a:t>
            </a:r>
            <a:r>
              <a:rPr lang="pt-BR" dirty="0" err="1"/>
              <a:t>Control</a:t>
            </a:r>
            <a:r>
              <a:rPr lang="pt-BR" dirty="0"/>
              <a:t> Room)</a:t>
            </a:r>
          </a:p>
          <a:p>
            <a:r>
              <a:rPr lang="pt-BR" dirty="0"/>
              <a:t>Extensões para VS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 err="1"/>
              <a:t>Robocorp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 err="1"/>
              <a:t>Robot</a:t>
            </a:r>
            <a:r>
              <a:rPr lang="pt-BR" dirty="0"/>
              <a:t> Framework </a:t>
            </a:r>
            <a:r>
              <a:rPr lang="pt-BR" dirty="0" err="1"/>
              <a:t>Language</a:t>
            </a:r>
            <a:r>
              <a:rPr lang="pt-BR" dirty="0"/>
              <a:t>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72ABC-23EB-6D16-1566-0A2C0AD2447F}"/>
              </a:ext>
            </a:extLst>
          </p:cNvPr>
          <p:cNvSpPr txBox="1"/>
          <p:nvPr/>
        </p:nvSpPr>
        <p:spPr>
          <a:xfrm>
            <a:off x="1154954" y="838200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Experiência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5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{C54F85F7-75ED-C548-A270-C3BD3B6D3EA0}tf10001076</Template>
  <TotalTime>1359</TotalTime>
  <Words>253</Words>
  <Application>Microsoft Macintosh PowerPoint</Application>
  <PresentationFormat>Widescreen</PresentationFormat>
  <Paragraphs>42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Valezzi</dc:creator>
  <cp:lastModifiedBy>Rafael Prudente dos Santos</cp:lastModifiedBy>
  <cp:revision>407</cp:revision>
  <dcterms:created xsi:type="dcterms:W3CDTF">2022-06-20T23:21:34Z</dcterms:created>
  <dcterms:modified xsi:type="dcterms:W3CDTF">2023-03-03T14:24:02Z</dcterms:modified>
</cp:coreProperties>
</file>