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4B0B6-6863-439E-B08A-6CAAA6AE1CC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4664-5A78-46DB-8427-48BBF9703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C6A8A-9E42-4181-BE22-F2B078045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4B4F2-9CC1-E16C-202C-FD28F62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CDE04-EE86-F20B-3D4C-568A3CB5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7FD47-A9CE-7C1F-A23C-C04ECD34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0F1D1-6C27-C66A-834C-212E98C1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EA3C6-81B2-0809-F079-E04B6C5E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A61F-1B1F-13B3-22AD-472B4685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6B403-8002-6006-74DB-09ED9ACE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0E170-EBF6-3EB8-F3EC-90094D3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4FCB2-CF9E-C3EA-A7F7-A03BFE53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CF978-6D62-199B-5FF3-08F3CE74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5DDF8-4989-9D3E-9F0B-9DC85EB01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5BBBC2-63DC-B971-6B14-6136A7A6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CC207-0F5C-B5E3-D186-4117EB6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8A576-4CBF-6D28-918C-92137E82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CB5C0-2439-ADD1-9EB2-36100265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0F6E-C504-3A49-7391-EBD4E60D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74388-1D8F-9C4A-B222-A1F4B296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DEB26-20FD-3899-1746-25FE3EB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D5C5F-889E-988B-7538-7658256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F3A41-0463-DCE6-E145-122C2C1A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0EB8-5C22-20D4-5418-CD2E6193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6E954-F294-6D93-19D4-F26FB338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00519-FB1B-EAFA-B8F1-FF7DDCAA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65AC0D-2F84-29B5-14A6-71C789D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222C8-8CA6-6BAE-5A2F-9C551010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4899B-67B6-FF86-3FD8-3840323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F725B-C992-1CBA-0FC4-84186911C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5A0039-207F-AE48-ABC2-177914D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80CFBA-EA3E-6F34-EAA7-472B929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E5A2AB-AB79-335B-4C81-66D4EB5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75E9F-8A26-1B2D-F622-47425B11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46AB-9C8B-0F38-CC5B-9FC69FE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6115BE-DF9C-6FC0-D362-7D2378C9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C5258-73D6-5044-3C6D-04D29496C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19525D-4508-1F11-89C1-BA1F0D5EA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D65097-4BBC-AAE4-FA1A-C4D9CE29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87A3CE-2A53-D9EE-22F7-7919706B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CD3B9E-3F4D-6924-552A-CB5EC344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43A874-53D7-235B-DFD4-CB92534C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6B20-D6B8-3DCE-CC84-48DF50B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C92F0C-CF97-0083-26FF-96A7DE9A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6D5D56-F4E5-FAE8-94F3-83FDDFB3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875A41-B0DF-54C1-A27B-8F4185B4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D5879E-901F-B6D8-46CD-95FB4514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7962E4-2C7F-6D33-841E-978062BA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FEEF30-082D-CBA3-31F0-9CF1CDD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D5421-EA6A-7F69-77BA-26F27A87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3EAC8-36F2-B37F-C393-BE60B27F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59900E-212B-AD44-260C-D8561646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5CAA0-C19B-ED4D-B046-AEEADB99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F4621-08EE-8C1C-73BA-468454BD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1FFF5C-0DB2-B4B6-8FDD-A4D997D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D3956-F3C8-5F4D-3A00-A92015C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02AF4F-85B2-CA3F-AFE3-C509D72ED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B5AFA1-3B25-D18B-89F7-61130A5E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A7FD49-F571-D8C3-09DC-E703DBD4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8D659-BF35-D789-9380-4E65E92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83AA4-891A-2F8A-59D2-2CCA023C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0BB522-D268-1314-4F15-E0DECA42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E9E97-7F9E-8236-7721-BC8ADBD8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D89EC-0FAE-3042-B1AD-4550A76E5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4DB6-09BD-4A68-9ECB-07C206392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AD1A7-F12F-7F7C-2393-D3D318C5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7FAAF-131F-D905-D168-295F4ACBE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EEB3654-1B3D-0EFB-068A-BE0CE19A7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9"/>
          <a:stretch/>
        </p:blipFill>
        <p:spPr>
          <a:xfrm>
            <a:off x="468047" y="1700508"/>
            <a:ext cx="3633174" cy="320104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FA0E37-7D26-6997-18A5-9767284C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50" y="1521551"/>
            <a:ext cx="3771948" cy="35589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6706F30-D57D-8868-97B4-E6FE5EF8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01" y="1445346"/>
            <a:ext cx="3776345" cy="352100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ACB627-2FDA-D5E3-AB41-ED79CA53919B}"/>
              </a:ext>
            </a:extLst>
          </p:cNvPr>
          <p:cNvSpPr txBox="1"/>
          <p:nvPr/>
        </p:nvSpPr>
        <p:spPr>
          <a:xfrm>
            <a:off x="468047" y="120590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Pinned Nxx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A51C21-EB0C-C6EF-C4FC-F7786E73CB3A}"/>
              </a:ext>
            </a:extLst>
          </p:cNvPr>
          <p:cNvSpPr txBox="1"/>
          <p:nvPr/>
        </p:nvSpPr>
        <p:spPr>
          <a:xfrm>
            <a:off x="4378150" y="1219234"/>
            <a:ext cx="23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Clamped  Nxy and Nyy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9CDA60-A8BD-7A64-26F3-EE00F189D3ED}"/>
              </a:ext>
            </a:extLst>
          </p:cNvPr>
          <p:cNvSpPr txBox="1"/>
          <p:nvPr/>
        </p:nvSpPr>
        <p:spPr>
          <a:xfrm>
            <a:off x="8427027" y="1205902"/>
            <a:ext cx="27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Free Edge Nxx  (custom BC)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51D7731-5C50-54F8-F01E-66BD5C3A9151}"/>
              </a:ext>
            </a:extLst>
          </p:cNvPr>
          <p:cNvSpPr/>
          <p:nvPr/>
        </p:nvSpPr>
        <p:spPr>
          <a:xfrm>
            <a:off x="397164" y="1205380"/>
            <a:ext cx="3771948" cy="386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EC7B887-B066-7C7D-56BB-131E99240DD9}"/>
              </a:ext>
            </a:extLst>
          </p:cNvPr>
          <p:cNvSpPr/>
          <p:nvPr/>
        </p:nvSpPr>
        <p:spPr>
          <a:xfrm>
            <a:off x="394942" y="1205902"/>
            <a:ext cx="11582803" cy="386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C1AB288-45DE-B561-9B9E-D26928E5363A}"/>
              </a:ext>
            </a:extLst>
          </p:cNvPr>
          <p:cNvSpPr/>
          <p:nvPr/>
        </p:nvSpPr>
        <p:spPr>
          <a:xfrm>
            <a:off x="401687" y="1211032"/>
            <a:ext cx="7799714" cy="386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B6CD4DF-D970-F5B8-5B32-AFCD6CA1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35" y="3543678"/>
            <a:ext cx="3320018" cy="31144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FB7F46-9BD7-174F-B7F1-47C45E2F5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50" y="943322"/>
            <a:ext cx="2983588" cy="26608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8AFB27E-2E69-002E-8302-14857846E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216" y="3844569"/>
            <a:ext cx="3777361" cy="26374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40EDFC6-B31A-D734-6565-26F6A1BFA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86" y="1003810"/>
            <a:ext cx="3358099" cy="24198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E796FB9-B72C-5984-2B11-67006E291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26" y="3698369"/>
            <a:ext cx="3320018" cy="258748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F385AE-D18C-7BC8-E2E0-E653B2234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1326" y="849119"/>
            <a:ext cx="3777361" cy="269455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7650D6-B40B-099E-4B6E-94B3E96F1E8C}"/>
              </a:ext>
            </a:extLst>
          </p:cNvPr>
          <p:cNvSpPr txBox="1"/>
          <p:nvPr/>
        </p:nvSpPr>
        <p:spPr>
          <a:xfrm>
            <a:off x="1199068" y="603700"/>
            <a:ext cx="96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STRAIN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816C8D-0712-9761-478D-3495CD1B1048}"/>
              </a:ext>
            </a:extLst>
          </p:cNvPr>
          <p:cNvSpPr txBox="1"/>
          <p:nvPr/>
        </p:nvSpPr>
        <p:spPr>
          <a:xfrm>
            <a:off x="1212340" y="3416061"/>
            <a:ext cx="941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STRESS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057C60-513D-F73C-4471-8D7305F03168}"/>
              </a:ext>
            </a:extLst>
          </p:cNvPr>
          <p:cNvSpPr txBox="1"/>
          <p:nvPr/>
        </p:nvSpPr>
        <p:spPr>
          <a:xfrm>
            <a:off x="4715486" y="60370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Buckling CCCC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D7DB561-EF8E-B1DA-73ED-CFB8F72F1AC5}"/>
              </a:ext>
            </a:extLst>
          </p:cNvPr>
          <p:cNvSpPr txBox="1"/>
          <p:nvPr/>
        </p:nvSpPr>
        <p:spPr>
          <a:xfrm>
            <a:off x="4714966" y="3444459"/>
            <a:ext cx="161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Buckling FSSS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CE8F3F-E737-CD6E-8A7E-E7EAB7DB322A}"/>
              </a:ext>
            </a:extLst>
          </p:cNvPr>
          <p:cNvSpPr txBox="1"/>
          <p:nvPr/>
        </p:nvSpPr>
        <p:spPr>
          <a:xfrm>
            <a:off x="8036666" y="603700"/>
            <a:ext cx="287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 constrained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F1C115-33B0-086C-D333-7BFE4E3B8ACF}"/>
              </a:ext>
            </a:extLst>
          </p:cNvPr>
          <p:cNvSpPr txBox="1"/>
          <p:nvPr/>
        </p:nvSpPr>
        <p:spPr>
          <a:xfrm>
            <a:off x="8036736" y="3444459"/>
            <a:ext cx="31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 unconstrained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9C4B327-4451-6BD7-4497-EB035C13DED4}"/>
              </a:ext>
            </a:extLst>
          </p:cNvPr>
          <p:cNvSpPr/>
          <p:nvPr/>
        </p:nvSpPr>
        <p:spPr>
          <a:xfrm>
            <a:off x="879893" y="578407"/>
            <a:ext cx="10696755" cy="59949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E7F6BAE-AB79-C0E6-3AB9-81E52E636537}"/>
              </a:ext>
            </a:extLst>
          </p:cNvPr>
          <p:cNvSpPr/>
          <p:nvPr/>
        </p:nvSpPr>
        <p:spPr>
          <a:xfrm>
            <a:off x="4339945" y="578407"/>
            <a:ext cx="3271381" cy="59949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8D8FF2-FAB5-EF0A-1329-670835BDB63D}"/>
              </a:ext>
            </a:extLst>
          </p:cNvPr>
          <p:cNvSpPr txBox="1"/>
          <p:nvPr/>
        </p:nvSpPr>
        <p:spPr>
          <a:xfrm>
            <a:off x="855945" y="-17382"/>
            <a:ext cx="3628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Composipy Features</a:t>
            </a:r>
          </a:p>
        </p:txBody>
      </p:sp>
    </p:spTree>
    <p:extLst>
      <p:ext uri="{BB962C8B-B14F-4D97-AF65-F5344CB8AC3E}">
        <p14:creationId xmlns:p14="http://schemas.microsoft.com/office/powerpoint/2010/main" val="1295867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2</cp:revision>
  <dcterms:created xsi:type="dcterms:W3CDTF">2023-02-28T01:58:42Z</dcterms:created>
  <dcterms:modified xsi:type="dcterms:W3CDTF">2024-10-10T01:47:10Z</dcterms:modified>
</cp:coreProperties>
</file>