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1765-23FA-18EF-8B92-43872F78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6FB0E-7CCB-3DDB-F38B-B9DBB58F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DEA09-529A-FBF4-0907-CEB1215C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064D6-7136-8F6E-551F-EE8541B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5707F-3C0C-73E6-C91D-AA3CD68D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1CD2-AC6F-679A-1E10-CBB937D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EAF4E3-28A6-6808-93C3-C64377D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39630-22E0-52A0-814A-559EF5A6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915F9-E763-0C6D-496C-5294449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B5C3D-6708-54AF-2EDB-1D08AFBC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AADEAD-AF07-0CBD-7C1A-8BA083E1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ADF8F4-4B99-EEED-94F6-A4C33CF1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F2D6F-D80C-1A03-3332-0AB96E94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F4910-35ED-C311-0BCA-D3E62C4B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A9E1D-4EE6-89EB-2D03-535BEB8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D6C8-659D-C679-372A-25812F2B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92C35-CEC6-8696-1243-0DD2852D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C25F2-380D-B85F-D739-830C6A38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EB43D-7244-0FB3-8664-FC634C65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B1E3E-A180-042A-E3B9-E090D9CB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2D25-52AA-E4A8-4B8A-87C9C4E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79790-4910-9D15-6683-926B69BC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8DFBE-081D-75AB-BFDA-7F576357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88E4-1A29-F02F-D413-6BE166E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E91C3-F584-1D4F-9C27-ADF03AF8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F4F4-5B08-03EE-F749-0618A4D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20EA7-78A4-4B6F-E7F0-85038D0F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07AA34-FAB7-7CAE-43DC-8451BC5E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5E2B9-4229-D3ED-9AD4-A025EC1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08051-752E-8038-D386-FA4A0413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A630C-F145-385D-C4A1-7BF2FF1F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0CD1-C32F-F6A9-5203-31B59A31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F5E2C-8786-1AC1-FDE3-CB44E7A7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AA423E-7D19-96CB-B931-3CC1E987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A7571-353C-0FEB-28C5-F7AA1341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785D9D-B028-A80A-0B3D-A3C1BF6E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5AA465-6C63-B506-9240-0C33DBB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5465A6-E70E-4199-3554-43FFCC78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7A867-6E25-C9FC-9707-B2100EE3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A9E6-B38E-B928-E698-040FB18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58B40-3672-1E61-B99C-A24F5E00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E8226-85B7-01B6-6D5F-E2231D64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0466D9-9A14-95B9-08D1-E3A35D7B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26F444-A253-7665-2AC3-A50C9D0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35D5C8-72CA-A995-66FD-0E5AEF2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38DC3-8B6B-D196-4AB9-0E2BE614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B01D-B724-1276-FA7B-60899E62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3C18A-25B6-F53B-4691-8F6593E7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335D6B-6A4A-3B39-39EB-C6B5E134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C6EE43-E73D-F54D-0657-B91B9D0C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2216E-887B-AEA1-6DA8-934A409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65B41-B0B1-549E-3522-69C80D6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62CC-193E-C57D-591A-A91C7AE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191559-7098-8608-9EE4-75C41A7C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14022-B79B-E0C1-5CC3-2734D7FD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BBA52-E194-A544-06D3-2B9B388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44E69-9DD8-9D6C-99C7-AF8F0016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76FE4F-B01D-D8AC-69C6-AAD28694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ECBA67-D388-AB61-177A-00C7FF7B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4332A-C0AF-B6CE-47D0-A487E946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87C9E-D351-F91B-931C-4760F158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4C32-06BF-455C-8360-4178058902B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4E59E-8303-7EF8-5ACB-1C16D1328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121EB-0B90-DEE1-E3BD-C48D27E2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FBD1F2-5E76-0301-92F8-83BFC3408846}"/>
              </a:ext>
            </a:extLst>
          </p:cNvPr>
          <p:cNvSpPr txBox="1"/>
          <p:nvPr/>
        </p:nvSpPr>
        <p:spPr>
          <a:xfrm>
            <a:off x="8329188" y="38929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121 </a:t>
            </a:r>
            <a:r>
              <a:rPr lang="en-US" dirty="0" err="1"/>
              <a:t>kassapouglou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23176-FB03-ABAA-1ECA-91D4B2202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57"/>
          <a:stretch/>
        </p:blipFill>
        <p:spPr>
          <a:xfrm>
            <a:off x="0" y="951676"/>
            <a:ext cx="7659169" cy="1809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B4E8EA-D14E-93B9-0BFD-64FF3298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18" y="2733434"/>
            <a:ext cx="7659169" cy="37533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B9F3A2-24FB-5575-5FDB-EAE2E8D83A05}"/>
              </a:ext>
            </a:extLst>
          </p:cNvPr>
          <p:cNvSpPr txBox="1"/>
          <p:nvPr/>
        </p:nvSpPr>
        <p:spPr>
          <a:xfrm>
            <a:off x="8039819" y="1112808"/>
            <a:ext cx="2725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Choices:</a:t>
            </a:r>
          </a:p>
          <a:p>
            <a:r>
              <a:rPr lang="en-US" dirty="0"/>
              <a:t>a = b = 100mm</a:t>
            </a:r>
          </a:p>
          <a:p>
            <a:r>
              <a:rPr lang="en-US" dirty="0"/>
              <a:t>k = 0.5</a:t>
            </a:r>
          </a:p>
          <a:p>
            <a:r>
              <a:rPr lang="en-US" dirty="0"/>
              <a:t>Buckling load =~230 N/mm</a:t>
            </a:r>
          </a:p>
          <a:p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2AFC55-B67B-3397-B659-B41117486499}"/>
              </a:ext>
            </a:extLst>
          </p:cNvPr>
          <p:cNvSpPr txBox="1"/>
          <p:nvPr/>
        </p:nvSpPr>
        <p:spPr>
          <a:xfrm>
            <a:off x="425513" y="389298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 Biaxial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715914C-E79A-E70D-182D-FDDB78B93E5E}"/>
              </a:ext>
            </a:extLst>
          </p:cNvPr>
          <p:cNvCxnSpPr>
            <a:cxnSpLocks/>
          </p:cNvCxnSpPr>
          <p:nvPr/>
        </p:nvCxnSpPr>
        <p:spPr>
          <a:xfrm flipV="1">
            <a:off x="2733136" y="4626635"/>
            <a:ext cx="1" cy="429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8D2CBD-FD0D-8A36-00C8-6725E0C28399}"/>
              </a:ext>
            </a:extLst>
          </p:cNvPr>
          <p:cNvCxnSpPr>
            <a:cxnSpLocks/>
          </p:cNvCxnSpPr>
          <p:nvPr/>
        </p:nvCxnSpPr>
        <p:spPr>
          <a:xfrm flipH="1">
            <a:off x="2094062" y="4641011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9B263E-7F86-F81E-6707-9266B7B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" y="1749287"/>
            <a:ext cx="5688304" cy="37650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1F641C-B17E-F345-6E3D-5FF36B68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8" y="4556904"/>
            <a:ext cx="5379352" cy="957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0E67F2-F7F0-8C27-7AE8-0E7ACFCBD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531" y="476236"/>
            <a:ext cx="3829878" cy="382987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F7F37F4-1DB8-2416-22D3-73475BE9E9DC}"/>
              </a:ext>
            </a:extLst>
          </p:cNvPr>
          <p:cNvSpPr txBox="1"/>
          <p:nvPr/>
        </p:nvSpPr>
        <p:spPr>
          <a:xfrm>
            <a:off x="425513" y="389298"/>
            <a:ext cx="20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3294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7ACBE8A-64E3-454E-24B4-9D277DCBBE2B}"/>
              </a:ext>
            </a:extLst>
          </p:cNvPr>
          <p:cNvSpPr txBox="1"/>
          <p:nvPr/>
        </p:nvSpPr>
        <p:spPr>
          <a:xfrm>
            <a:off x="425513" y="389298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 biaxial clamped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C7BF3F-4237-6170-2759-EA888535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" y="1921565"/>
            <a:ext cx="5990658" cy="39955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03E979-2B99-DE3E-C27C-4AD8C1DB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24" y="5109652"/>
            <a:ext cx="4438035" cy="8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E8F677-E0DC-2BF3-2123-E03DAE4F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1744140"/>
            <a:ext cx="6812240" cy="4563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81E373-4663-05E2-D9EA-ADF9C04DBE08}"/>
              </a:ext>
            </a:extLst>
          </p:cNvPr>
          <p:cNvSpPr txBox="1"/>
          <p:nvPr/>
        </p:nvSpPr>
        <p:spPr>
          <a:xfrm>
            <a:off x="425513" y="389298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 biaxial SSSF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7A4129-BBB8-569E-5B69-83D7937A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71" y="681486"/>
            <a:ext cx="3377049" cy="35640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F633BD-25EF-EF7E-908A-2BA685E3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46" y="5449419"/>
            <a:ext cx="4781323" cy="8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3</cp:revision>
  <dcterms:created xsi:type="dcterms:W3CDTF">2023-09-26T00:40:52Z</dcterms:created>
  <dcterms:modified xsi:type="dcterms:W3CDTF">2023-09-26T02:03:19Z</dcterms:modified>
</cp:coreProperties>
</file>