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31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979AFE-43EA-24B2-DE6E-8FBC42B64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9A2BD8-5F46-B40A-20F7-3FD4132BC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61218A-CA37-249E-9C2D-4BAB8CE17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D00B-705A-434A-A4D5-22A9D15E4C7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77C4F9-0932-116E-6EDA-151EF91A2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EBB4B1-2DEB-503B-EDC5-1433D2053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AAA8-DEE2-4DBD-A130-72B25B74E7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07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C116B8-9501-FF7E-8E06-FD8F3C39F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E4851C4-6DA4-6CDA-7400-11B6EC3CE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CC45BD-779F-FF05-97AD-167C2144E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D00B-705A-434A-A4D5-22A9D15E4C7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60ACB4-CB24-8434-B9EB-8EDFE0FEF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8D172A-2CDD-C438-72F5-9DCCD8A45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AAA8-DEE2-4DBD-A130-72B25B74E7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05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6CD1049-7092-75E2-C22D-803BFA133B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20E854B-046D-33B6-875E-EEA7E11B4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AC62D8-9018-C1CA-E3F4-97EE0C7E0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D00B-705A-434A-A4D5-22A9D15E4C7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5A1CDB-2323-D726-21EC-FD4B15950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6E1120-DBAA-B2A8-7084-C45465C42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AAA8-DEE2-4DBD-A130-72B25B74E7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55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3BDCC3-6A93-ECE0-685D-1BACBAAC6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CA3E11-0EC5-5AA0-6E17-43D63571E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6E0DFD-C70A-1F6F-C88A-08528E91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D00B-705A-434A-A4D5-22A9D15E4C7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21D522-D022-52A3-71F9-4C82474B9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74F1C4-E6F4-A393-7A4F-D30618A3A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AAA8-DEE2-4DBD-A130-72B25B74E7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72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7230C-405A-2D37-D0B8-D15CFF2C0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04F2EE-E778-EBE1-1A23-DB1589103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30546D-5700-08BE-A210-BAB9A46B8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D00B-705A-434A-A4D5-22A9D15E4C7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5F8351-12C4-B9E3-8B15-7AA943E45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0BF156-DF35-553B-4196-DBAB25F0B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AAA8-DEE2-4DBD-A130-72B25B74E7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01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9FE62-8782-6A0D-1F57-D5880E044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8F607B-5ACB-ECF4-DD85-BDC16160B3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749E804-7A32-7E27-E1DF-835EA200D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D8BA8AC-CAFB-0687-B307-0CE88C3BE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D00B-705A-434A-A4D5-22A9D15E4C7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F6814D-6ECD-B451-63F6-9C590B32B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56CB0A-B056-9B7D-A040-83A8F9E02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AAA8-DEE2-4DBD-A130-72B25B74E7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87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94CE54-7986-F202-7C22-E8A6EFFD1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67E0BB-A3A9-ECD2-153E-4380540A3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7B12596-8110-6597-1320-3D8B4EEA5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D259042-60ED-81DF-CC52-8DD9AF7805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E05E586-92A9-6774-21D4-9453E44D06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C252084-CBCE-591D-031B-69D321FC7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D00B-705A-434A-A4D5-22A9D15E4C7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E0CB3CF-C9B8-FFFF-071C-B3A4E08D5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C211091-27EF-DB75-1A4F-BC4898DBF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AAA8-DEE2-4DBD-A130-72B25B74E7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5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C6F309-3C09-A802-210C-3BB8519BD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66233CB-976A-467D-95F1-983414323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D00B-705A-434A-A4D5-22A9D15E4C7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33B93F6-DFA4-585E-1D03-C1278B07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FCA55EB-D1F7-1DE1-97A3-666D7E113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AAA8-DEE2-4DBD-A130-72B25B74E7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8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05B6F66-DC71-B2D1-4CE2-64B627CA3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D00B-705A-434A-A4D5-22A9D15E4C7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3CB7412-DE69-2BBC-326E-43BC7755F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24AD2A5-415F-08EA-9741-662C0BBE4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AAA8-DEE2-4DBD-A130-72B25B74E7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54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6E9C08-06D1-A31F-E986-C25415828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51089B-0E8A-DCF6-504B-04D957C84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1BFB1FA-0180-C60B-6CB2-C8AA4B628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77AF553-E516-D39B-02BA-8FF198FCD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D00B-705A-434A-A4D5-22A9D15E4C7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5134A4E-016D-15E1-F4CD-BEE9CD5E4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F795E8C-31A0-46AF-B89F-DCAC64D4A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AAA8-DEE2-4DBD-A130-72B25B74E7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03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6E27D-CA15-3F52-D1BD-FF9B89AAE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8181A19-4BB3-D846-76F4-81C85207D7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5D15C5C-389D-AA79-42C1-7C7943056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E89583-F013-6C0D-C166-0C4129413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D00B-705A-434A-A4D5-22A9D15E4C7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12526B-AD7B-9186-8E15-EB9B000E3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BEC4FA-5DC0-5779-D373-F14640CA1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AAA8-DEE2-4DBD-A130-72B25B74E7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31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3E47B33-D386-3DEF-76E6-43A8207AF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8DCDB2-8326-9085-6730-2EFDC6C45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5F731D-208F-E7EA-C0BC-EB5B8609BA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1D00B-705A-434A-A4D5-22A9D15E4C7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1AEB7B-DAC3-3DC9-46CC-5198CE451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98687A-4E11-9E47-159A-3D9B564AF5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BAAA8-DEE2-4DBD-A130-72B25B74E7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44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5DF7B67-F3F9-2A9B-9647-31D1408D50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82"/>
          <a:stretch/>
        </p:blipFill>
        <p:spPr>
          <a:xfrm>
            <a:off x="1568731" y="517481"/>
            <a:ext cx="5589652" cy="295459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4C5108B-CE0E-88DD-BC39-6D08A03BE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676" y="508855"/>
            <a:ext cx="5047669" cy="29163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7C2585C-FA1F-08E1-B80C-F753C9F3B0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8731" y="3473792"/>
            <a:ext cx="5199377" cy="308849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9F8FC60-4998-0F4D-8E25-957E378338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4915" y="3425180"/>
            <a:ext cx="5257430" cy="312644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482BF259-5712-964C-7A4D-66EA918B1243}"/>
              </a:ext>
            </a:extLst>
          </p:cNvPr>
          <p:cNvSpPr txBox="1"/>
          <p:nvPr/>
        </p:nvSpPr>
        <p:spPr>
          <a:xfrm>
            <a:off x="1797808" y="607018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0B52CD4-76BE-AE49-8E5B-174F20FCCBB5}"/>
              </a:ext>
            </a:extLst>
          </p:cNvPr>
          <p:cNvSpPr txBox="1"/>
          <p:nvPr/>
        </p:nvSpPr>
        <p:spPr>
          <a:xfrm>
            <a:off x="7158383" y="607018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83FBD28-2481-8F00-57DE-D026A92C34BE}"/>
              </a:ext>
            </a:extLst>
          </p:cNvPr>
          <p:cNvSpPr txBox="1"/>
          <p:nvPr/>
        </p:nvSpPr>
        <p:spPr>
          <a:xfrm>
            <a:off x="1797808" y="3661840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037F5CF-5BC0-DA26-C231-3D77AEDA61C0}"/>
              </a:ext>
            </a:extLst>
          </p:cNvPr>
          <p:cNvSpPr txBox="1"/>
          <p:nvPr/>
        </p:nvSpPr>
        <p:spPr>
          <a:xfrm>
            <a:off x="7164001" y="3661840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4952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Pereira</dc:creator>
  <cp:lastModifiedBy>Rafael Pereira</cp:lastModifiedBy>
  <cp:revision>2</cp:revision>
  <dcterms:created xsi:type="dcterms:W3CDTF">2023-10-12T15:26:32Z</dcterms:created>
  <dcterms:modified xsi:type="dcterms:W3CDTF">2023-10-12T15:42:17Z</dcterms:modified>
</cp:coreProperties>
</file>