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  <a:srgbClr val="7FC345"/>
    <a:srgbClr val="F172AC"/>
    <a:srgbClr val="826AAF"/>
    <a:srgbClr val="3B5763"/>
    <a:srgbClr val="161711"/>
    <a:srgbClr val="13BFD6"/>
    <a:srgbClr val="06A408"/>
    <a:srgbClr val="13512C"/>
    <a:srgbClr val="0B4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0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2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5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0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61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72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83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8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36C1-39A7-41B7-A4CB-524A6E25876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ED9E-21C3-4332-885F-29F8E101B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45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F742ABB-436B-4228-8D6E-FA9588F72D7D}"/>
              </a:ext>
            </a:extLst>
          </p:cNvPr>
          <p:cNvSpPr/>
          <p:nvPr/>
        </p:nvSpPr>
        <p:spPr>
          <a:xfrm>
            <a:off x="-4607447" y="-391786"/>
            <a:ext cx="6531430" cy="75907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veloteca">
            <a:extLst>
              <a:ext uri="{FF2B5EF4-FFF2-40B4-BE49-F238E27FC236}">
                <a16:creationId xmlns:a16="http://schemas.microsoft.com/office/drawing/2014/main" id="{B80432B1-6C85-48B0-A64E-DF6D0163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13" y="2469564"/>
            <a:ext cx="1868072" cy="18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ACC1727-72B9-4440-8FE7-B86CD2DE00D2}"/>
              </a:ext>
            </a:extLst>
          </p:cNvPr>
          <p:cNvSpPr/>
          <p:nvPr/>
        </p:nvSpPr>
        <p:spPr>
          <a:xfrm>
            <a:off x="936990" y="35639"/>
            <a:ext cx="69942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Certificado de culminación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6BAC-86A9-4146-AB47-9BF510334F57}"/>
              </a:ext>
            </a:extLst>
          </p:cNvPr>
          <p:cNvSpPr txBox="1"/>
          <p:nvPr/>
        </p:nvSpPr>
        <p:spPr>
          <a:xfrm>
            <a:off x="1850359" y="1831868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documento certifica que:</a:t>
            </a:r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59EA34-5F49-469F-961F-C020FFF55043}"/>
              </a:ext>
            </a:extLst>
          </p:cNvPr>
          <p:cNvSpPr txBox="1"/>
          <p:nvPr/>
        </p:nvSpPr>
        <p:spPr>
          <a:xfrm>
            <a:off x="2051756" y="2294151"/>
            <a:ext cx="3701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OSCAR JOSUÉ UH PÉREZ</a:t>
            </a:r>
            <a:endParaRPr lang="es-MX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2A4A04-AD1E-42CA-996E-CCECAE184D4E}"/>
              </a:ext>
            </a:extLst>
          </p:cNvPr>
          <p:cNvSpPr txBox="1"/>
          <p:nvPr/>
        </p:nvSpPr>
        <p:spPr>
          <a:xfrm>
            <a:off x="2015555" y="3404392"/>
            <a:ext cx="48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>
                <a:solidFill>
                  <a:schemeClr val="bg2">
                    <a:lumMod val="50000"/>
                  </a:schemeClr>
                </a:solidFill>
              </a:rPr>
              <a:t>Ha completado todas las actividades del curso de:</a:t>
            </a:r>
            <a:endParaRPr lang="es-MX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000358-D4F6-41A8-87E4-EE751DD2624A}"/>
              </a:ext>
            </a:extLst>
          </p:cNvPr>
          <p:cNvSpPr txBox="1"/>
          <p:nvPr/>
        </p:nvSpPr>
        <p:spPr>
          <a:xfrm>
            <a:off x="1923983" y="4034879"/>
            <a:ext cx="2891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/>
              <a:t>Curso de PHP desde CERO</a:t>
            </a:r>
            <a:endParaRPr lang="es-MX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0958C0-9C85-4D24-98E1-A19E7DEE5A65}"/>
              </a:ext>
            </a:extLst>
          </p:cNvPr>
          <p:cNvSpPr txBox="1"/>
          <p:nvPr/>
        </p:nvSpPr>
        <p:spPr>
          <a:xfrm>
            <a:off x="1453583" y="5555144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>
                <a:solidFill>
                  <a:schemeClr val="bg2">
                    <a:lumMod val="50000"/>
                  </a:schemeClr>
                </a:solidFill>
              </a:rPr>
              <a:t>Fecha:</a:t>
            </a:r>
            <a:endParaRPr lang="es-MX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Gráfico 9" descr="Medalla con relleno sólido">
            <a:extLst>
              <a:ext uri="{FF2B5EF4-FFF2-40B4-BE49-F238E27FC236}">
                <a16:creationId xmlns:a16="http://schemas.microsoft.com/office/drawing/2014/main" id="{197BA9BF-2877-406D-96D8-1B4F035E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606" y="57521"/>
            <a:ext cx="1401508" cy="1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F742ABB-436B-4228-8D6E-FA9588F72D7D}"/>
              </a:ext>
            </a:extLst>
          </p:cNvPr>
          <p:cNvSpPr/>
          <p:nvPr/>
        </p:nvSpPr>
        <p:spPr>
          <a:xfrm>
            <a:off x="-4607447" y="-391786"/>
            <a:ext cx="6531430" cy="75907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veloteca">
            <a:extLst>
              <a:ext uri="{FF2B5EF4-FFF2-40B4-BE49-F238E27FC236}">
                <a16:creationId xmlns:a16="http://schemas.microsoft.com/office/drawing/2014/main" id="{B80432B1-6C85-48B0-A64E-DF6D0163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13" y="2469564"/>
            <a:ext cx="1868072" cy="18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ACC1727-72B9-4440-8FE7-B86CD2DE00D2}"/>
              </a:ext>
            </a:extLst>
          </p:cNvPr>
          <p:cNvSpPr/>
          <p:nvPr/>
        </p:nvSpPr>
        <p:spPr>
          <a:xfrm>
            <a:off x="936990" y="35639"/>
            <a:ext cx="69942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Certificado de culminación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6BAC-86A9-4146-AB47-9BF510334F57}"/>
              </a:ext>
            </a:extLst>
          </p:cNvPr>
          <p:cNvSpPr txBox="1"/>
          <p:nvPr/>
        </p:nvSpPr>
        <p:spPr>
          <a:xfrm>
            <a:off x="1850359" y="1831868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documento certifica que:</a:t>
            </a:r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2A4A04-AD1E-42CA-996E-CCECAE184D4E}"/>
              </a:ext>
            </a:extLst>
          </p:cNvPr>
          <p:cNvSpPr txBox="1"/>
          <p:nvPr/>
        </p:nvSpPr>
        <p:spPr>
          <a:xfrm>
            <a:off x="2015555" y="3404392"/>
            <a:ext cx="48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>
                <a:solidFill>
                  <a:schemeClr val="bg2">
                    <a:lumMod val="50000"/>
                  </a:schemeClr>
                </a:solidFill>
              </a:rPr>
              <a:t>Ha completado todas las actividades del curso de:</a:t>
            </a:r>
            <a:endParaRPr lang="es-MX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0958C0-9C85-4D24-98E1-A19E7DEE5A65}"/>
              </a:ext>
            </a:extLst>
          </p:cNvPr>
          <p:cNvSpPr txBox="1"/>
          <p:nvPr/>
        </p:nvSpPr>
        <p:spPr>
          <a:xfrm>
            <a:off x="1453583" y="5555144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>
                <a:solidFill>
                  <a:schemeClr val="bg2">
                    <a:lumMod val="50000"/>
                  </a:schemeClr>
                </a:solidFill>
              </a:rPr>
              <a:t>Fecha:</a:t>
            </a:r>
            <a:endParaRPr lang="es-MX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Gráfico 9" descr="Medalla con relleno sólido">
            <a:extLst>
              <a:ext uri="{FF2B5EF4-FFF2-40B4-BE49-F238E27FC236}">
                <a16:creationId xmlns:a16="http://schemas.microsoft.com/office/drawing/2014/main" id="{197BA9BF-2877-406D-96D8-1B4F035E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606" y="57521"/>
            <a:ext cx="1401508" cy="1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1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47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Josue Uh Perez</dc:creator>
  <cp:lastModifiedBy>Oscar Josue Uh Perez</cp:lastModifiedBy>
  <cp:revision>36</cp:revision>
  <dcterms:created xsi:type="dcterms:W3CDTF">2022-02-12T19:23:56Z</dcterms:created>
  <dcterms:modified xsi:type="dcterms:W3CDTF">2022-05-22T19:54:20Z</dcterms:modified>
</cp:coreProperties>
</file>