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49678-F363-4F29-A49B-78978FA722FB}" type="datetimeFigureOut">
              <a:rPr lang="pt-BR" smtClean="0"/>
              <a:t>19/03/2013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2D81-B0D0-46D2-992D-E58A94D4905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Clares</dc:creator>
  <cp:lastModifiedBy>Clares</cp:lastModifiedBy>
  <cp:revision>1</cp:revision>
  <dcterms:created xsi:type="dcterms:W3CDTF">2013-03-19T21:21:22Z</dcterms:created>
  <dcterms:modified xsi:type="dcterms:W3CDTF">2013-03-19T21:21:28Z</dcterms:modified>
</cp:coreProperties>
</file>