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1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96DD-D905-4195-AA6B-4FB020A09C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8FF9-D75E-4A30-AF70-70DC3872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4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680744" y="643391"/>
            <a:ext cx="11431596" cy="2857900"/>
            <a:chOff x="680744" y="643391"/>
            <a:chExt cx="11431596" cy="285790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4" y="643392"/>
              <a:ext cx="2857899" cy="2857899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8643" y="643392"/>
              <a:ext cx="2857899" cy="2857899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542" y="643391"/>
              <a:ext cx="2857899" cy="2857899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4441" y="643391"/>
              <a:ext cx="2857899" cy="2857899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680744" y="3709319"/>
            <a:ext cx="11431595" cy="2857900"/>
            <a:chOff x="680744" y="3709319"/>
            <a:chExt cx="11431595" cy="28579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0744" y="3709320"/>
              <a:ext cx="2857899" cy="2857899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8642" y="3709320"/>
              <a:ext cx="2857899" cy="2857899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542" y="3709319"/>
              <a:ext cx="2857899" cy="2857899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54440" y="3709319"/>
              <a:ext cx="2857899" cy="2857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22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2</cp:revision>
  <dcterms:created xsi:type="dcterms:W3CDTF">2018-12-04T10:23:46Z</dcterms:created>
  <dcterms:modified xsi:type="dcterms:W3CDTF">2018-12-04T10:32:53Z</dcterms:modified>
</cp:coreProperties>
</file>