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9" r:id="rId11"/>
    <p:sldId id="264" r:id="rId12"/>
    <p:sldId id="265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9CFEA-F216-5AE9-3D8C-28DF3DB1039F}" v="164" dt="2024-05-08T02:31:41.476"/>
    <p1510:client id="{CB4BE675-372A-B5D4-FA7B-6F39E92E7811}" v="1" dt="2024-05-08T22:41:30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CHA DE MELLO" userId="S::rafael.mello@fatec.sp.gov.br::0296815a-bb95-481b-b7d8-c6a9aa30fe7e" providerId="AD" clId="Web-{0BF4E3F7-D944-1632-4CBB-42A58BED927C}"/>
    <pc:docChg chg="addSld delSld modSld sldOrd addMainMaster delMainMaster">
      <pc:chgData name="RAFAEL ROCHA DE MELLO" userId="S::rafael.mello@fatec.sp.gov.br::0296815a-bb95-481b-b7d8-c6a9aa30fe7e" providerId="AD" clId="Web-{0BF4E3F7-D944-1632-4CBB-42A58BED927C}" dt="2024-05-04T14:16:14.344" v="659"/>
      <pc:docMkLst>
        <pc:docMk/>
      </pc:docMkLst>
      <pc:sldChg chg="modSp mod modClrScheme chgLayout">
        <pc:chgData name="RAFAEL ROCHA DE MELLO" userId="S::rafael.mello@fatec.sp.gov.br::0296815a-bb95-481b-b7d8-c6a9aa30fe7e" providerId="AD" clId="Web-{0BF4E3F7-D944-1632-4CBB-42A58BED927C}" dt="2024-05-04T13:56:34.285" v="472" actId="20577"/>
        <pc:sldMkLst>
          <pc:docMk/>
          <pc:sldMk cId="109857222" sldId="256"/>
        </pc:sldMkLst>
        <pc:spChg chg="mod ord">
          <ac:chgData name="RAFAEL ROCHA DE MELLO" userId="S::rafael.mello@fatec.sp.gov.br::0296815a-bb95-481b-b7d8-c6a9aa30fe7e" providerId="AD" clId="Web-{0BF4E3F7-D944-1632-4CBB-42A58BED927C}" dt="2024-05-04T13:56:25.519" v="47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FAEL ROCHA DE MELLO" userId="S::rafael.mello@fatec.sp.gov.br::0296815a-bb95-481b-b7d8-c6a9aa30fe7e" providerId="AD" clId="Web-{0BF4E3F7-D944-1632-4CBB-42A58BED927C}" dt="2024-05-04T13:56:34.285" v="47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RAFAEL ROCHA DE MELLO" userId="S::rafael.mello@fatec.sp.gov.br::0296815a-bb95-481b-b7d8-c6a9aa30fe7e" providerId="AD" clId="Web-{0BF4E3F7-D944-1632-4CBB-42A58BED927C}" dt="2024-05-04T14:01:44.292" v="517" actId="1076"/>
        <pc:sldMkLst>
          <pc:docMk/>
          <pc:sldMk cId="992872754" sldId="257"/>
        </pc:sldMkLst>
        <pc:spChg chg="add del mod ord">
          <ac:chgData name="RAFAEL ROCHA DE MELLO" userId="S::rafael.mello@fatec.sp.gov.br::0296815a-bb95-481b-b7d8-c6a9aa30fe7e" providerId="AD" clId="Web-{0BF4E3F7-D944-1632-4CBB-42A58BED927C}" dt="2024-05-04T13:40:44.289" v="459"/>
          <ac:spMkLst>
            <pc:docMk/>
            <pc:sldMk cId="992872754" sldId="257"/>
            <ac:spMk id="2" creationId="{98E3C298-4961-949F-9819-A943EAA41761}"/>
          </ac:spMkLst>
        </pc:spChg>
        <pc:spChg chg="add del mod ord">
          <ac:chgData name="RAFAEL ROCHA DE MELLO" userId="S::rafael.mello@fatec.sp.gov.br::0296815a-bb95-481b-b7d8-c6a9aa30fe7e" providerId="AD" clId="Web-{0BF4E3F7-D944-1632-4CBB-42A58BED927C}" dt="2024-05-04T14:01:44.292" v="517" actId="1076"/>
          <ac:spMkLst>
            <pc:docMk/>
            <pc:sldMk cId="992872754" sldId="257"/>
            <ac:spMk id="3" creationId="{CA682F1E-92B5-8763-DBBA-C58B697F62DB}"/>
          </ac:spMkLst>
        </pc:spChg>
        <pc:spChg chg="add del mod">
          <ac:chgData name="RAFAEL ROCHA DE MELLO" userId="S::rafael.mello@fatec.sp.gov.br::0296815a-bb95-481b-b7d8-c6a9aa30fe7e" providerId="AD" clId="Web-{0BF4E3F7-D944-1632-4CBB-42A58BED927C}" dt="2024-05-04T12:59:22.828" v="261"/>
          <ac:spMkLst>
            <pc:docMk/>
            <pc:sldMk cId="992872754" sldId="257"/>
            <ac:spMk id="5" creationId="{EBEE0060-73F7-238C-86AE-8777CB6BFBA9}"/>
          </ac:spMkLst>
        </pc:spChg>
        <pc:spChg chg="add del mod">
          <ac:chgData name="RAFAEL ROCHA DE MELLO" userId="S::rafael.mello@fatec.sp.gov.br::0296815a-bb95-481b-b7d8-c6a9aa30fe7e" providerId="AD" clId="Web-{0BF4E3F7-D944-1632-4CBB-42A58BED927C}" dt="2024-05-04T12:59:22.828" v="260"/>
          <ac:spMkLst>
            <pc:docMk/>
            <pc:sldMk cId="992872754" sldId="257"/>
            <ac:spMk id="7" creationId="{58DF538C-26F9-78B9-3B16-63112E276035}"/>
          </ac:spMkLst>
        </pc:spChg>
        <pc:picChg chg="add del mod">
          <ac:chgData name="RAFAEL ROCHA DE MELLO" userId="S::rafael.mello@fatec.sp.gov.br::0296815a-bb95-481b-b7d8-c6a9aa30fe7e" providerId="AD" clId="Web-{0BF4E3F7-D944-1632-4CBB-42A58BED927C}" dt="2024-05-04T13:02:27.255" v="277"/>
          <ac:picMkLst>
            <pc:docMk/>
            <pc:sldMk cId="992872754" sldId="257"/>
            <ac:picMk id="8" creationId="{20403562-2498-E810-D0AC-727C0CD2C626}"/>
          </ac:picMkLst>
        </pc:picChg>
      </pc:sldChg>
      <pc:sldChg chg="addSp delSp modSp new del mod ord modClrScheme chgLayout">
        <pc:chgData name="RAFAEL ROCHA DE MELLO" userId="S::rafael.mello@fatec.sp.gov.br::0296815a-bb95-481b-b7d8-c6a9aa30fe7e" providerId="AD" clId="Web-{0BF4E3F7-D944-1632-4CBB-42A58BED927C}" dt="2024-05-04T14:16:14.344" v="659"/>
        <pc:sldMkLst>
          <pc:docMk/>
          <pc:sldMk cId="1947334198" sldId="258"/>
        </pc:sldMkLst>
        <pc:spChg chg="mod ord">
          <ac:chgData name="RAFAEL ROCHA DE MELLO" userId="S::rafael.mello@fatec.sp.gov.br::0296815a-bb95-481b-b7d8-c6a9aa30fe7e" providerId="AD" clId="Web-{0BF4E3F7-D944-1632-4CBB-42A58BED927C}" dt="2024-05-04T13:40:44.289" v="459"/>
          <ac:spMkLst>
            <pc:docMk/>
            <pc:sldMk cId="1947334198" sldId="258"/>
            <ac:spMk id="2" creationId="{3AB3FE3F-85FB-EBF8-8240-8CCCCE4C4A47}"/>
          </ac:spMkLst>
        </pc:spChg>
        <pc:spChg chg="del mod ord">
          <ac:chgData name="RAFAEL ROCHA DE MELLO" userId="S::rafael.mello@fatec.sp.gov.br::0296815a-bb95-481b-b7d8-c6a9aa30fe7e" providerId="AD" clId="Web-{0BF4E3F7-D944-1632-4CBB-42A58BED927C}" dt="2024-05-04T14:16:12" v="658"/>
          <ac:spMkLst>
            <pc:docMk/>
            <pc:sldMk cId="1947334198" sldId="258"/>
            <ac:spMk id="3" creationId="{96E72EFE-024D-E037-2955-9330F4190FAD}"/>
          </ac:spMkLst>
        </pc:spChg>
        <pc:spChg chg="add mod">
          <ac:chgData name="RAFAEL ROCHA DE MELLO" userId="S::rafael.mello@fatec.sp.gov.br::0296815a-bb95-481b-b7d8-c6a9aa30fe7e" providerId="AD" clId="Web-{0BF4E3F7-D944-1632-4CBB-42A58BED927C}" dt="2024-05-04T14:16:12" v="658"/>
          <ac:spMkLst>
            <pc:docMk/>
            <pc:sldMk cId="1947334198" sldId="258"/>
            <ac:spMk id="5" creationId="{DE48D38A-A0C6-8BD6-EF7B-8AD37A69E684}"/>
          </ac:spMkLst>
        </pc:spChg>
      </pc:sldChg>
      <pc:sldChg chg="addSp modSp new mod ord modClrScheme chgLayout">
        <pc:chgData name="RAFAEL ROCHA DE MELLO" userId="S::rafael.mello@fatec.sp.gov.br::0296815a-bb95-481b-b7d8-c6a9aa30fe7e" providerId="AD" clId="Web-{0BF4E3F7-D944-1632-4CBB-42A58BED927C}" dt="2024-05-04T14:01:09.791" v="513" actId="20577"/>
        <pc:sldMkLst>
          <pc:docMk/>
          <pc:sldMk cId="1218251676" sldId="259"/>
        </pc:sldMkLst>
        <pc:spChg chg="mod ord">
          <ac:chgData name="RAFAEL ROCHA DE MELLO" userId="S::rafael.mello@fatec.sp.gov.br::0296815a-bb95-481b-b7d8-c6a9aa30fe7e" providerId="AD" clId="Web-{0BF4E3F7-D944-1632-4CBB-42A58BED927C}" dt="2024-05-04T13:56:52.707" v="474" actId="1076"/>
          <ac:spMkLst>
            <pc:docMk/>
            <pc:sldMk cId="1218251676" sldId="259"/>
            <ac:spMk id="2" creationId="{32C8E973-C80A-48A2-9E3F-4CBB79D1B627}"/>
          </ac:spMkLst>
        </pc:spChg>
        <pc:spChg chg="mod ord">
          <ac:chgData name="RAFAEL ROCHA DE MELLO" userId="S::rafael.mello@fatec.sp.gov.br::0296815a-bb95-481b-b7d8-c6a9aa30fe7e" providerId="AD" clId="Web-{0BF4E3F7-D944-1632-4CBB-42A58BED927C}" dt="2024-05-04T14:01:09.791" v="513" actId="20577"/>
          <ac:spMkLst>
            <pc:docMk/>
            <pc:sldMk cId="1218251676" sldId="259"/>
            <ac:spMk id="3" creationId="{C0FBDE0D-B2EE-A86C-9574-74B2E79B6B24}"/>
          </ac:spMkLst>
        </pc:spChg>
        <pc:picChg chg="add mod">
          <ac:chgData name="RAFAEL ROCHA DE MELLO" userId="S::rafael.mello@fatec.sp.gov.br::0296815a-bb95-481b-b7d8-c6a9aa30fe7e" providerId="AD" clId="Web-{0BF4E3F7-D944-1632-4CBB-42A58BED927C}" dt="2024-05-04T13:58:13.209" v="490" actId="1076"/>
          <ac:picMkLst>
            <pc:docMk/>
            <pc:sldMk cId="1218251676" sldId="259"/>
            <ac:picMk id="5" creationId="{837DE8C7-4366-49DE-8439-2BD951F613CA}"/>
          </ac:picMkLst>
        </pc:picChg>
      </pc:sldChg>
      <pc:sldChg chg="addSp modSp new mod ord modClrScheme chgLayout">
        <pc:chgData name="RAFAEL ROCHA DE MELLO" userId="S::rafael.mello@fatec.sp.gov.br::0296815a-bb95-481b-b7d8-c6a9aa30fe7e" providerId="AD" clId="Web-{0BF4E3F7-D944-1632-4CBB-42A58BED927C}" dt="2024-05-04T13:59:42.743" v="507" actId="1076"/>
        <pc:sldMkLst>
          <pc:docMk/>
          <pc:sldMk cId="1785937467" sldId="260"/>
        </pc:sldMkLst>
        <pc:spChg chg="mod ord">
          <ac:chgData name="RAFAEL ROCHA DE MELLO" userId="S::rafael.mello@fatec.sp.gov.br::0296815a-bb95-481b-b7d8-c6a9aa30fe7e" providerId="AD" clId="Web-{0BF4E3F7-D944-1632-4CBB-42A58BED927C}" dt="2024-05-04T13:40:44.289" v="459"/>
          <ac:spMkLst>
            <pc:docMk/>
            <pc:sldMk cId="1785937467" sldId="260"/>
            <ac:spMk id="2" creationId="{9C50E72D-60EA-B7F1-0D31-D12D24CC518E}"/>
          </ac:spMkLst>
        </pc:spChg>
        <pc:spChg chg="mod ord">
          <ac:chgData name="RAFAEL ROCHA DE MELLO" userId="S::rafael.mello@fatec.sp.gov.br::0296815a-bb95-481b-b7d8-c6a9aa30fe7e" providerId="AD" clId="Web-{0BF4E3F7-D944-1632-4CBB-42A58BED927C}" dt="2024-05-04T13:59:38.258" v="506" actId="1076"/>
          <ac:spMkLst>
            <pc:docMk/>
            <pc:sldMk cId="1785937467" sldId="260"/>
            <ac:spMk id="3" creationId="{43620531-D9DE-7949-025B-DB9DED2AF232}"/>
          </ac:spMkLst>
        </pc:spChg>
        <pc:picChg chg="add mod">
          <ac:chgData name="RAFAEL ROCHA DE MELLO" userId="S::rafael.mello@fatec.sp.gov.br::0296815a-bb95-481b-b7d8-c6a9aa30fe7e" providerId="AD" clId="Web-{0BF4E3F7-D944-1632-4CBB-42A58BED927C}" dt="2024-05-04T13:59:42.743" v="507" actId="1076"/>
          <ac:picMkLst>
            <pc:docMk/>
            <pc:sldMk cId="1785937467" sldId="260"/>
            <ac:picMk id="5" creationId="{9F1AA426-BF88-7135-903A-86A5162E9BA0}"/>
          </ac:picMkLst>
        </pc:picChg>
      </pc:sldChg>
      <pc:sldChg chg="addSp delSp modSp new mod ord modClrScheme chgLayout">
        <pc:chgData name="RAFAEL ROCHA DE MELLO" userId="S::rafael.mello@fatec.sp.gov.br::0296815a-bb95-481b-b7d8-c6a9aa30fe7e" providerId="AD" clId="Web-{0BF4E3F7-D944-1632-4CBB-42A58BED927C}" dt="2024-05-04T14:01:30.714" v="515" actId="1076"/>
        <pc:sldMkLst>
          <pc:docMk/>
          <pc:sldMk cId="1451572521" sldId="261"/>
        </pc:sldMkLst>
        <pc:spChg chg="mod ord">
          <ac:chgData name="RAFAEL ROCHA DE MELLO" userId="S::rafael.mello@fatec.sp.gov.br::0296815a-bb95-481b-b7d8-c6a9aa30fe7e" providerId="AD" clId="Web-{0BF4E3F7-D944-1632-4CBB-42A58BED927C}" dt="2024-05-04T13:40:44.289" v="459"/>
          <ac:spMkLst>
            <pc:docMk/>
            <pc:sldMk cId="1451572521" sldId="261"/>
            <ac:spMk id="2" creationId="{0249FADC-C6C1-2141-8D4C-FA3133902D10}"/>
          </ac:spMkLst>
        </pc:spChg>
        <pc:spChg chg="add del mod">
          <ac:chgData name="RAFAEL ROCHA DE MELLO" userId="S::rafael.mello@fatec.sp.gov.br::0296815a-bb95-481b-b7d8-c6a9aa30fe7e" providerId="AD" clId="Web-{0BF4E3F7-D944-1632-4CBB-42A58BED927C}" dt="2024-05-04T13:10:52.940" v="374"/>
          <ac:spMkLst>
            <pc:docMk/>
            <pc:sldMk cId="1451572521" sldId="261"/>
            <ac:spMk id="3" creationId="{95781600-691D-6ABB-26B1-2BCD271DCBAF}"/>
          </ac:spMkLst>
        </pc:spChg>
        <pc:spChg chg="del">
          <ac:chgData name="RAFAEL ROCHA DE MELLO" userId="S::rafael.mello@fatec.sp.gov.br::0296815a-bb95-481b-b7d8-c6a9aa30fe7e" providerId="AD" clId="Web-{0BF4E3F7-D944-1632-4CBB-42A58BED927C}" dt="2024-05-04T11:35:20.481" v="98"/>
          <ac:spMkLst>
            <pc:docMk/>
            <pc:sldMk cId="1451572521" sldId="261"/>
            <ac:spMk id="3" creationId="{E4BFC606-E772-9F69-A7A3-B75EBD398684}"/>
          </ac:spMkLst>
        </pc:spChg>
        <pc:picChg chg="add mod ord">
          <ac:chgData name="RAFAEL ROCHA DE MELLO" userId="S::rafael.mello@fatec.sp.gov.br::0296815a-bb95-481b-b7d8-c6a9aa30fe7e" providerId="AD" clId="Web-{0BF4E3F7-D944-1632-4CBB-42A58BED927C}" dt="2024-05-04T14:01:30.714" v="515" actId="1076"/>
          <ac:picMkLst>
            <pc:docMk/>
            <pc:sldMk cId="1451572521" sldId="261"/>
            <ac:picMk id="4" creationId="{66E4ECD5-0F67-7AC8-5A51-D4818D829F7B}"/>
          </ac:picMkLst>
        </pc:picChg>
      </pc:sldChg>
      <pc:sldChg chg="addSp modSp new mod modClrScheme chgLayout">
        <pc:chgData name="RAFAEL ROCHA DE MELLO" userId="S::rafael.mello@fatec.sp.gov.br::0296815a-bb95-481b-b7d8-c6a9aa30fe7e" providerId="AD" clId="Web-{0BF4E3F7-D944-1632-4CBB-42A58BED927C}" dt="2024-05-04T14:06:45.065" v="583" actId="14100"/>
        <pc:sldMkLst>
          <pc:docMk/>
          <pc:sldMk cId="230924233" sldId="262"/>
        </pc:sldMkLst>
        <pc:spChg chg="mod ord">
          <ac:chgData name="RAFAEL ROCHA DE MELLO" userId="S::rafael.mello@fatec.sp.gov.br::0296815a-bb95-481b-b7d8-c6a9aa30fe7e" providerId="AD" clId="Web-{0BF4E3F7-D944-1632-4CBB-42A58BED927C}" dt="2024-05-04T13:40:44.289" v="459"/>
          <ac:spMkLst>
            <pc:docMk/>
            <pc:sldMk cId="230924233" sldId="262"/>
            <ac:spMk id="2" creationId="{63DC4CDB-8D49-58FF-FD45-0F49AF06E65C}"/>
          </ac:spMkLst>
        </pc:spChg>
        <pc:spChg chg="mod ord">
          <ac:chgData name="RAFAEL ROCHA DE MELLO" userId="S::rafael.mello@fatec.sp.gov.br::0296815a-bb95-481b-b7d8-c6a9aa30fe7e" providerId="AD" clId="Web-{0BF4E3F7-D944-1632-4CBB-42A58BED927C}" dt="2024-05-04T14:06:25.330" v="579" actId="20577"/>
          <ac:spMkLst>
            <pc:docMk/>
            <pc:sldMk cId="230924233" sldId="262"/>
            <ac:spMk id="3" creationId="{8175D4DD-7C0D-D192-F324-601747EA8FB9}"/>
          </ac:spMkLst>
        </pc:spChg>
        <pc:picChg chg="add mod">
          <ac:chgData name="RAFAEL ROCHA DE MELLO" userId="S::rafael.mello@fatec.sp.gov.br::0296815a-bb95-481b-b7d8-c6a9aa30fe7e" providerId="AD" clId="Web-{0BF4E3F7-D944-1632-4CBB-42A58BED927C}" dt="2024-05-04T14:06:37.987" v="581" actId="1076"/>
          <ac:picMkLst>
            <pc:docMk/>
            <pc:sldMk cId="230924233" sldId="262"/>
            <ac:picMk id="4" creationId="{7F811E8B-6D94-8E19-B8D8-FAAB6F227423}"/>
          </ac:picMkLst>
        </pc:picChg>
        <pc:picChg chg="add mod">
          <ac:chgData name="RAFAEL ROCHA DE MELLO" userId="S::rafael.mello@fatec.sp.gov.br::0296815a-bb95-481b-b7d8-c6a9aa30fe7e" providerId="AD" clId="Web-{0BF4E3F7-D944-1632-4CBB-42A58BED927C}" dt="2024-05-04T14:06:45.065" v="583" actId="14100"/>
          <ac:picMkLst>
            <pc:docMk/>
            <pc:sldMk cId="230924233" sldId="262"/>
            <ac:picMk id="5" creationId="{18B03502-ED1B-AF7C-9F80-CD31573BC716}"/>
          </ac:picMkLst>
        </pc:picChg>
      </pc:sldChg>
      <pc:sldChg chg="addSp delSp modSp new del">
        <pc:chgData name="RAFAEL ROCHA DE MELLO" userId="S::rafael.mello@fatec.sp.gov.br::0296815a-bb95-481b-b7d8-c6a9aa30fe7e" providerId="AD" clId="Web-{0BF4E3F7-D944-1632-4CBB-42A58BED927C}" dt="2024-05-04T11:32:37.086" v="91"/>
        <pc:sldMkLst>
          <pc:docMk/>
          <pc:sldMk cId="2765344946" sldId="262"/>
        </pc:sldMkLst>
        <pc:spChg chg="del">
          <ac:chgData name="RAFAEL ROCHA DE MELLO" userId="S::rafael.mello@fatec.sp.gov.br::0296815a-bb95-481b-b7d8-c6a9aa30fe7e" providerId="AD" clId="Web-{0BF4E3F7-D944-1632-4CBB-42A58BED927C}" dt="2024-05-04T11:30:49.787" v="73"/>
          <ac:spMkLst>
            <pc:docMk/>
            <pc:sldMk cId="2765344946" sldId="262"/>
            <ac:spMk id="2" creationId="{53524A15-5D5B-25C2-89BB-ACFAFD7A102F}"/>
          </ac:spMkLst>
        </pc:spChg>
        <pc:spChg chg="del">
          <ac:chgData name="RAFAEL ROCHA DE MELLO" userId="S::rafael.mello@fatec.sp.gov.br::0296815a-bb95-481b-b7d8-c6a9aa30fe7e" providerId="AD" clId="Web-{0BF4E3F7-D944-1632-4CBB-42A58BED927C}" dt="2024-05-04T11:30:12.083" v="68"/>
          <ac:spMkLst>
            <pc:docMk/>
            <pc:sldMk cId="2765344946" sldId="262"/>
            <ac:spMk id="3" creationId="{D75B32C8-FAC3-A167-0EE5-880B0BB9A58F}"/>
          </ac:spMkLst>
        </pc:spChg>
        <pc:picChg chg="add mod ord">
          <ac:chgData name="RAFAEL ROCHA DE MELLO" userId="S::rafael.mello@fatec.sp.gov.br::0296815a-bb95-481b-b7d8-c6a9aa30fe7e" providerId="AD" clId="Web-{0BF4E3F7-D944-1632-4CBB-42A58BED927C}" dt="2024-05-04T11:32:08.820" v="83" actId="1076"/>
          <ac:picMkLst>
            <pc:docMk/>
            <pc:sldMk cId="2765344946" sldId="262"/>
            <ac:picMk id="4" creationId="{FDF51622-0B08-280A-3214-80B824C9C124}"/>
          </ac:picMkLst>
        </pc:picChg>
        <pc:picChg chg="add mod">
          <ac:chgData name="RAFAEL ROCHA DE MELLO" userId="S::rafael.mello@fatec.sp.gov.br::0296815a-bb95-481b-b7d8-c6a9aa30fe7e" providerId="AD" clId="Web-{0BF4E3F7-D944-1632-4CBB-42A58BED927C}" dt="2024-05-04T11:31:04.147" v="76" actId="1076"/>
          <ac:picMkLst>
            <pc:docMk/>
            <pc:sldMk cId="2765344946" sldId="262"/>
            <ac:picMk id="5" creationId="{0DAD10D6-C5A2-3349-AD32-8CF44F686B69}"/>
          </ac:picMkLst>
        </pc:picChg>
      </pc:sldChg>
      <pc:sldChg chg="addSp modSp new mod ord modClrScheme chgLayout">
        <pc:chgData name="RAFAEL ROCHA DE MELLO" userId="S::rafael.mello@fatec.sp.gov.br::0296815a-bb95-481b-b7d8-c6a9aa30fe7e" providerId="AD" clId="Web-{0BF4E3F7-D944-1632-4CBB-42A58BED927C}" dt="2024-05-04T14:07:11.034" v="587" actId="1076"/>
        <pc:sldMkLst>
          <pc:docMk/>
          <pc:sldMk cId="1268327908" sldId="263"/>
        </pc:sldMkLst>
        <pc:spChg chg="mod ord">
          <ac:chgData name="RAFAEL ROCHA DE MELLO" userId="S::rafael.mello@fatec.sp.gov.br::0296815a-bb95-481b-b7d8-c6a9aa30fe7e" providerId="AD" clId="Web-{0BF4E3F7-D944-1632-4CBB-42A58BED927C}" dt="2024-05-04T14:06:55.268" v="584"/>
          <ac:spMkLst>
            <pc:docMk/>
            <pc:sldMk cId="1268327908" sldId="263"/>
            <ac:spMk id="2" creationId="{EA19337C-3A70-CECD-F358-3090AEE161E2}"/>
          </ac:spMkLst>
        </pc:spChg>
        <pc:spChg chg="mod ord">
          <ac:chgData name="RAFAEL ROCHA DE MELLO" userId="S::rafael.mello@fatec.sp.gov.br::0296815a-bb95-481b-b7d8-c6a9aa30fe7e" providerId="AD" clId="Web-{0BF4E3F7-D944-1632-4CBB-42A58BED927C}" dt="2024-05-04T14:07:11.034" v="587" actId="1076"/>
          <ac:spMkLst>
            <pc:docMk/>
            <pc:sldMk cId="1268327908" sldId="263"/>
            <ac:spMk id="3" creationId="{EDE0144C-FCD5-8390-4DF5-B1CF4063F9D8}"/>
          </ac:spMkLst>
        </pc:spChg>
        <pc:picChg chg="add mod">
          <ac:chgData name="RAFAEL ROCHA DE MELLO" userId="S::rafael.mello@fatec.sp.gov.br::0296815a-bb95-481b-b7d8-c6a9aa30fe7e" providerId="AD" clId="Web-{0BF4E3F7-D944-1632-4CBB-42A58BED927C}" dt="2024-05-04T11:47:05.408" v="159" actId="1076"/>
          <ac:picMkLst>
            <pc:docMk/>
            <pc:sldMk cId="1268327908" sldId="263"/>
            <ac:picMk id="4" creationId="{F121ACC5-868F-0A44-4B08-C6B5A08BE532}"/>
          </ac:picMkLst>
        </pc:picChg>
        <pc:picChg chg="add mod">
          <ac:chgData name="RAFAEL ROCHA DE MELLO" userId="S::rafael.mello@fatec.sp.gov.br::0296815a-bb95-481b-b7d8-c6a9aa30fe7e" providerId="AD" clId="Web-{0BF4E3F7-D944-1632-4CBB-42A58BED927C}" dt="2024-05-04T11:47:48.050" v="162" actId="14100"/>
          <ac:picMkLst>
            <pc:docMk/>
            <pc:sldMk cId="1268327908" sldId="263"/>
            <ac:picMk id="5" creationId="{8A50930C-8AD1-E8A7-2906-63B78ECEDCDD}"/>
          </ac:picMkLst>
        </pc:picChg>
      </pc:sldChg>
      <pc:sldChg chg="addSp delSp modSp new mod modClrScheme chgLayout">
        <pc:chgData name="RAFAEL ROCHA DE MELLO" userId="S::rafael.mello@fatec.sp.gov.br::0296815a-bb95-481b-b7d8-c6a9aa30fe7e" providerId="AD" clId="Web-{0BF4E3F7-D944-1632-4CBB-42A58BED927C}" dt="2024-05-04T14:09:14.834" v="629" actId="1076"/>
        <pc:sldMkLst>
          <pc:docMk/>
          <pc:sldMk cId="134358391" sldId="264"/>
        </pc:sldMkLst>
        <pc:spChg chg="mod ord">
          <ac:chgData name="RAFAEL ROCHA DE MELLO" userId="S::rafael.mello@fatec.sp.gov.br::0296815a-bb95-481b-b7d8-c6a9aa30fe7e" providerId="AD" clId="Web-{0BF4E3F7-D944-1632-4CBB-42A58BED927C}" dt="2024-05-04T14:08:01.270" v="600"/>
          <ac:spMkLst>
            <pc:docMk/>
            <pc:sldMk cId="134358391" sldId="264"/>
            <ac:spMk id="2" creationId="{844FC464-9976-F41E-52F9-ED4B2E8979FA}"/>
          </ac:spMkLst>
        </pc:spChg>
        <pc:spChg chg="del">
          <ac:chgData name="RAFAEL ROCHA DE MELLO" userId="S::rafael.mello@fatec.sp.gov.br::0296815a-bb95-481b-b7d8-c6a9aa30fe7e" providerId="AD" clId="Web-{0BF4E3F7-D944-1632-4CBB-42A58BED927C}" dt="2024-05-04T11:57:04.971" v="164"/>
          <ac:spMkLst>
            <pc:docMk/>
            <pc:sldMk cId="134358391" sldId="264"/>
            <ac:spMk id="3" creationId="{DBEB40A9-72F6-B4FB-D74A-4203AA322D07}"/>
          </ac:spMkLst>
        </pc:spChg>
        <pc:spChg chg="add mod">
          <ac:chgData name="RAFAEL ROCHA DE MELLO" userId="S::rafael.mello@fatec.sp.gov.br::0296815a-bb95-481b-b7d8-c6a9aa30fe7e" providerId="AD" clId="Web-{0BF4E3F7-D944-1632-4CBB-42A58BED927C}" dt="2024-05-04T14:08:52.865" v="625" actId="20577"/>
          <ac:spMkLst>
            <pc:docMk/>
            <pc:sldMk cId="134358391" sldId="264"/>
            <ac:spMk id="5" creationId="{6FEC761D-2A4D-002E-E9DA-329106834FE8}"/>
          </ac:spMkLst>
        </pc:spChg>
        <pc:picChg chg="add mod ord">
          <ac:chgData name="RAFAEL ROCHA DE MELLO" userId="S::rafael.mello@fatec.sp.gov.br::0296815a-bb95-481b-b7d8-c6a9aa30fe7e" providerId="AD" clId="Web-{0BF4E3F7-D944-1632-4CBB-42A58BED927C}" dt="2024-05-04T14:09:06.021" v="627" actId="1076"/>
          <ac:picMkLst>
            <pc:docMk/>
            <pc:sldMk cId="134358391" sldId="264"/>
            <ac:picMk id="4" creationId="{BA0086FD-9070-82ED-0055-EF952D4B1095}"/>
          </ac:picMkLst>
        </pc:picChg>
        <pc:picChg chg="add mod">
          <ac:chgData name="RAFAEL ROCHA DE MELLO" userId="S::rafael.mello@fatec.sp.gov.br::0296815a-bb95-481b-b7d8-c6a9aa30fe7e" providerId="AD" clId="Web-{0BF4E3F7-D944-1632-4CBB-42A58BED927C}" dt="2024-05-04T14:09:14.834" v="629" actId="1076"/>
          <ac:picMkLst>
            <pc:docMk/>
            <pc:sldMk cId="134358391" sldId="264"/>
            <ac:picMk id="6" creationId="{3FB461A0-2BB6-575F-26CD-3892616DE192}"/>
          </ac:picMkLst>
        </pc:picChg>
      </pc:sldChg>
      <pc:sldChg chg="addSp delSp modSp new mod ord modClrScheme chgLayout">
        <pc:chgData name="RAFAEL ROCHA DE MELLO" userId="S::rafael.mello@fatec.sp.gov.br::0296815a-bb95-481b-b7d8-c6a9aa30fe7e" providerId="AD" clId="Web-{0BF4E3F7-D944-1632-4CBB-42A58BED927C}" dt="2024-05-04T14:09:56.085" v="638" actId="1076"/>
        <pc:sldMkLst>
          <pc:docMk/>
          <pc:sldMk cId="3495869623" sldId="265"/>
        </pc:sldMkLst>
        <pc:spChg chg="mod ord">
          <ac:chgData name="RAFAEL ROCHA DE MELLO" userId="S::rafael.mello@fatec.sp.gov.br::0296815a-bb95-481b-b7d8-c6a9aa30fe7e" providerId="AD" clId="Web-{0BF4E3F7-D944-1632-4CBB-42A58BED927C}" dt="2024-05-04T14:09:28.100" v="633"/>
          <ac:spMkLst>
            <pc:docMk/>
            <pc:sldMk cId="3495869623" sldId="265"/>
            <ac:spMk id="2" creationId="{7903F9EF-C03D-2826-4F05-1735C83EBBA5}"/>
          </ac:spMkLst>
        </pc:spChg>
        <pc:spChg chg="mod ord">
          <ac:chgData name="RAFAEL ROCHA DE MELLO" userId="S::rafael.mello@fatec.sp.gov.br::0296815a-bb95-481b-b7d8-c6a9aa30fe7e" providerId="AD" clId="Web-{0BF4E3F7-D944-1632-4CBB-42A58BED927C}" dt="2024-05-04T14:09:33.991" v="635" actId="1076"/>
          <ac:spMkLst>
            <pc:docMk/>
            <pc:sldMk cId="3495869623" sldId="265"/>
            <ac:spMk id="3" creationId="{F7FCC070-E6AB-FDA2-3BE9-7E4EF0064D41}"/>
          </ac:spMkLst>
        </pc:spChg>
        <pc:picChg chg="add del mod">
          <ac:chgData name="RAFAEL ROCHA DE MELLO" userId="S::rafael.mello@fatec.sp.gov.br::0296815a-bb95-481b-b7d8-c6a9aa30fe7e" providerId="AD" clId="Web-{0BF4E3F7-D944-1632-4CBB-42A58BED927C}" dt="2024-05-04T12:11:49.039" v="197"/>
          <ac:picMkLst>
            <pc:docMk/>
            <pc:sldMk cId="3495869623" sldId="265"/>
            <ac:picMk id="4" creationId="{882AD00A-6B35-F280-B70D-47189130371C}"/>
          </ac:picMkLst>
        </pc:picChg>
        <pc:picChg chg="add del mod">
          <ac:chgData name="RAFAEL ROCHA DE MELLO" userId="S::rafael.mello@fatec.sp.gov.br::0296815a-bb95-481b-b7d8-c6a9aa30fe7e" providerId="AD" clId="Web-{0BF4E3F7-D944-1632-4CBB-42A58BED927C}" dt="2024-05-04T12:11:50.210" v="198"/>
          <ac:picMkLst>
            <pc:docMk/>
            <pc:sldMk cId="3495869623" sldId="265"/>
            <ac:picMk id="5" creationId="{2F2A72DF-320A-30CC-6FEC-FDF8CB8EA318}"/>
          </ac:picMkLst>
        </pc:picChg>
        <pc:picChg chg="add mod">
          <ac:chgData name="RAFAEL ROCHA DE MELLO" userId="S::rafael.mello@fatec.sp.gov.br::0296815a-bb95-481b-b7d8-c6a9aa30fe7e" providerId="AD" clId="Web-{0BF4E3F7-D944-1632-4CBB-42A58BED927C}" dt="2024-05-04T14:09:45.491" v="636" actId="14100"/>
          <ac:picMkLst>
            <pc:docMk/>
            <pc:sldMk cId="3495869623" sldId="265"/>
            <ac:picMk id="6" creationId="{35A7B798-C3E8-2E4D-9C71-8C2590938043}"/>
          </ac:picMkLst>
        </pc:picChg>
        <pc:picChg chg="add mod">
          <ac:chgData name="RAFAEL ROCHA DE MELLO" userId="S::rafael.mello@fatec.sp.gov.br::0296815a-bb95-481b-b7d8-c6a9aa30fe7e" providerId="AD" clId="Web-{0BF4E3F7-D944-1632-4CBB-42A58BED927C}" dt="2024-05-04T14:09:56.085" v="638" actId="1076"/>
          <ac:picMkLst>
            <pc:docMk/>
            <pc:sldMk cId="3495869623" sldId="265"/>
            <ac:picMk id="7" creationId="{ECDFECF7-E64E-5EF8-4960-CBD22A4C1E46}"/>
          </ac:picMkLst>
        </pc:picChg>
      </pc:sldChg>
      <pc:sldChg chg="modSp new mod modClrScheme chgLayout">
        <pc:chgData name="RAFAEL ROCHA DE MELLO" userId="S::rafael.mello@fatec.sp.gov.br::0296815a-bb95-481b-b7d8-c6a9aa30fe7e" providerId="AD" clId="Web-{0BF4E3F7-D944-1632-4CBB-42A58BED927C}" dt="2024-05-04T14:14:21.138" v="651" actId="20577"/>
        <pc:sldMkLst>
          <pc:docMk/>
          <pc:sldMk cId="3266033766" sldId="266"/>
        </pc:sldMkLst>
        <pc:spChg chg="mod ord">
          <ac:chgData name="RAFAEL ROCHA DE MELLO" userId="S::rafael.mello@fatec.sp.gov.br::0296815a-bb95-481b-b7d8-c6a9aa30fe7e" providerId="AD" clId="Web-{0BF4E3F7-D944-1632-4CBB-42A58BED927C}" dt="2024-05-04T13:40:44.289" v="459"/>
          <ac:spMkLst>
            <pc:docMk/>
            <pc:sldMk cId="3266033766" sldId="266"/>
            <ac:spMk id="2" creationId="{ED0B6D59-C8AE-F1D5-4DD3-AC96F0A786EA}"/>
          </ac:spMkLst>
        </pc:spChg>
        <pc:spChg chg="mod ord">
          <ac:chgData name="RAFAEL ROCHA DE MELLO" userId="S::rafael.mello@fatec.sp.gov.br::0296815a-bb95-481b-b7d8-c6a9aa30fe7e" providerId="AD" clId="Web-{0BF4E3F7-D944-1632-4CBB-42A58BED927C}" dt="2024-05-04T14:14:21.138" v="651" actId="20577"/>
          <ac:spMkLst>
            <pc:docMk/>
            <pc:sldMk cId="3266033766" sldId="266"/>
            <ac:spMk id="3" creationId="{EE2B5C1F-8F89-FB6E-2101-4856F4DFEF52}"/>
          </ac:spMkLst>
        </pc:spChg>
      </pc:sldChg>
      <pc:sldChg chg="addSp delSp modSp new mod modClrScheme chgLayout">
        <pc:chgData name="RAFAEL ROCHA DE MELLO" userId="S::rafael.mello@fatec.sp.gov.br::0296815a-bb95-481b-b7d8-c6a9aa30fe7e" providerId="AD" clId="Web-{0BF4E3F7-D944-1632-4CBB-42A58BED927C}" dt="2024-05-04T14:05:51.157" v="576" actId="1076"/>
        <pc:sldMkLst>
          <pc:docMk/>
          <pc:sldMk cId="732240103" sldId="267"/>
        </pc:sldMkLst>
        <pc:spChg chg="mod ord">
          <ac:chgData name="RAFAEL ROCHA DE MELLO" userId="S::rafael.mello@fatec.sp.gov.br::0296815a-bb95-481b-b7d8-c6a9aa30fe7e" providerId="AD" clId="Web-{0BF4E3F7-D944-1632-4CBB-42A58BED927C}" dt="2024-05-04T14:04:38.046" v="561" actId="20577"/>
          <ac:spMkLst>
            <pc:docMk/>
            <pc:sldMk cId="732240103" sldId="267"/>
            <ac:spMk id="2" creationId="{8A9EA289-4C19-8E3D-0C42-52B361028961}"/>
          </ac:spMkLst>
        </pc:spChg>
        <pc:spChg chg="del">
          <ac:chgData name="RAFAEL ROCHA DE MELLO" userId="S::rafael.mello@fatec.sp.gov.br::0296815a-bb95-481b-b7d8-c6a9aa30fe7e" providerId="AD" clId="Web-{0BF4E3F7-D944-1632-4CBB-42A58BED927C}" dt="2024-05-04T13:02:24.959" v="276"/>
          <ac:spMkLst>
            <pc:docMk/>
            <pc:sldMk cId="732240103" sldId="267"/>
            <ac:spMk id="3" creationId="{277705EB-C8D9-F950-3533-00BDAF94C0B4}"/>
          </ac:spMkLst>
        </pc:spChg>
        <pc:spChg chg="add mod">
          <ac:chgData name="RAFAEL ROCHA DE MELLO" userId="S::rafael.mello@fatec.sp.gov.br::0296815a-bb95-481b-b7d8-c6a9aa30fe7e" providerId="AD" clId="Web-{0BF4E3F7-D944-1632-4CBB-42A58BED927C}" dt="2024-05-04T14:05:51.157" v="576" actId="1076"/>
          <ac:spMkLst>
            <pc:docMk/>
            <pc:sldMk cId="732240103" sldId="267"/>
            <ac:spMk id="7" creationId="{7EFF7871-009D-5D6E-6E95-E1CF36B08B3C}"/>
          </ac:spMkLst>
        </pc:spChg>
        <pc:picChg chg="add mod ord">
          <ac:chgData name="RAFAEL ROCHA DE MELLO" userId="S::rafael.mello@fatec.sp.gov.br::0296815a-bb95-481b-b7d8-c6a9aa30fe7e" providerId="AD" clId="Web-{0BF4E3F7-D944-1632-4CBB-42A58BED927C}" dt="2024-05-04T14:05:03.703" v="567" actId="1076"/>
          <ac:picMkLst>
            <pc:docMk/>
            <pc:sldMk cId="732240103" sldId="267"/>
            <ac:picMk id="4" creationId="{8B784D04-7E14-5E68-14AC-B511CD0E53A5}"/>
          </ac:picMkLst>
        </pc:picChg>
        <pc:picChg chg="add mod">
          <ac:chgData name="RAFAEL ROCHA DE MELLO" userId="S::rafael.mello@fatec.sp.gov.br::0296815a-bb95-481b-b7d8-c6a9aa30fe7e" providerId="AD" clId="Web-{0BF4E3F7-D944-1632-4CBB-42A58BED927C}" dt="2024-05-04T14:04:57.219" v="565" actId="1076"/>
          <ac:picMkLst>
            <pc:docMk/>
            <pc:sldMk cId="732240103" sldId="267"/>
            <ac:picMk id="5" creationId="{C28DDE2E-2F02-150B-859A-5BDC43CE5725}"/>
          </ac:picMkLst>
        </pc:picChg>
        <pc:picChg chg="add del mod">
          <ac:chgData name="RAFAEL ROCHA DE MELLO" userId="S::rafael.mello@fatec.sp.gov.br::0296815a-bb95-481b-b7d8-c6a9aa30fe7e" providerId="AD" clId="Web-{0BF4E3F7-D944-1632-4CBB-42A58BED927C}" dt="2024-05-04T13:04:15.211" v="304"/>
          <ac:picMkLst>
            <pc:docMk/>
            <pc:sldMk cId="732240103" sldId="267"/>
            <ac:picMk id="6" creationId="{211C8947-8D6E-D89F-3F95-285022C53799}"/>
          </ac:picMkLst>
        </pc:picChg>
      </pc:sldChg>
      <pc:sldChg chg="addSp delSp modSp new mod modClrScheme chgLayout">
        <pc:chgData name="RAFAEL ROCHA DE MELLO" userId="S::rafael.mello@fatec.sp.gov.br::0296815a-bb95-481b-b7d8-c6a9aa30fe7e" providerId="AD" clId="Web-{0BF4E3F7-D944-1632-4CBB-42A58BED927C}" dt="2024-05-04T14:05:43.032" v="575" actId="1076"/>
        <pc:sldMkLst>
          <pc:docMk/>
          <pc:sldMk cId="491992426" sldId="268"/>
        </pc:sldMkLst>
        <pc:spChg chg="mod ord">
          <ac:chgData name="RAFAEL ROCHA DE MELLO" userId="S::rafael.mello@fatec.sp.gov.br::0296815a-bb95-481b-b7d8-c6a9aa30fe7e" providerId="AD" clId="Web-{0BF4E3F7-D944-1632-4CBB-42A58BED927C}" dt="2024-05-04T14:05:22.126" v="572"/>
          <ac:spMkLst>
            <pc:docMk/>
            <pc:sldMk cId="491992426" sldId="268"/>
            <ac:spMk id="2" creationId="{4C78F48D-EDFF-E964-E6DC-BFA38FB618E6}"/>
          </ac:spMkLst>
        </pc:spChg>
        <pc:spChg chg="del">
          <ac:chgData name="RAFAEL ROCHA DE MELLO" userId="S::rafael.mello@fatec.sp.gov.br::0296815a-bb95-481b-b7d8-c6a9aa30fe7e" providerId="AD" clId="Web-{0BF4E3F7-D944-1632-4CBB-42A58BED927C}" dt="2024-05-04T13:04:18.008" v="305"/>
          <ac:spMkLst>
            <pc:docMk/>
            <pc:sldMk cId="491992426" sldId="268"/>
            <ac:spMk id="3" creationId="{6121565B-1643-2230-806E-CF543C2CCA20}"/>
          </ac:spMkLst>
        </pc:spChg>
        <pc:spChg chg="add mod">
          <ac:chgData name="RAFAEL ROCHA DE MELLO" userId="S::rafael.mello@fatec.sp.gov.br::0296815a-bb95-481b-b7d8-c6a9aa30fe7e" providerId="AD" clId="Web-{0BF4E3F7-D944-1632-4CBB-42A58BED927C}" dt="2024-05-04T14:05:43.032" v="575" actId="1076"/>
          <ac:spMkLst>
            <pc:docMk/>
            <pc:sldMk cId="491992426" sldId="268"/>
            <ac:spMk id="5" creationId="{7BCB9095-010A-0283-0838-A636FA2103D2}"/>
          </ac:spMkLst>
        </pc:spChg>
        <pc:picChg chg="add mod ord">
          <ac:chgData name="RAFAEL ROCHA DE MELLO" userId="S::rafael.mello@fatec.sp.gov.br::0296815a-bb95-481b-b7d8-c6a9aa30fe7e" providerId="AD" clId="Web-{0BF4E3F7-D944-1632-4CBB-42A58BED927C}" dt="2024-05-04T14:05:27.798" v="573" actId="1076"/>
          <ac:picMkLst>
            <pc:docMk/>
            <pc:sldMk cId="491992426" sldId="268"/>
            <ac:picMk id="4" creationId="{F0F9D66F-67EB-DFA7-00E1-4BCAF1E5D77D}"/>
          </ac:picMkLst>
        </pc:picChg>
      </pc:sldChg>
      <pc:sldChg chg="addSp modSp new mod ord modClrScheme chgLayout">
        <pc:chgData name="RAFAEL ROCHA DE MELLO" userId="S::rafael.mello@fatec.sp.gov.br::0296815a-bb95-481b-b7d8-c6a9aa30fe7e" providerId="AD" clId="Web-{0BF4E3F7-D944-1632-4CBB-42A58BED927C}" dt="2024-05-04T14:07:53.988" v="599" actId="1076"/>
        <pc:sldMkLst>
          <pc:docMk/>
          <pc:sldMk cId="1985273030" sldId="269"/>
        </pc:sldMkLst>
        <pc:spChg chg="mod ord">
          <ac:chgData name="RAFAEL ROCHA DE MELLO" userId="S::rafael.mello@fatec.sp.gov.br::0296815a-bb95-481b-b7d8-c6a9aa30fe7e" providerId="AD" clId="Web-{0BF4E3F7-D944-1632-4CBB-42A58BED927C}" dt="2024-05-04T14:07:18.363" v="588"/>
          <ac:spMkLst>
            <pc:docMk/>
            <pc:sldMk cId="1985273030" sldId="269"/>
            <ac:spMk id="2" creationId="{A66A34D2-8C47-606F-AC71-813D1F6A5A30}"/>
          </ac:spMkLst>
        </pc:spChg>
        <pc:spChg chg="mod ord">
          <ac:chgData name="RAFAEL ROCHA DE MELLO" userId="S::rafael.mello@fatec.sp.gov.br::0296815a-bb95-481b-b7d8-c6a9aa30fe7e" providerId="AD" clId="Web-{0BF4E3F7-D944-1632-4CBB-42A58BED927C}" dt="2024-05-04T14:07:36.879" v="594" actId="1076"/>
          <ac:spMkLst>
            <pc:docMk/>
            <pc:sldMk cId="1985273030" sldId="269"/>
            <ac:spMk id="3" creationId="{0EDFC714-FEBF-7B10-35AC-8CBCFA9FA64B}"/>
          </ac:spMkLst>
        </pc:spChg>
        <pc:picChg chg="add mod">
          <ac:chgData name="RAFAEL ROCHA DE MELLO" userId="S::rafael.mello@fatec.sp.gov.br::0296815a-bb95-481b-b7d8-c6a9aa30fe7e" providerId="AD" clId="Web-{0BF4E3F7-D944-1632-4CBB-42A58BED927C}" dt="2024-05-04T14:07:53.988" v="599" actId="1076"/>
          <ac:picMkLst>
            <pc:docMk/>
            <pc:sldMk cId="1985273030" sldId="269"/>
            <ac:picMk id="4" creationId="{887FEF29-7F21-18EB-1C77-2F6D4D8BC9B5}"/>
          </ac:picMkLst>
        </pc:picChg>
        <pc:picChg chg="add mod">
          <ac:chgData name="RAFAEL ROCHA DE MELLO" userId="S::rafael.mello@fatec.sp.gov.br::0296815a-bb95-481b-b7d8-c6a9aa30fe7e" providerId="AD" clId="Web-{0BF4E3F7-D944-1632-4CBB-42A58BED927C}" dt="2024-05-04T14:07:49.832" v="598" actId="14100"/>
          <ac:picMkLst>
            <pc:docMk/>
            <pc:sldMk cId="1985273030" sldId="269"/>
            <ac:picMk id="5" creationId="{3B22FC89-AD94-0415-36E8-F971B9E6E3C0}"/>
          </ac:picMkLst>
        </pc:picChg>
      </pc:sldChg>
      <pc:sldChg chg="modSp new del">
        <pc:chgData name="RAFAEL ROCHA DE MELLO" userId="S::rafael.mello@fatec.sp.gov.br::0296815a-bb95-481b-b7d8-c6a9aa30fe7e" providerId="AD" clId="Web-{0BF4E3F7-D944-1632-4CBB-42A58BED927C}" dt="2024-05-04T13:15:31.045" v="402"/>
        <pc:sldMkLst>
          <pc:docMk/>
          <pc:sldMk cId="4212735577" sldId="269"/>
        </pc:sldMkLst>
        <pc:spChg chg="mod">
          <ac:chgData name="RAFAEL ROCHA DE MELLO" userId="S::rafael.mello@fatec.sp.gov.br::0296815a-bb95-481b-b7d8-c6a9aa30fe7e" providerId="AD" clId="Web-{0BF4E3F7-D944-1632-4CBB-42A58BED927C}" dt="2024-05-04T13:15:12.763" v="395" actId="20577"/>
          <ac:spMkLst>
            <pc:docMk/>
            <pc:sldMk cId="4212735577" sldId="269"/>
            <ac:spMk id="2" creationId="{30836E3E-4198-BA45-F9DB-B6B25DE733DE}"/>
          </ac:spMkLst>
        </pc:spChg>
        <pc:spChg chg="mod">
          <ac:chgData name="RAFAEL ROCHA DE MELLO" userId="S::rafael.mello@fatec.sp.gov.br::0296815a-bb95-481b-b7d8-c6a9aa30fe7e" providerId="AD" clId="Web-{0BF4E3F7-D944-1632-4CBB-42A58BED927C}" dt="2024-05-04T13:15:29.654" v="401" actId="20577"/>
          <ac:spMkLst>
            <pc:docMk/>
            <pc:sldMk cId="4212735577" sldId="269"/>
            <ac:spMk id="3" creationId="{747F7F6A-056C-029A-0312-25F24257DE90}"/>
          </ac:spMkLst>
        </pc:spChg>
      </pc:sldChg>
      <pc:sldChg chg="addSp modSp new mod modClrScheme chgLayout">
        <pc:chgData name="RAFAEL ROCHA DE MELLO" userId="S::rafael.mello@fatec.sp.gov.br::0296815a-bb95-481b-b7d8-c6a9aa30fe7e" providerId="AD" clId="Web-{0BF4E3F7-D944-1632-4CBB-42A58BED927C}" dt="2024-05-04T14:10:31.820" v="647" actId="1076"/>
        <pc:sldMkLst>
          <pc:docMk/>
          <pc:sldMk cId="3147341760" sldId="270"/>
        </pc:sldMkLst>
        <pc:spChg chg="mod ord">
          <ac:chgData name="RAFAEL ROCHA DE MELLO" userId="S::rafael.mello@fatec.sp.gov.br::0296815a-bb95-481b-b7d8-c6a9aa30fe7e" providerId="AD" clId="Web-{0BF4E3F7-D944-1632-4CBB-42A58BED927C}" dt="2024-05-04T14:10:12.304" v="641"/>
          <ac:spMkLst>
            <pc:docMk/>
            <pc:sldMk cId="3147341760" sldId="270"/>
            <ac:spMk id="2" creationId="{82AEFE75-B2A1-7523-91F0-8016E3453D60}"/>
          </ac:spMkLst>
        </pc:spChg>
        <pc:spChg chg="mod ord">
          <ac:chgData name="RAFAEL ROCHA DE MELLO" userId="S::rafael.mello@fatec.sp.gov.br::0296815a-bb95-481b-b7d8-c6a9aa30fe7e" providerId="AD" clId="Web-{0BF4E3F7-D944-1632-4CBB-42A58BED927C}" dt="2024-05-04T14:10:22.929" v="644"/>
          <ac:spMkLst>
            <pc:docMk/>
            <pc:sldMk cId="3147341760" sldId="270"/>
            <ac:spMk id="3" creationId="{A329FBD5-9D67-57D5-EA44-7243488A3A9C}"/>
          </ac:spMkLst>
        </pc:spChg>
        <pc:picChg chg="add mod">
          <ac:chgData name="RAFAEL ROCHA DE MELLO" userId="S::rafael.mello@fatec.sp.gov.br::0296815a-bb95-481b-b7d8-c6a9aa30fe7e" providerId="AD" clId="Web-{0BF4E3F7-D944-1632-4CBB-42A58BED927C}" dt="2024-05-04T13:23:44.217" v="416"/>
          <ac:picMkLst>
            <pc:docMk/>
            <pc:sldMk cId="3147341760" sldId="270"/>
            <ac:picMk id="4" creationId="{773C594C-40B9-9DA5-7ABD-19FAE66D31F6}"/>
          </ac:picMkLst>
        </pc:picChg>
        <pc:picChg chg="add mod">
          <ac:chgData name="RAFAEL ROCHA DE MELLO" userId="S::rafael.mello@fatec.sp.gov.br::0296815a-bb95-481b-b7d8-c6a9aa30fe7e" providerId="AD" clId="Web-{0BF4E3F7-D944-1632-4CBB-42A58BED927C}" dt="2024-05-04T14:10:31.820" v="647" actId="1076"/>
          <ac:picMkLst>
            <pc:docMk/>
            <pc:sldMk cId="3147341760" sldId="270"/>
            <ac:picMk id="5" creationId="{733CD508-575E-6A8E-2B53-C86D6E1A4E49}"/>
          </ac:picMkLst>
        </pc:picChg>
      </pc:sldChg>
      <pc:sldMasterChg chg="del delSldLayout">
        <pc:chgData name="RAFAEL ROCHA DE MELLO" userId="S::rafael.mello@fatec.sp.gov.br::0296815a-bb95-481b-b7d8-c6a9aa30fe7e" providerId="AD" clId="Web-{0BF4E3F7-D944-1632-4CBB-42A58BED927C}" dt="2024-05-04T13:34:19.592" v="445"/>
        <pc:sldMasterMkLst>
          <pc:docMk/>
          <pc:sldMasterMk cId="2460954070" sldId="2147483660"/>
        </pc:sldMasterMkLst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FAEL ROCHA DE MELLO" userId="S::rafael.mello@fatec.sp.gov.br::0296815a-bb95-481b-b7d8-c6a9aa30fe7e" providerId="AD" clId="Web-{0BF4E3F7-D944-1632-4CBB-42A58BED927C}" dt="2024-05-04T13:34:19.592" v="44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34:21.389" v="446"/>
        <pc:sldMasterMkLst>
          <pc:docMk/>
          <pc:sldMasterMk cId="1579661384" sldId="2147483672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3777223138" sldId="214748367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2667973918" sldId="214748367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3254790806" sldId="214748367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3080072364" sldId="214748367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3017863419" sldId="214748367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56049173" sldId="214748367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255023533" sldId="214748367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1961405998" sldId="214748368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751791998" sldId="214748368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3647653811" sldId="214748368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1.389" v="446"/>
          <pc:sldLayoutMkLst>
            <pc:docMk/>
            <pc:sldMasterMk cId="1579661384" sldId="2147483672"/>
            <pc:sldLayoutMk cId="2411924935" sldId="2147483683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34:24.014" v="447"/>
        <pc:sldMasterMkLst>
          <pc:docMk/>
          <pc:sldMasterMk cId="1346676267" sldId="2147483684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3836043954" sldId="214748368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19250610" sldId="214748368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1206909103" sldId="214748368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2221764" sldId="214748368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1233182582" sldId="214748368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1996392409" sldId="214748369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58336828" sldId="214748369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4005261826" sldId="214748369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2039254805" sldId="214748369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1923331554" sldId="214748369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4.014" v="447"/>
          <pc:sldLayoutMkLst>
            <pc:docMk/>
            <pc:sldMasterMk cId="1346676267" sldId="2147483684"/>
            <pc:sldLayoutMk cId="3523450268" sldId="2147483695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34:27.936" v="448"/>
        <pc:sldMasterMkLst>
          <pc:docMk/>
          <pc:sldMasterMk cId="3884757189" sldId="2147483696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4149399906" sldId="214748369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3599190062" sldId="214748369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3524419228" sldId="214748369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1982148206" sldId="214748370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3905321257" sldId="214748370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3072200748" sldId="214748370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810147328" sldId="214748370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173755614" sldId="214748370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2640259761" sldId="214748370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1271273343" sldId="214748370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27.936" v="448"/>
          <pc:sldLayoutMkLst>
            <pc:docMk/>
            <pc:sldMasterMk cId="3884757189" sldId="2147483696"/>
            <pc:sldLayoutMk cId="3384990694" sldId="2147483707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34:30.983" v="449"/>
        <pc:sldMasterMkLst>
          <pc:docMk/>
          <pc:sldMasterMk cId="1627067479" sldId="2147483708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3146645242" sldId="214748370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921491701" sldId="214748371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3815803007" sldId="214748371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2721393662" sldId="214748371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3619113459" sldId="214748371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3094585781" sldId="214748371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2251293730" sldId="214748371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247439629" sldId="214748371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3417829867" sldId="214748371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271317689" sldId="214748371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0.983" v="449"/>
          <pc:sldLayoutMkLst>
            <pc:docMk/>
            <pc:sldMasterMk cId="1627067479" sldId="2147483708"/>
            <pc:sldLayoutMk cId="1798687699" sldId="2147483719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34:33.139" v="450"/>
        <pc:sldMasterMkLst>
          <pc:docMk/>
          <pc:sldMasterMk cId="3150820667" sldId="2147483720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1522767176" sldId="214748372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1013936885" sldId="214748372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773445588" sldId="214748372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1157217998" sldId="214748372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3863655847" sldId="214748372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2946551202" sldId="214748372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2239481273" sldId="214748372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4259646670" sldId="214748372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31677791" sldId="214748372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561916861" sldId="214748373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3.139" v="450"/>
          <pc:sldLayoutMkLst>
            <pc:docMk/>
            <pc:sldMasterMk cId="3150820667" sldId="2147483720"/>
            <pc:sldLayoutMk cId="2151972046" sldId="2147483731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34:39.749" v="451"/>
        <pc:sldMasterMkLst>
          <pc:docMk/>
          <pc:sldMasterMk cId="2263585519" sldId="2147483732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2970997943" sldId="214748373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1506125934" sldId="214748373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791874317" sldId="214748373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3570822410" sldId="214748373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2275040010" sldId="214748373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333132924" sldId="214748373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3034160806" sldId="214748373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213256717" sldId="214748374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1123598355" sldId="214748374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4207937993" sldId="214748374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39.749" v="451"/>
          <pc:sldLayoutMkLst>
            <pc:docMk/>
            <pc:sldMasterMk cId="2263585519" sldId="2147483732"/>
            <pc:sldLayoutMk cId="4176063059" sldId="2147483743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34:48.718" v="452"/>
        <pc:sldMasterMkLst>
          <pc:docMk/>
          <pc:sldMasterMk cId="2641433500" sldId="2147483744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669580324" sldId="214748374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1112991018" sldId="214748374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189194613" sldId="214748374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2261287158" sldId="214748374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4093986812" sldId="214748374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2629963927" sldId="214748375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2945525066" sldId="214748375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2562870419" sldId="214748375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1485758918" sldId="214748375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3036634329" sldId="214748375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4:48.718" v="452"/>
          <pc:sldLayoutMkLst>
            <pc:docMk/>
            <pc:sldMasterMk cId="2641433500" sldId="2147483744"/>
            <pc:sldLayoutMk cId="3307282517" sldId="2147483755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35:00.546" v="453"/>
        <pc:sldMasterMkLst>
          <pc:docMk/>
          <pc:sldMasterMk cId="1216307974" sldId="2147483756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700911321" sldId="214748375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3871594067" sldId="214748375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4155920220" sldId="214748375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88005078" sldId="214748376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506731499" sldId="214748376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3643449299" sldId="214748376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2684735387" sldId="214748376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1015079636" sldId="214748376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80023121" sldId="214748376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889347142" sldId="214748376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808813996" sldId="214748376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422902676" sldId="214748376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3770613827" sldId="214748376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1726428396" sldId="214748377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576487629" sldId="214748377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1743884981" sldId="214748377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35:00.546" v="453"/>
          <pc:sldLayoutMkLst>
            <pc:docMk/>
            <pc:sldMasterMk cId="1216307974" sldId="2147483756"/>
            <pc:sldLayoutMk cId="2227853792" sldId="2147483773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40:00.835" v="454"/>
        <pc:sldMasterMkLst>
          <pc:docMk/>
          <pc:sldMasterMk cId="835183969" sldId="2147483774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221184007" sldId="214748377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3756606579" sldId="214748377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185812973" sldId="214748377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1580577012" sldId="214748377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3711571836" sldId="214748377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3566251535" sldId="214748378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2901450607" sldId="214748378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3976125645" sldId="214748378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3032853184" sldId="214748378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1138218324" sldId="214748378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00.835" v="454"/>
          <pc:sldLayoutMkLst>
            <pc:docMk/>
            <pc:sldMasterMk cId="835183969" sldId="2147483774"/>
            <pc:sldLayoutMk cId="254690852" sldId="2147483785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40:16.210" v="455"/>
        <pc:sldMasterMkLst>
          <pc:docMk/>
          <pc:sldMasterMk cId="66287202" sldId="2147483786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3729366279" sldId="214748378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1757166935" sldId="214748378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2169241884" sldId="214748378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4248291724" sldId="214748379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2367756869" sldId="214748379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641132138" sldId="214748379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4152741558" sldId="214748379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3907281559" sldId="214748379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75936627" sldId="214748379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1383117437" sldId="214748379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166016886" sldId="214748379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3498944555" sldId="214748379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3652979408" sldId="214748379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813418926" sldId="214748380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1598865425" sldId="214748380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1405660540" sldId="214748380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16.210" v="455"/>
          <pc:sldLayoutMkLst>
            <pc:docMk/>
            <pc:sldMasterMk cId="66287202" sldId="2147483786"/>
            <pc:sldLayoutMk cId="2592783131" sldId="2147483803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40:24.601" v="456"/>
        <pc:sldMasterMkLst>
          <pc:docMk/>
          <pc:sldMasterMk cId="1352175618" sldId="2147483804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1146479449" sldId="214748380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228808265" sldId="214748380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1753777716" sldId="214748380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47964459" sldId="214748380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2090175925" sldId="214748380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2999556912" sldId="214748381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962647966" sldId="214748381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4218538976" sldId="214748381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1026753391" sldId="214748381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517938367" sldId="214748381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4.601" v="456"/>
          <pc:sldLayoutMkLst>
            <pc:docMk/>
            <pc:sldMasterMk cId="1352175618" sldId="2147483804"/>
            <pc:sldLayoutMk cId="1037022756" sldId="2147483815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40:27.788" v="457"/>
        <pc:sldMasterMkLst>
          <pc:docMk/>
          <pc:sldMasterMk cId="2521800279" sldId="2147483816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676754056" sldId="214748381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2124006712" sldId="214748381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3569775525" sldId="214748381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2289639779" sldId="214748382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2378077291" sldId="214748382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864389870" sldId="214748382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3367723593" sldId="214748382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2619731557" sldId="214748382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1592242029" sldId="214748382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3125428774" sldId="214748382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27.788" v="457"/>
          <pc:sldLayoutMkLst>
            <pc:docMk/>
            <pc:sldMasterMk cId="2521800279" sldId="2147483816"/>
            <pc:sldLayoutMk cId="61062128" sldId="2147483827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40:36.992" v="458"/>
        <pc:sldMasterMkLst>
          <pc:docMk/>
          <pc:sldMasterMk cId="2813653104" sldId="2147483828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4220800383" sldId="214748382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3432130108" sldId="214748383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3055853805" sldId="214748383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2325811510" sldId="214748383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2173552631" sldId="214748383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3141496685" sldId="214748383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2112700100" sldId="214748383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14619923" sldId="214748383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3137003534" sldId="214748383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4017051148" sldId="214748383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36.992" v="458"/>
          <pc:sldLayoutMkLst>
            <pc:docMk/>
            <pc:sldMasterMk cId="2813653104" sldId="2147483828"/>
            <pc:sldLayoutMk cId="2791653441" sldId="2147483839"/>
          </pc:sldLayoutMkLst>
        </pc:sldLayoutChg>
      </pc:sldMasterChg>
      <pc:sldMasterChg chg="add del addSldLayout delSldLayout modSldLayout">
        <pc:chgData name="RAFAEL ROCHA DE MELLO" userId="S::rafael.mello@fatec.sp.gov.br::0296815a-bb95-481b-b7d8-c6a9aa30fe7e" providerId="AD" clId="Web-{0BF4E3F7-D944-1632-4CBB-42A58BED927C}" dt="2024-05-04T13:40:44.289" v="459"/>
        <pc:sldMasterMkLst>
          <pc:docMk/>
          <pc:sldMasterMk cId="3109749030" sldId="2147483840"/>
        </pc:sldMasterMkLst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4044906624" sldId="2147483841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982369121" sldId="2147483842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898200129" sldId="2147483843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1701944496" sldId="2147483844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3857387114" sldId="2147483845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821475673" sldId="2147483846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652727006" sldId="2147483847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3628121872" sldId="2147483848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2182886204" sldId="2147483849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1106196534" sldId="2147483850"/>
          </pc:sldLayoutMkLst>
        </pc:sldLayoutChg>
        <pc:sldLayoutChg chg="add del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3109749030" sldId="2147483840"/>
            <pc:sldLayoutMk cId="2932091425" sldId="2147483851"/>
          </pc:sldLayoutMkLst>
        </pc:sldLayoutChg>
      </pc:sldMasterChg>
      <pc:sldMasterChg chg="add addSldLayout modSldLayout">
        <pc:chgData name="RAFAEL ROCHA DE MELLO" userId="S::rafael.mello@fatec.sp.gov.br::0296815a-bb95-481b-b7d8-c6a9aa30fe7e" providerId="AD" clId="Web-{0BF4E3F7-D944-1632-4CBB-42A58BED927C}" dt="2024-05-04T13:40:44.289" v="459"/>
        <pc:sldMasterMkLst>
          <pc:docMk/>
          <pc:sldMasterMk cId="2894460286" sldId="2147483852"/>
        </pc:sldMasterMkLst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3150508395" sldId="2147483853"/>
          </pc:sldLayoutMkLst>
        </pc:sldLayoutChg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2311436704" sldId="2147483854"/>
          </pc:sldLayoutMkLst>
        </pc:sldLayoutChg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3112312258" sldId="2147483855"/>
          </pc:sldLayoutMkLst>
        </pc:sldLayoutChg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3902661854" sldId="2147483856"/>
          </pc:sldLayoutMkLst>
        </pc:sldLayoutChg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4105107509" sldId="2147483857"/>
          </pc:sldLayoutMkLst>
        </pc:sldLayoutChg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1735937081" sldId="2147483858"/>
          </pc:sldLayoutMkLst>
        </pc:sldLayoutChg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308637406" sldId="2147483859"/>
          </pc:sldLayoutMkLst>
        </pc:sldLayoutChg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145166158" sldId="2147483860"/>
          </pc:sldLayoutMkLst>
        </pc:sldLayoutChg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3314625757" sldId="2147483861"/>
          </pc:sldLayoutMkLst>
        </pc:sldLayoutChg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164028384" sldId="2147483862"/>
          </pc:sldLayoutMkLst>
        </pc:sldLayoutChg>
        <pc:sldLayoutChg chg="add mod replId">
          <pc:chgData name="RAFAEL ROCHA DE MELLO" userId="S::rafael.mello@fatec.sp.gov.br::0296815a-bb95-481b-b7d8-c6a9aa30fe7e" providerId="AD" clId="Web-{0BF4E3F7-D944-1632-4CBB-42A58BED927C}" dt="2024-05-04T13:40:44.289" v="459"/>
          <pc:sldLayoutMkLst>
            <pc:docMk/>
            <pc:sldMasterMk cId="2894460286" sldId="2147483852"/>
            <pc:sldLayoutMk cId="2461852928" sldId="2147483863"/>
          </pc:sldLayoutMkLst>
        </pc:sldLayoutChg>
      </pc:sldMasterChg>
    </pc:docChg>
  </pc:docChgLst>
  <pc:docChgLst>
    <pc:chgData name="RAFAEL ROCHA DE MELLO" userId="S::rafael.mello@fatec.sp.gov.br::0296815a-bb95-481b-b7d8-c6a9aa30fe7e" providerId="AD" clId="Web-{BD39CFEA-F216-5AE9-3D8C-28DF3DB1039F}"/>
    <pc:docChg chg="addSld delSld modSld">
      <pc:chgData name="RAFAEL ROCHA DE MELLO" userId="S::rafael.mello@fatec.sp.gov.br::0296815a-bb95-481b-b7d8-c6a9aa30fe7e" providerId="AD" clId="Web-{BD39CFEA-F216-5AE9-3D8C-28DF3DB1039F}" dt="2024-05-08T02:31:41.476" v="150" actId="1076"/>
      <pc:docMkLst>
        <pc:docMk/>
      </pc:docMkLst>
      <pc:sldChg chg="modSp">
        <pc:chgData name="RAFAEL ROCHA DE MELLO" userId="S::rafael.mello@fatec.sp.gov.br::0296815a-bb95-481b-b7d8-c6a9aa30fe7e" providerId="AD" clId="Web-{BD39CFEA-F216-5AE9-3D8C-28DF3DB1039F}" dt="2024-05-08T02:26:49.701" v="106" actId="20577"/>
        <pc:sldMkLst>
          <pc:docMk/>
          <pc:sldMk cId="992872754" sldId="257"/>
        </pc:sldMkLst>
        <pc:spChg chg="mod">
          <ac:chgData name="RAFAEL ROCHA DE MELLO" userId="S::rafael.mello@fatec.sp.gov.br::0296815a-bb95-481b-b7d8-c6a9aa30fe7e" providerId="AD" clId="Web-{BD39CFEA-F216-5AE9-3D8C-28DF3DB1039F}" dt="2024-05-08T02:26:49.701" v="106" actId="20577"/>
          <ac:spMkLst>
            <pc:docMk/>
            <pc:sldMk cId="992872754" sldId="257"/>
            <ac:spMk id="3" creationId="{CA682F1E-92B5-8763-DBBA-C58B697F62DB}"/>
          </ac:spMkLst>
        </pc:spChg>
      </pc:sldChg>
      <pc:sldChg chg="modSp">
        <pc:chgData name="RAFAEL ROCHA DE MELLO" userId="S::rafael.mello@fatec.sp.gov.br::0296815a-bb95-481b-b7d8-c6a9aa30fe7e" providerId="AD" clId="Web-{BD39CFEA-F216-5AE9-3D8C-28DF3DB1039F}" dt="2024-05-08T02:24:52.270" v="89" actId="1076"/>
        <pc:sldMkLst>
          <pc:docMk/>
          <pc:sldMk cId="1218251676" sldId="259"/>
        </pc:sldMkLst>
        <pc:spChg chg="mod">
          <ac:chgData name="RAFAEL ROCHA DE MELLO" userId="S::rafael.mello@fatec.sp.gov.br::0296815a-bb95-481b-b7d8-c6a9aa30fe7e" providerId="AD" clId="Web-{BD39CFEA-F216-5AE9-3D8C-28DF3DB1039F}" dt="2024-05-08T02:24:52.270" v="89" actId="1076"/>
          <ac:spMkLst>
            <pc:docMk/>
            <pc:sldMk cId="1218251676" sldId="259"/>
            <ac:spMk id="3" creationId="{C0FBDE0D-B2EE-A86C-9574-74B2E79B6B24}"/>
          </ac:spMkLst>
        </pc:spChg>
        <pc:picChg chg="mod">
          <ac:chgData name="RAFAEL ROCHA DE MELLO" userId="S::rafael.mello@fatec.sp.gov.br::0296815a-bb95-481b-b7d8-c6a9aa30fe7e" providerId="AD" clId="Web-{BD39CFEA-F216-5AE9-3D8C-28DF3DB1039F}" dt="2024-05-08T02:24:33.925" v="87" actId="1076"/>
          <ac:picMkLst>
            <pc:docMk/>
            <pc:sldMk cId="1218251676" sldId="259"/>
            <ac:picMk id="5" creationId="{837DE8C7-4366-49DE-8439-2BD951F613CA}"/>
          </ac:picMkLst>
        </pc:picChg>
      </pc:sldChg>
      <pc:sldChg chg="modSp">
        <pc:chgData name="RAFAEL ROCHA DE MELLO" userId="S::rafael.mello@fatec.sp.gov.br::0296815a-bb95-481b-b7d8-c6a9aa30fe7e" providerId="AD" clId="Web-{BD39CFEA-F216-5AE9-3D8C-28DF3DB1039F}" dt="2024-05-08T02:25:43.350" v="95" actId="14100"/>
        <pc:sldMkLst>
          <pc:docMk/>
          <pc:sldMk cId="1785937467" sldId="260"/>
        </pc:sldMkLst>
        <pc:spChg chg="mod">
          <ac:chgData name="RAFAEL ROCHA DE MELLO" userId="S::rafael.mello@fatec.sp.gov.br::0296815a-bb95-481b-b7d8-c6a9aa30fe7e" providerId="AD" clId="Web-{BD39CFEA-F216-5AE9-3D8C-28DF3DB1039F}" dt="2024-05-08T02:25:37.490" v="94" actId="14100"/>
          <ac:spMkLst>
            <pc:docMk/>
            <pc:sldMk cId="1785937467" sldId="260"/>
            <ac:spMk id="2" creationId="{9C50E72D-60EA-B7F1-0D31-D12D24CC518E}"/>
          </ac:spMkLst>
        </pc:spChg>
        <pc:spChg chg="mod">
          <ac:chgData name="RAFAEL ROCHA DE MELLO" userId="S::rafael.mello@fatec.sp.gov.br::0296815a-bb95-481b-b7d8-c6a9aa30fe7e" providerId="AD" clId="Web-{BD39CFEA-F216-5AE9-3D8C-28DF3DB1039F}" dt="2024-05-08T02:25:43.350" v="95" actId="14100"/>
          <ac:spMkLst>
            <pc:docMk/>
            <pc:sldMk cId="1785937467" sldId="260"/>
            <ac:spMk id="3" creationId="{43620531-D9DE-7949-025B-DB9DED2AF232}"/>
          </ac:spMkLst>
        </pc:spChg>
        <pc:picChg chg="mod">
          <ac:chgData name="RAFAEL ROCHA DE MELLO" userId="S::rafael.mello@fatec.sp.gov.br::0296815a-bb95-481b-b7d8-c6a9aa30fe7e" providerId="AD" clId="Web-{BD39CFEA-F216-5AE9-3D8C-28DF3DB1039F}" dt="2024-05-08T02:25:24.974" v="91" actId="1076"/>
          <ac:picMkLst>
            <pc:docMk/>
            <pc:sldMk cId="1785937467" sldId="260"/>
            <ac:picMk id="5" creationId="{9F1AA426-BF88-7135-903A-86A5162E9BA0}"/>
          </ac:picMkLst>
        </pc:picChg>
      </pc:sldChg>
      <pc:sldChg chg="modSp">
        <pc:chgData name="RAFAEL ROCHA DE MELLO" userId="S::rafael.mello@fatec.sp.gov.br::0296815a-bb95-481b-b7d8-c6a9aa30fe7e" providerId="AD" clId="Web-{BD39CFEA-F216-5AE9-3D8C-28DF3DB1039F}" dt="2024-05-08T02:25:59.162" v="98" actId="1076"/>
        <pc:sldMkLst>
          <pc:docMk/>
          <pc:sldMk cId="1451572521" sldId="261"/>
        </pc:sldMkLst>
        <pc:picChg chg="mod">
          <ac:chgData name="RAFAEL ROCHA DE MELLO" userId="S::rafael.mello@fatec.sp.gov.br::0296815a-bb95-481b-b7d8-c6a9aa30fe7e" providerId="AD" clId="Web-{BD39CFEA-F216-5AE9-3D8C-28DF3DB1039F}" dt="2024-05-08T02:25:59.162" v="98" actId="1076"/>
          <ac:picMkLst>
            <pc:docMk/>
            <pc:sldMk cId="1451572521" sldId="261"/>
            <ac:picMk id="4" creationId="{66E4ECD5-0F67-7AC8-5A51-D4818D829F7B}"/>
          </ac:picMkLst>
        </pc:picChg>
      </pc:sldChg>
      <pc:sldChg chg="addSp delSp modSp">
        <pc:chgData name="RAFAEL ROCHA DE MELLO" userId="S::rafael.mello@fatec.sp.gov.br::0296815a-bb95-481b-b7d8-c6a9aa30fe7e" providerId="AD" clId="Web-{BD39CFEA-F216-5AE9-3D8C-28DF3DB1039F}" dt="2024-05-08T02:29:30.347" v="132" actId="1076"/>
        <pc:sldMkLst>
          <pc:docMk/>
          <pc:sldMk cId="230924233" sldId="262"/>
        </pc:sldMkLst>
        <pc:spChg chg="mod">
          <ac:chgData name="RAFAEL ROCHA DE MELLO" userId="S::rafael.mello@fatec.sp.gov.br::0296815a-bb95-481b-b7d8-c6a9aa30fe7e" providerId="AD" clId="Web-{BD39CFEA-F216-5AE9-3D8C-28DF3DB1039F}" dt="2024-05-08T02:28:32.079" v="122" actId="14100"/>
          <ac:spMkLst>
            <pc:docMk/>
            <pc:sldMk cId="230924233" sldId="262"/>
            <ac:spMk id="2" creationId="{63DC4CDB-8D49-58FF-FD45-0F49AF06E65C}"/>
          </ac:spMkLst>
        </pc:spChg>
        <pc:spChg chg="mod">
          <ac:chgData name="RAFAEL ROCHA DE MELLO" userId="S::rafael.mello@fatec.sp.gov.br::0296815a-bb95-481b-b7d8-c6a9aa30fe7e" providerId="AD" clId="Web-{BD39CFEA-F216-5AE9-3D8C-28DF3DB1039F}" dt="2024-05-08T02:29:12.268" v="129" actId="14100"/>
          <ac:spMkLst>
            <pc:docMk/>
            <pc:sldMk cId="230924233" sldId="262"/>
            <ac:spMk id="3" creationId="{8175D4DD-7C0D-D192-F324-601747EA8FB9}"/>
          </ac:spMkLst>
        </pc:spChg>
        <pc:picChg chg="mod">
          <ac:chgData name="RAFAEL ROCHA DE MELLO" userId="S::rafael.mello@fatec.sp.gov.br::0296815a-bb95-481b-b7d8-c6a9aa30fe7e" providerId="AD" clId="Web-{BD39CFEA-F216-5AE9-3D8C-28DF3DB1039F}" dt="2024-05-08T02:29:30.347" v="132" actId="1076"/>
          <ac:picMkLst>
            <pc:docMk/>
            <pc:sldMk cId="230924233" sldId="262"/>
            <ac:picMk id="4" creationId="{7F811E8B-6D94-8E19-B8D8-FAAB6F227423}"/>
          </ac:picMkLst>
        </pc:picChg>
        <pc:picChg chg="del">
          <ac:chgData name="RAFAEL ROCHA DE MELLO" userId="S::rafael.mello@fatec.sp.gov.br::0296815a-bb95-481b-b7d8-c6a9aa30fe7e" providerId="AD" clId="Web-{BD39CFEA-F216-5AE9-3D8C-28DF3DB1039F}" dt="2024-05-08T02:08:45.685" v="73"/>
          <ac:picMkLst>
            <pc:docMk/>
            <pc:sldMk cId="230924233" sldId="262"/>
            <ac:picMk id="5" creationId="{18B03502-ED1B-AF7C-9F80-CD31573BC716}"/>
          </ac:picMkLst>
        </pc:picChg>
        <pc:picChg chg="add mod">
          <ac:chgData name="RAFAEL ROCHA DE MELLO" userId="S::rafael.mello@fatec.sp.gov.br::0296815a-bb95-481b-b7d8-c6a9aa30fe7e" providerId="AD" clId="Web-{BD39CFEA-F216-5AE9-3D8C-28DF3DB1039F}" dt="2024-05-08T02:28:56.767" v="126" actId="14100"/>
          <ac:picMkLst>
            <pc:docMk/>
            <pc:sldMk cId="230924233" sldId="262"/>
            <ac:picMk id="6" creationId="{FF237E87-E5C6-B539-308C-65FAE81A8358}"/>
          </ac:picMkLst>
        </pc:picChg>
      </pc:sldChg>
      <pc:sldChg chg="addSp delSp modSp">
        <pc:chgData name="RAFAEL ROCHA DE MELLO" userId="S::rafael.mello@fatec.sp.gov.br::0296815a-bb95-481b-b7d8-c6a9aa30fe7e" providerId="AD" clId="Web-{BD39CFEA-F216-5AE9-3D8C-28DF3DB1039F}" dt="2024-05-08T02:30:16.239" v="137" actId="1076"/>
        <pc:sldMkLst>
          <pc:docMk/>
          <pc:sldMk cId="1268327908" sldId="263"/>
        </pc:sldMkLst>
        <pc:spChg chg="mod">
          <ac:chgData name="RAFAEL ROCHA DE MELLO" userId="S::rafael.mello@fatec.sp.gov.br::0296815a-bb95-481b-b7d8-c6a9aa30fe7e" providerId="AD" clId="Web-{BD39CFEA-F216-5AE9-3D8C-28DF3DB1039F}" dt="2024-05-08T02:29:57.066" v="133" actId="20577"/>
          <ac:spMkLst>
            <pc:docMk/>
            <pc:sldMk cId="1268327908" sldId="263"/>
            <ac:spMk id="2" creationId="{EA19337C-3A70-CECD-F358-3090AEE161E2}"/>
          </ac:spMkLst>
        </pc:spChg>
        <pc:picChg chg="mod">
          <ac:chgData name="RAFAEL ROCHA DE MELLO" userId="S::rafael.mello@fatec.sp.gov.br::0296815a-bb95-481b-b7d8-c6a9aa30fe7e" providerId="AD" clId="Web-{BD39CFEA-F216-5AE9-3D8C-28DF3DB1039F}" dt="2024-05-08T02:30:14.426" v="136" actId="1076"/>
          <ac:picMkLst>
            <pc:docMk/>
            <pc:sldMk cId="1268327908" sldId="263"/>
            <ac:picMk id="4" creationId="{F121ACC5-868F-0A44-4B08-C6B5A08BE532}"/>
          </ac:picMkLst>
        </pc:picChg>
        <pc:picChg chg="del">
          <ac:chgData name="RAFAEL ROCHA DE MELLO" userId="S::rafael.mello@fatec.sp.gov.br::0296815a-bb95-481b-b7d8-c6a9aa30fe7e" providerId="AD" clId="Web-{BD39CFEA-F216-5AE9-3D8C-28DF3DB1039F}" dt="2024-05-08T02:23:35.361" v="80"/>
          <ac:picMkLst>
            <pc:docMk/>
            <pc:sldMk cId="1268327908" sldId="263"/>
            <ac:picMk id="5" creationId="{8A50930C-8AD1-E8A7-2906-63B78ECEDCDD}"/>
          </ac:picMkLst>
        </pc:picChg>
        <pc:picChg chg="add mod">
          <ac:chgData name="RAFAEL ROCHA DE MELLO" userId="S::rafael.mello@fatec.sp.gov.br::0296815a-bb95-481b-b7d8-c6a9aa30fe7e" providerId="AD" clId="Web-{BD39CFEA-F216-5AE9-3D8C-28DF3DB1039F}" dt="2024-05-08T02:30:16.239" v="137" actId="1076"/>
          <ac:picMkLst>
            <pc:docMk/>
            <pc:sldMk cId="1268327908" sldId="263"/>
            <ac:picMk id="6" creationId="{1152A00A-B5AA-8C39-25FA-A1B79577101A}"/>
          </ac:picMkLst>
        </pc:picChg>
      </pc:sldChg>
      <pc:sldChg chg="addSp delSp modSp">
        <pc:chgData name="RAFAEL ROCHA DE MELLO" userId="S::rafael.mello@fatec.sp.gov.br::0296815a-bb95-481b-b7d8-c6a9aa30fe7e" providerId="AD" clId="Web-{BD39CFEA-F216-5AE9-3D8C-28DF3DB1039F}" dt="2024-05-08T02:30:58.256" v="143" actId="1076"/>
        <pc:sldMkLst>
          <pc:docMk/>
          <pc:sldMk cId="134358391" sldId="264"/>
        </pc:sldMkLst>
        <pc:spChg chg="mod">
          <ac:chgData name="RAFAEL ROCHA DE MELLO" userId="S::rafael.mello@fatec.sp.gov.br::0296815a-bb95-481b-b7d8-c6a9aa30fe7e" providerId="AD" clId="Web-{BD39CFEA-F216-5AE9-3D8C-28DF3DB1039F}" dt="2024-05-08T01:54:08.920" v="42" actId="14100"/>
          <ac:spMkLst>
            <pc:docMk/>
            <pc:sldMk cId="134358391" sldId="264"/>
            <ac:spMk id="2" creationId="{844FC464-9976-F41E-52F9-ED4B2E8979FA}"/>
          </ac:spMkLst>
        </pc:spChg>
        <pc:spChg chg="mod">
          <ac:chgData name="RAFAEL ROCHA DE MELLO" userId="S::rafael.mello@fatec.sp.gov.br::0296815a-bb95-481b-b7d8-c6a9aa30fe7e" providerId="AD" clId="Web-{BD39CFEA-F216-5AE9-3D8C-28DF3DB1039F}" dt="2024-05-08T01:54:06.560" v="41" actId="1076"/>
          <ac:spMkLst>
            <pc:docMk/>
            <pc:sldMk cId="134358391" sldId="264"/>
            <ac:spMk id="5" creationId="{6FEC761D-2A4D-002E-E9DA-329106834FE8}"/>
          </ac:spMkLst>
        </pc:spChg>
        <pc:picChg chg="add del mod">
          <ac:chgData name="RAFAEL ROCHA DE MELLO" userId="S::rafael.mello@fatec.sp.gov.br::0296815a-bb95-481b-b7d8-c6a9aa30fe7e" providerId="AD" clId="Web-{BD39CFEA-F216-5AE9-3D8C-28DF3DB1039F}" dt="2024-05-08T01:55:43.829" v="64"/>
          <ac:picMkLst>
            <pc:docMk/>
            <pc:sldMk cId="134358391" sldId="264"/>
            <ac:picMk id="3" creationId="{FFE7740B-DF5C-3A25-A1D5-58A922DFB05A}"/>
          </ac:picMkLst>
        </pc:picChg>
        <pc:picChg chg="mod">
          <ac:chgData name="RAFAEL ROCHA DE MELLO" userId="S::rafael.mello@fatec.sp.gov.br::0296815a-bb95-481b-b7d8-c6a9aa30fe7e" providerId="AD" clId="Web-{BD39CFEA-F216-5AE9-3D8C-28DF3DB1039F}" dt="2024-05-08T02:30:52.802" v="142" actId="1076"/>
          <ac:picMkLst>
            <pc:docMk/>
            <pc:sldMk cId="134358391" sldId="264"/>
            <ac:picMk id="4" creationId="{BA0086FD-9070-82ED-0055-EF952D4B1095}"/>
          </ac:picMkLst>
        </pc:picChg>
        <pc:picChg chg="del">
          <ac:chgData name="RAFAEL ROCHA DE MELLO" userId="S::rafael.mello@fatec.sp.gov.br::0296815a-bb95-481b-b7d8-c6a9aa30fe7e" providerId="AD" clId="Web-{BD39CFEA-F216-5AE9-3D8C-28DF3DB1039F}" dt="2024-05-08T01:51:04.319" v="2"/>
          <ac:picMkLst>
            <pc:docMk/>
            <pc:sldMk cId="134358391" sldId="264"/>
            <ac:picMk id="6" creationId="{3FB461A0-2BB6-575F-26CD-3892616DE192}"/>
          </ac:picMkLst>
        </pc:picChg>
        <pc:picChg chg="add mod">
          <ac:chgData name="RAFAEL ROCHA DE MELLO" userId="S::rafael.mello@fatec.sp.gov.br::0296815a-bb95-481b-b7d8-c6a9aa30fe7e" providerId="AD" clId="Web-{BD39CFEA-F216-5AE9-3D8C-28DF3DB1039F}" dt="2024-05-08T02:30:58.256" v="143" actId="1076"/>
          <ac:picMkLst>
            <pc:docMk/>
            <pc:sldMk cId="134358391" sldId="264"/>
            <ac:picMk id="8" creationId="{27FBAA58-BAF7-687F-D54F-1B0014084A21}"/>
          </ac:picMkLst>
        </pc:picChg>
      </pc:sldChg>
      <pc:sldChg chg="modSp">
        <pc:chgData name="RAFAEL ROCHA DE MELLO" userId="S::rafael.mello@fatec.sp.gov.br::0296815a-bb95-481b-b7d8-c6a9aa30fe7e" providerId="AD" clId="Web-{BD39CFEA-F216-5AE9-3D8C-28DF3DB1039F}" dt="2024-05-08T02:31:29.444" v="145" actId="1076"/>
        <pc:sldMkLst>
          <pc:docMk/>
          <pc:sldMk cId="3495869623" sldId="265"/>
        </pc:sldMkLst>
        <pc:spChg chg="mod">
          <ac:chgData name="RAFAEL ROCHA DE MELLO" userId="S::rafael.mello@fatec.sp.gov.br::0296815a-bb95-481b-b7d8-c6a9aa30fe7e" providerId="AD" clId="Web-{BD39CFEA-F216-5AE9-3D8C-28DF3DB1039F}" dt="2024-05-08T01:53:34.559" v="26" actId="14100"/>
          <ac:spMkLst>
            <pc:docMk/>
            <pc:sldMk cId="3495869623" sldId="265"/>
            <ac:spMk id="2" creationId="{7903F9EF-C03D-2826-4F05-1735C83EBBA5}"/>
          </ac:spMkLst>
        </pc:spChg>
        <pc:spChg chg="mod">
          <ac:chgData name="RAFAEL ROCHA DE MELLO" userId="S::rafael.mello@fatec.sp.gov.br::0296815a-bb95-481b-b7d8-c6a9aa30fe7e" providerId="AD" clId="Web-{BD39CFEA-F216-5AE9-3D8C-28DF3DB1039F}" dt="2024-05-08T01:53:29.778" v="24" actId="1076"/>
          <ac:spMkLst>
            <pc:docMk/>
            <pc:sldMk cId="3495869623" sldId="265"/>
            <ac:spMk id="3" creationId="{F7FCC070-E6AB-FDA2-3BE9-7E4EF0064D41}"/>
          </ac:spMkLst>
        </pc:spChg>
        <pc:picChg chg="mod">
          <ac:chgData name="RAFAEL ROCHA DE MELLO" userId="S::rafael.mello@fatec.sp.gov.br::0296815a-bb95-481b-b7d8-c6a9aa30fe7e" providerId="AD" clId="Web-{BD39CFEA-F216-5AE9-3D8C-28DF3DB1039F}" dt="2024-05-08T02:31:25.444" v="144" actId="1076"/>
          <ac:picMkLst>
            <pc:docMk/>
            <pc:sldMk cId="3495869623" sldId="265"/>
            <ac:picMk id="6" creationId="{35A7B798-C3E8-2E4D-9C71-8C2590938043}"/>
          </ac:picMkLst>
        </pc:picChg>
        <pc:picChg chg="mod">
          <ac:chgData name="RAFAEL ROCHA DE MELLO" userId="S::rafael.mello@fatec.sp.gov.br::0296815a-bb95-481b-b7d8-c6a9aa30fe7e" providerId="AD" clId="Web-{BD39CFEA-F216-5AE9-3D8C-28DF3DB1039F}" dt="2024-05-08T02:31:29.444" v="145" actId="1076"/>
          <ac:picMkLst>
            <pc:docMk/>
            <pc:sldMk cId="3495869623" sldId="265"/>
            <ac:picMk id="7" creationId="{ECDFECF7-E64E-5EF8-4960-CBD22A4C1E46}"/>
          </ac:picMkLst>
        </pc:picChg>
      </pc:sldChg>
      <pc:sldChg chg="modSp">
        <pc:chgData name="RAFAEL ROCHA DE MELLO" userId="S::rafael.mello@fatec.sp.gov.br::0296815a-bb95-481b-b7d8-c6a9aa30fe7e" providerId="AD" clId="Web-{BD39CFEA-F216-5AE9-3D8C-28DF3DB1039F}" dt="2024-05-08T02:27:25.405" v="111" actId="1076"/>
        <pc:sldMkLst>
          <pc:docMk/>
          <pc:sldMk cId="732240103" sldId="267"/>
        </pc:sldMkLst>
        <pc:spChg chg="mod">
          <ac:chgData name="RAFAEL ROCHA DE MELLO" userId="S::rafael.mello@fatec.sp.gov.br::0296815a-bb95-481b-b7d8-c6a9aa30fe7e" providerId="AD" clId="Web-{BD39CFEA-F216-5AE9-3D8C-28DF3DB1039F}" dt="2024-05-08T02:27:05.248" v="107" actId="14100"/>
          <ac:spMkLst>
            <pc:docMk/>
            <pc:sldMk cId="732240103" sldId="267"/>
            <ac:spMk id="2" creationId="{8A9EA289-4C19-8E3D-0C42-52B361028961}"/>
          </ac:spMkLst>
        </pc:spChg>
        <pc:spChg chg="mod">
          <ac:chgData name="RAFAEL ROCHA DE MELLO" userId="S::rafael.mello@fatec.sp.gov.br::0296815a-bb95-481b-b7d8-c6a9aa30fe7e" providerId="AD" clId="Web-{BD39CFEA-F216-5AE9-3D8C-28DF3DB1039F}" dt="2024-05-08T02:27:12.655" v="108" actId="20577"/>
          <ac:spMkLst>
            <pc:docMk/>
            <pc:sldMk cId="732240103" sldId="267"/>
            <ac:spMk id="7" creationId="{7EFF7871-009D-5D6E-6E95-E1CF36B08B3C}"/>
          </ac:spMkLst>
        </pc:spChg>
        <pc:picChg chg="mod">
          <ac:chgData name="RAFAEL ROCHA DE MELLO" userId="S::rafael.mello@fatec.sp.gov.br::0296815a-bb95-481b-b7d8-c6a9aa30fe7e" providerId="AD" clId="Web-{BD39CFEA-F216-5AE9-3D8C-28DF3DB1039F}" dt="2024-05-08T02:27:25.405" v="111" actId="1076"/>
          <ac:picMkLst>
            <pc:docMk/>
            <pc:sldMk cId="732240103" sldId="267"/>
            <ac:picMk id="4" creationId="{8B784D04-7E14-5E68-14AC-B511CD0E53A5}"/>
          </ac:picMkLst>
        </pc:picChg>
        <pc:picChg chg="mod">
          <ac:chgData name="RAFAEL ROCHA DE MELLO" userId="S::rafael.mello@fatec.sp.gov.br::0296815a-bb95-481b-b7d8-c6a9aa30fe7e" providerId="AD" clId="Web-{BD39CFEA-F216-5AE9-3D8C-28DF3DB1039F}" dt="2024-05-08T02:27:22.718" v="110" actId="14100"/>
          <ac:picMkLst>
            <pc:docMk/>
            <pc:sldMk cId="732240103" sldId="267"/>
            <ac:picMk id="5" creationId="{C28DDE2E-2F02-150B-859A-5BDC43CE5725}"/>
          </ac:picMkLst>
        </pc:picChg>
      </pc:sldChg>
      <pc:sldChg chg="modSp">
        <pc:chgData name="RAFAEL ROCHA DE MELLO" userId="S::rafael.mello@fatec.sp.gov.br::0296815a-bb95-481b-b7d8-c6a9aa30fe7e" providerId="AD" clId="Web-{BD39CFEA-F216-5AE9-3D8C-28DF3DB1039F}" dt="2024-05-08T02:28:14.219" v="121" actId="20577"/>
        <pc:sldMkLst>
          <pc:docMk/>
          <pc:sldMk cId="491992426" sldId="268"/>
        </pc:sldMkLst>
        <pc:spChg chg="mod">
          <ac:chgData name="RAFAEL ROCHA DE MELLO" userId="S::rafael.mello@fatec.sp.gov.br::0296815a-bb95-481b-b7d8-c6a9aa30fe7e" providerId="AD" clId="Web-{BD39CFEA-F216-5AE9-3D8C-28DF3DB1039F}" dt="2024-05-08T02:27:33.999" v="112" actId="14100"/>
          <ac:spMkLst>
            <pc:docMk/>
            <pc:sldMk cId="491992426" sldId="268"/>
            <ac:spMk id="2" creationId="{4C78F48D-EDFF-E964-E6DC-BFA38FB618E6}"/>
          </ac:spMkLst>
        </pc:spChg>
        <pc:spChg chg="mod">
          <ac:chgData name="RAFAEL ROCHA DE MELLO" userId="S::rafael.mello@fatec.sp.gov.br::0296815a-bb95-481b-b7d8-c6a9aa30fe7e" providerId="AD" clId="Web-{BD39CFEA-F216-5AE9-3D8C-28DF3DB1039F}" dt="2024-05-08T02:28:14.219" v="121" actId="20577"/>
          <ac:spMkLst>
            <pc:docMk/>
            <pc:sldMk cId="491992426" sldId="268"/>
            <ac:spMk id="5" creationId="{7BCB9095-010A-0283-0838-A636FA2103D2}"/>
          </ac:spMkLst>
        </pc:spChg>
        <pc:picChg chg="mod">
          <ac:chgData name="RAFAEL ROCHA DE MELLO" userId="S::rafael.mello@fatec.sp.gov.br::0296815a-bb95-481b-b7d8-c6a9aa30fe7e" providerId="AD" clId="Web-{BD39CFEA-F216-5AE9-3D8C-28DF3DB1039F}" dt="2024-05-08T02:27:54.062" v="117" actId="1076"/>
          <ac:picMkLst>
            <pc:docMk/>
            <pc:sldMk cId="491992426" sldId="268"/>
            <ac:picMk id="4" creationId="{F0F9D66F-67EB-DFA7-00E1-4BCAF1E5D77D}"/>
          </ac:picMkLst>
        </pc:picChg>
      </pc:sldChg>
      <pc:sldChg chg="modSp">
        <pc:chgData name="RAFAEL ROCHA DE MELLO" userId="S::rafael.mello@fatec.sp.gov.br::0296815a-bb95-481b-b7d8-c6a9aa30fe7e" providerId="AD" clId="Web-{BD39CFEA-F216-5AE9-3D8C-28DF3DB1039F}" dt="2024-05-08T02:30:45.365" v="141" actId="1076"/>
        <pc:sldMkLst>
          <pc:docMk/>
          <pc:sldMk cId="1985273030" sldId="269"/>
        </pc:sldMkLst>
        <pc:spChg chg="mod">
          <ac:chgData name="RAFAEL ROCHA DE MELLO" userId="S::rafael.mello@fatec.sp.gov.br::0296815a-bb95-481b-b7d8-c6a9aa30fe7e" providerId="AD" clId="Web-{BD39CFEA-F216-5AE9-3D8C-28DF3DB1039F}" dt="2024-05-08T02:30:35.067" v="138" actId="20577"/>
          <ac:spMkLst>
            <pc:docMk/>
            <pc:sldMk cId="1985273030" sldId="269"/>
            <ac:spMk id="2" creationId="{A66A34D2-8C47-606F-AC71-813D1F6A5A30}"/>
          </ac:spMkLst>
        </pc:spChg>
        <pc:picChg chg="mod">
          <ac:chgData name="RAFAEL ROCHA DE MELLO" userId="S::rafael.mello@fatec.sp.gov.br::0296815a-bb95-481b-b7d8-c6a9aa30fe7e" providerId="AD" clId="Web-{BD39CFEA-F216-5AE9-3D8C-28DF3DB1039F}" dt="2024-05-08T02:30:45.365" v="141" actId="1076"/>
          <ac:picMkLst>
            <pc:docMk/>
            <pc:sldMk cId="1985273030" sldId="269"/>
            <ac:picMk id="4" creationId="{887FEF29-7F21-18EB-1C77-2F6D4D8BC9B5}"/>
          </ac:picMkLst>
        </pc:picChg>
        <pc:picChg chg="mod">
          <ac:chgData name="RAFAEL ROCHA DE MELLO" userId="S::rafael.mello@fatec.sp.gov.br::0296815a-bb95-481b-b7d8-c6a9aa30fe7e" providerId="AD" clId="Web-{BD39CFEA-F216-5AE9-3D8C-28DF3DB1039F}" dt="2024-05-08T02:30:41.880" v="139" actId="1076"/>
          <ac:picMkLst>
            <pc:docMk/>
            <pc:sldMk cId="1985273030" sldId="269"/>
            <ac:picMk id="5" creationId="{3B22FC89-AD94-0415-36E8-F971B9E6E3C0}"/>
          </ac:picMkLst>
        </pc:picChg>
      </pc:sldChg>
      <pc:sldChg chg="modSp">
        <pc:chgData name="RAFAEL ROCHA DE MELLO" userId="S::rafael.mello@fatec.sp.gov.br::0296815a-bb95-481b-b7d8-c6a9aa30fe7e" providerId="AD" clId="Web-{BD39CFEA-F216-5AE9-3D8C-28DF3DB1039F}" dt="2024-05-08T02:31:41.476" v="150" actId="1076"/>
        <pc:sldMkLst>
          <pc:docMk/>
          <pc:sldMk cId="3147341760" sldId="270"/>
        </pc:sldMkLst>
        <pc:picChg chg="mod">
          <ac:chgData name="RAFAEL ROCHA DE MELLO" userId="S::rafael.mello@fatec.sp.gov.br::0296815a-bb95-481b-b7d8-c6a9aa30fe7e" providerId="AD" clId="Web-{BD39CFEA-F216-5AE9-3D8C-28DF3DB1039F}" dt="2024-05-08T02:31:38.148" v="148" actId="1076"/>
          <ac:picMkLst>
            <pc:docMk/>
            <pc:sldMk cId="3147341760" sldId="270"/>
            <ac:picMk id="4" creationId="{773C594C-40B9-9DA5-7ABD-19FAE66D31F6}"/>
          </ac:picMkLst>
        </pc:picChg>
        <pc:picChg chg="mod">
          <ac:chgData name="RAFAEL ROCHA DE MELLO" userId="S::rafael.mello@fatec.sp.gov.br::0296815a-bb95-481b-b7d8-c6a9aa30fe7e" providerId="AD" clId="Web-{BD39CFEA-F216-5AE9-3D8C-28DF3DB1039F}" dt="2024-05-08T02:31:41.476" v="150" actId="1076"/>
          <ac:picMkLst>
            <pc:docMk/>
            <pc:sldMk cId="3147341760" sldId="270"/>
            <ac:picMk id="5" creationId="{733CD508-575E-6A8E-2B53-C86D6E1A4E49}"/>
          </ac:picMkLst>
        </pc:picChg>
      </pc:sldChg>
      <pc:sldChg chg="addSp modSp new del">
        <pc:chgData name="RAFAEL ROCHA DE MELLO" userId="S::rafael.mello@fatec.sp.gov.br::0296815a-bb95-481b-b7d8-c6a9aa30fe7e" providerId="AD" clId="Web-{BD39CFEA-F216-5AE9-3D8C-28DF3DB1039F}" dt="2024-05-08T02:01:38.953" v="66"/>
        <pc:sldMkLst>
          <pc:docMk/>
          <pc:sldMk cId="1442301751" sldId="271"/>
        </pc:sldMkLst>
        <pc:spChg chg="mod">
          <ac:chgData name="RAFAEL ROCHA DE MELLO" userId="S::rafael.mello@fatec.sp.gov.br::0296815a-bb95-481b-b7d8-c6a9aa30fe7e" providerId="AD" clId="Web-{BD39CFEA-F216-5AE9-3D8C-28DF3DB1039F}" dt="2024-05-08T01:55:16.438" v="58" actId="1076"/>
          <ac:spMkLst>
            <pc:docMk/>
            <pc:sldMk cId="1442301751" sldId="271"/>
            <ac:spMk id="2" creationId="{1A17A756-043A-1E35-D176-98E9C9C736B2}"/>
          </ac:spMkLst>
        </pc:spChg>
        <pc:spChg chg="mod">
          <ac:chgData name="RAFAEL ROCHA DE MELLO" userId="S::rafael.mello@fatec.sp.gov.br::0296815a-bb95-481b-b7d8-c6a9aa30fe7e" providerId="AD" clId="Web-{BD39CFEA-F216-5AE9-3D8C-28DF3DB1039F}" dt="2024-05-08T01:55:19.438" v="59" actId="1076"/>
          <ac:spMkLst>
            <pc:docMk/>
            <pc:sldMk cId="1442301751" sldId="271"/>
            <ac:spMk id="3" creationId="{42D378C4-D31C-3170-63C4-CB9D324B2291}"/>
          </ac:spMkLst>
        </pc:spChg>
        <pc:picChg chg="add mod">
          <ac:chgData name="RAFAEL ROCHA DE MELLO" userId="S::rafael.mello@fatec.sp.gov.br::0296815a-bb95-481b-b7d8-c6a9aa30fe7e" providerId="AD" clId="Web-{BD39CFEA-F216-5AE9-3D8C-28DF3DB1039F}" dt="2024-05-08T01:55:40.079" v="63" actId="1076"/>
          <ac:picMkLst>
            <pc:docMk/>
            <pc:sldMk cId="1442301751" sldId="271"/>
            <ac:picMk id="5" creationId="{403CBA42-27EC-AD04-56E2-9F0D5AC56708}"/>
          </ac:picMkLst>
        </pc:picChg>
      </pc:sldChg>
    </pc:docChg>
  </pc:docChgLst>
  <pc:docChgLst>
    <pc:chgData name="RAFAEL ROCHA DE MELLO" userId="S::rafael.mello@fatec.sp.gov.br::0296815a-bb95-481b-b7d8-c6a9aa30fe7e" providerId="AD" clId="Web-{CB4BE675-372A-B5D4-FA7B-6F39E92E7811}"/>
    <pc:docChg chg="sldOrd">
      <pc:chgData name="RAFAEL ROCHA DE MELLO" userId="S::rafael.mello@fatec.sp.gov.br::0296815a-bb95-481b-b7d8-c6a9aa30fe7e" providerId="AD" clId="Web-{CB4BE675-372A-B5D4-FA7B-6F39E92E7811}" dt="2024-05-08T22:41:30.319" v="0"/>
      <pc:docMkLst>
        <pc:docMk/>
      </pc:docMkLst>
      <pc:sldChg chg="ord">
        <pc:chgData name="RAFAEL ROCHA DE MELLO" userId="S::rafael.mello@fatec.sp.gov.br::0296815a-bb95-481b-b7d8-c6a9aa30fe7e" providerId="AD" clId="Web-{CB4BE675-372A-B5D4-FA7B-6F39E92E7811}" dt="2024-05-08T22:41:30.319" v="0"/>
        <pc:sldMkLst>
          <pc:docMk/>
          <pc:sldMk cId="99287275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5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3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1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6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0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3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2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75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err="1"/>
              <a:t>Introdução</a:t>
            </a:r>
            <a:r>
              <a:rPr lang="en-US" sz="5400" dirty="0"/>
              <a:t>  Data </a:t>
            </a:r>
            <a:r>
              <a:rPr lang="en-US" sz="5400" err="1"/>
              <a:t>WaREhouse</a:t>
            </a:r>
            <a:r>
              <a:rPr lang="en-US" sz="5400" dirty="0"/>
              <a:t> Auxilio </a:t>
            </a:r>
            <a:r>
              <a:rPr lang="en-US" sz="5400" err="1"/>
              <a:t>Emergencial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8124"/>
            <a:ext cx="9144000" cy="2561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Este Data Warehouse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foi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criado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fornecer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dados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relacionados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auxílio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emergencial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um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programa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grande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importância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social no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Brasil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  Ao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consolidar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dados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beneficiários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pagamentos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municípios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único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local, o Data Warehouse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oferece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base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sólida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realização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análises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34D2-8C47-606F-AC71-813D1F6A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baseline="0" dirty="0">
                <a:latin typeface="Aptos Display"/>
              </a:rPr>
              <a:t>Análises dos dados</a:t>
            </a:r>
            <a:r>
              <a:rPr lang="en-US" sz="4400" dirty="0">
                <a:latin typeface="Aptos Display"/>
                <a:ea typeface="Aptos Display"/>
                <a:cs typeface="Aptos Display"/>
              </a:rPr>
              <a:t>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C714-FEBF-7B10-35AC-8CBCFA9F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5053"/>
            <a:ext cx="9872871" cy="581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" indent="0" algn="ctr">
              <a:buNone/>
            </a:pPr>
            <a:r>
              <a:rPr lang="en-US" dirty="0">
                <a:ea typeface="+mn-lt"/>
                <a:cs typeface="+mn-lt"/>
              </a:rPr>
              <a:t>Valor </a:t>
            </a:r>
            <a:r>
              <a:rPr lang="en-US" err="1">
                <a:ea typeface="+mn-lt"/>
                <a:cs typeface="+mn-lt"/>
              </a:rPr>
              <a:t>médio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benefício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município</a:t>
            </a:r>
            <a:endParaRPr lang="en-US" err="1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87FEF29-7F21-18EB-1C77-2F6D4D8B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95" y="3010696"/>
            <a:ext cx="6599030" cy="2428874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3B22FC89-AD94-0415-36E8-F971B9E6E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06" y="2606060"/>
            <a:ext cx="3024532" cy="32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C464-9976-F41E-52F9-ED4B2E89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aseline="0">
                <a:latin typeface="Aptos Display"/>
              </a:rPr>
              <a:t>Análises dos dados</a:t>
            </a:r>
            <a:r>
              <a:rPr lang="en-US" sz="4400">
                <a:latin typeface="Aptos Display"/>
                <a:ea typeface="Aptos Display"/>
                <a:cs typeface="Aptos Display"/>
              </a:rPr>
              <a:t>​</a:t>
            </a:r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0086FD-9070-82ED-0055-EF952D4B1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1" y="2311400"/>
            <a:ext cx="4776935" cy="4038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C761D-2A4D-002E-E9DA-329106834FE8}"/>
              </a:ext>
            </a:extLst>
          </p:cNvPr>
          <p:cNvSpPr txBox="1"/>
          <p:nvPr/>
        </p:nvSpPr>
        <p:spPr>
          <a:xfrm>
            <a:off x="2769705" y="1709531"/>
            <a:ext cx="661946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err="1">
                <a:solidFill>
                  <a:srgbClr val="1CADE4"/>
                </a:solidFill>
              </a:rPr>
              <a:t>Número</a:t>
            </a:r>
            <a:r>
              <a:rPr lang="en-US" sz="2200" dirty="0">
                <a:solidFill>
                  <a:srgbClr val="1CADE4"/>
                </a:solidFill>
              </a:rPr>
              <a:t> de </a:t>
            </a:r>
            <a:r>
              <a:rPr lang="en-US" sz="2200" err="1">
                <a:solidFill>
                  <a:srgbClr val="1CADE4"/>
                </a:solidFill>
              </a:rPr>
              <a:t>beneficiários</a:t>
            </a:r>
            <a:r>
              <a:rPr lang="en-US" sz="2200" dirty="0">
                <a:solidFill>
                  <a:srgbClr val="1CADE4"/>
                </a:solidFill>
              </a:rPr>
              <a:t> </a:t>
            </a:r>
            <a:r>
              <a:rPr lang="en-US" sz="2200" err="1">
                <a:solidFill>
                  <a:srgbClr val="1CADE4"/>
                </a:solidFill>
              </a:rPr>
              <a:t>por</a:t>
            </a:r>
            <a:r>
              <a:rPr lang="en-US" sz="2200" dirty="0">
                <a:solidFill>
                  <a:srgbClr val="1CADE4"/>
                </a:solidFill>
              </a:rPr>
              <a:t> </a:t>
            </a:r>
            <a:r>
              <a:rPr lang="en-US" sz="2200" err="1">
                <a:solidFill>
                  <a:srgbClr val="1CADE4"/>
                </a:solidFill>
              </a:rPr>
              <a:t>faixa</a:t>
            </a:r>
            <a:r>
              <a:rPr lang="en-US" sz="2200" dirty="0">
                <a:solidFill>
                  <a:srgbClr val="1CADE4"/>
                </a:solidFill>
              </a:rPr>
              <a:t> </a:t>
            </a:r>
            <a:r>
              <a:rPr lang="en-US" sz="2200" err="1">
                <a:solidFill>
                  <a:srgbClr val="1CADE4"/>
                </a:solidFill>
              </a:rPr>
              <a:t>etária</a:t>
            </a:r>
            <a:endParaRPr lang="en-US" err="1"/>
          </a:p>
        </p:txBody>
      </p:sp>
      <p:pic>
        <p:nvPicPr>
          <p:cNvPr id="8" name="Picture 7" descr="A blue bar graph with numbers&#10;&#10;Description automatically generated">
            <a:extLst>
              <a:ext uri="{FF2B5EF4-FFF2-40B4-BE49-F238E27FC236}">
                <a16:creationId xmlns:a16="http://schemas.microsoft.com/office/drawing/2014/main" id="{27FBAA58-BAF7-687F-D54F-1B0014084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153" y="2714048"/>
            <a:ext cx="6585239" cy="32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F9EF-C03D-2826-4F05-1735C83E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aseline="0" dirty="0">
                <a:latin typeface="Aptos Display"/>
              </a:rPr>
              <a:t>Análises dos dados</a:t>
            </a:r>
            <a:r>
              <a:rPr lang="en-US" sz="4400" dirty="0">
                <a:latin typeface="Aptos Display"/>
                <a:ea typeface="Aptos Display"/>
                <a:cs typeface="Aptos Display"/>
              </a:rPr>
              <a:t>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C070-E6AB-FDA2-3BE9-7E4EF006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58618"/>
            <a:ext cx="9872871" cy="515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 algn="ctr">
              <a:buNone/>
            </a:pPr>
            <a:r>
              <a:rPr lang="en-US" err="1"/>
              <a:t>Número</a:t>
            </a:r>
            <a:r>
              <a:rPr lang="en-US" dirty="0"/>
              <a:t> de </a:t>
            </a:r>
            <a:r>
              <a:rPr lang="en-US" err="1"/>
              <a:t>beneficiários</a:t>
            </a:r>
            <a:r>
              <a:rPr lang="en-US" dirty="0"/>
              <a:t> </a:t>
            </a:r>
            <a:r>
              <a:rPr lang="en-US" err="1"/>
              <a:t>por</a:t>
            </a:r>
            <a:r>
              <a:rPr lang="en-US" dirty="0"/>
              <a:t> </a:t>
            </a:r>
            <a:r>
              <a:rPr lang="en-US" err="1"/>
              <a:t>situação</a:t>
            </a:r>
            <a:r>
              <a:rPr lang="en-US" dirty="0"/>
              <a:t> do </a:t>
            </a:r>
            <a:r>
              <a:rPr lang="en-US" err="1"/>
              <a:t>benefício</a:t>
            </a:r>
            <a:r>
              <a:rPr lang="en-US" dirty="0"/>
              <a:t> </a:t>
            </a:r>
            <a:endParaRPr lang="en-US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5A7B798-C3E8-2E4D-9C71-8C259093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2" y="2977116"/>
            <a:ext cx="6424543" cy="1897683"/>
          </a:xfrm>
          <a:prstGeom prst="rect">
            <a:avLst/>
          </a:prstGeom>
        </p:spPr>
      </p:pic>
      <p:pic>
        <p:nvPicPr>
          <p:cNvPr id="7" name="Picture 6" descr="A white box with black text&#10;&#10;Description automatically generated">
            <a:extLst>
              <a:ext uri="{FF2B5EF4-FFF2-40B4-BE49-F238E27FC236}">
                <a16:creationId xmlns:a16="http://schemas.microsoft.com/office/drawing/2014/main" id="{ECDFECF7-E64E-5EF8-4960-CBD22A4C1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66" y="3295670"/>
            <a:ext cx="4703141" cy="12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6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E75-B2A1-7523-91F0-8016E34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aseline="0">
                <a:latin typeface="Aptos Display"/>
              </a:rPr>
              <a:t>Análises dos dados</a:t>
            </a:r>
            <a:r>
              <a:rPr lang="en-US" sz="4400">
                <a:latin typeface="Aptos Display"/>
                <a:ea typeface="Aptos Display"/>
                <a:cs typeface="Aptos Display"/>
              </a:rPr>
              <a:t>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FBD5-9D67-57D5-EA44-7243488A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5053"/>
            <a:ext cx="9872871" cy="394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 algn="ctr">
              <a:buNone/>
            </a:pPr>
            <a:r>
              <a:rPr lang="en-US" dirty="0"/>
              <a:t>Percentual de </a:t>
            </a:r>
            <a:r>
              <a:rPr lang="en-US" dirty="0" err="1"/>
              <a:t>benefícios</a:t>
            </a:r>
            <a:r>
              <a:rPr lang="en-US" dirty="0"/>
              <a:t> </a:t>
            </a:r>
            <a:r>
              <a:rPr lang="en-US" dirty="0" err="1"/>
              <a:t>aprovados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cancelados</a:t>
            </a:r>
          </a:p>
        </p:txBody>
      </p:sp>
      <p:pic>
        <p:nvPicPr>
          <p:cNvPr id="4" name="Picture 3" descr="A computer code with text&#10;&#10;Description automatically generated">
            <a:extLst>
              <a:ext uri="{FF2B5EF4-FFF2-40B4-BE49-F238E27FC236}">
                <a16:creationId xmlns:a16="http://schemas.microsoft.com/office/drawing/2014/main" id="{773C594C-40B9-9DA5-7ABD-19FAE66D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77" y="2393661"/>
            <a:ext cx="9119465" cy="205913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3CD508-575E-6A8E-2B53-C86D6E1A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51" y="4733724"/>
            <a:ext cx="6729518" cy="15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4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6D59-C8AE-F1D5-4DD3-AC96F0A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Conclusão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5C1F-8F89-FB6E-2101-4856F4DF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Em </a:t>
            </a:r>
            <a:r>
              <a:rPr lang="en-US" dirty="0" err="1"/>
              <a:t>resumo</a:t>
            </a:r>
            <a:r>
              <a:rPr lang="en-US" dirty="0"/>
              <a:t>, o Data Warehouse é </a:t>
            </a:r>
            <a:r>
              <a:rPr lang="en-US" dirty="0" err="1"/>
              <a:t>essencial</a:t>
            </a:r>
            <a:r>
              <a:rPr lang="en-US" dirty="0"/>
              <a:t> para </a:t>
            </a:r>
            <a:r>
              <a:rPr lang="en-US" dirty="0" err="1"/>
              <a:t>transformar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úteis</a:t>
            </a:r>
            <a:r>
              <a:rPr lang="en-US" dirty="0"/>
              <a:t> para as </a:t>
            </a:r>
            <a:r>
              <a:rPr lang="en-US" dirty="0" err="1"/>
              <a:t>empresas</a:t>
            </a:r>
            <a:r>
              <a:rPr lang="en-US" dirty="0"/>
              <a:t>. Ele </a:t>
            </a:r>
            <a:r>
              <a:rPr lang="en-US" dirty="0" err="1"/>
              <a:t>organiza</a:t>
            </a:r>
            <a:r>
              <a:rPr lang="en-US" dirty="0"/>
              <a:t> dados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</a:t>
            </a:r>
            <a:r>
              <a:rPr lang="en-US" dirty="0" err="1"/>
              <a:t>análises</a:t>
            </a:r>
            <a:r>
              <a:rPr lang="en-US" dirty="0"/>
              <a:t> </a:t>
            </a:r>
            <a:r>
              <a:rPr lang="en-US" dirty="0" err="1"/>
              <a:t>detalhadas</a:t>
            </a:r>
            <a:r>
              <a:rPr lang="en-US" dirty="0"/>
              <a:t> e </a:t>
            </a:r>
            <a:r>
              <a:rPr lang="en-US" dirty="0" err="1"/>
              <a:t>tomadas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inteligentes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eficiência</a:t>
            </a:r>
            <a:r>
              <a:rPr lang="en-US" dirty="0"/>
              <a:t> e </a:t>
            </a:r>
            <a:r>
              <a:rPr lang="en-US" dirty="0" err="1"/>
              <a:t>reduzir</a:t>
            </a:r>
            <a:r>
              <a:rPr lang="en-US" dirty="0"/>
              <a:t> custos, o Data Warehouse </a:t>
            </a:r>
            <a:r>
              <a:rPr lang="en-US" dirty="0" err="1"/>
              <a:t>impulsiona</a:t>
            </a:r>
            <a:r>
              <a:rPr lang="en-US" dirty="0"/>
              <a:t> a </a:t>
            </a:r>
            <a:r>
              <a:rPr lang="en-US" dirty="0" err="1"/>
              <a:t>inovação</a:t>
            </a:r>
            <a:r>
              <a:rPr lang="en-US" dirty="0"/>
              <a:t> e a </a:t>
            </a:r>
            <a:r>
              <a:rPr lang="en-US" dirty="0" err="1"/>
              <a:t>competitividade</a:t>
            </a:r>
            <a:r>
              <a:rPr lang="en-US" dirty="0"/>
              <a:t>, </a:t>
            </a:r>
            <a:r>
              <a:rPr lang="en-US" dirty="0" err="1"/>
              <a:t>ajudando</a:t>
            </a:r>
            <a:r>
              <a:rPr lang="en-US" dirty="0"/>
              <a:t> as </a:t>
            </a:r>
            <a:r>
              <a:rPr lang="en-US" dirty="0" err="1"/>
              <a:t>organizações</a:t>
            </a:r>
            <a:r>
              <a:rPr lang="en-US" dirty="0"/>
              <a:t> a se </a:t>
            </a:r>
            <a:r>
              <a:rPr lang="en-US" dirty="0" err="1"/>
              <a:t>destacarem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mercado </a:t>
            </a:r>
            <a:r>
              <a:rPr lang="en-US" dirty="0" err="1"/>
              <a:t>dinâmico</a:t>
            </a:r>
            <a:r>
              <a:rPr lang="en-US" dirty="0"/>
              <a:t> e </a:t>
            </a:r>
            <a:r>
              <a:rPr lang="en-US" dirty="0" err="1"/>
              <a:t>orientado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dados.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C298-4961-949F-9819-A943EAA4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430"/>
            <a:ext cx="10515600" cy="1270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Fonte dos dados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2F1E-92B5-8763-DBBA-C58B697F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52" y="2606200"/>
            <a:ext cx="10734963" cy="16532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0" indent="0">
              <a:buNone/>
            </a:pP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Data Warehouse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fictícios</a:t>
            </a:r>
            <a:r>
              <a:rPr lang="en-US" dirty="0"/>
              <a:t> e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inseridos</a:t>
            </a:r>
            <a:r>
              <a:rPr lang="en-US" dirty="0"/>
              <a:t> </a:t>
            </a:r>
            <a:r>
              <a:rPr lang="en-US" dirty="0" err="1"/>
              <a:t>aleatóriamente</a:t>
            </a:r>
            <a:r>
              <a:rPr lang="en-US" dirty="0"/>
              <a:t> com o </a:t>
            </a:r>
            <a:r>
              <a:rPr lang="en-US" dirty="0" err="1"/>
              <a:t>propósito</a:t>
            </a:r>
            <a:r>
              <a:rPr lang="en-US" dirty="0"/>
              <a:t> de </a:t>
            </a:r>
            <a:r>
              <a:rPr lang="en-US" dirty="0" err="1"/>
              <a:t>demonstrar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e o </a:t>
            </a:r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87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E973-C80A-48A2-9E3F-4CBB79D1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err="1"/>
              <a:t>Criação</a:t>
            </a:r>
            <a:r>
              <a:rPr lang="en-US" dirty="0"/>
              <a:t> do Data Warehouse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DE0D-B2EE-A86C-9574-74B2E79B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4" y="1702641"/>
            <a:ext cx="6275908" cy="5157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 algn="ctr">
              <a:buNone/>
            </a:pPr>
            <a:r>
              <a:rPr lang="en-US" sz="1800" b="1" err="1"/>
              <a:t>Tabelas</a:t>
            </a:r>
            <a:r>
              <a:rPr lang="en-US" sz="1800" b="1" dirty="0"/>
              <a:t> </a:t>
            </a:r>
            <a:r>
              <a:rPr lang="en-US" sz="1800" b="1" err="1"/>
              <a:t>Dimensionais</a:t>
            </a:r>
            <a:endParaRPr lang="en-US" sz="1800" b="1"/>
          </a:p>
          <a:p>
            <a:pPr marL="45720" indent="0">
              <a:buNone/>
            </a:pPr>
            <a:r>
              <a:rPr lang="en-US" sz="1800" dirty="0"/>
              <a:t>Foram </a:t>
            </a:r>
            <a:r>
              <a:rPr lang="en-US" sz="1800" dirty="0" err="1"/>
              <a:t>criadas</a:t>
            </a:r>
            <a:r>
              <a:rPr lang="en-US" sz="1800" dirty="0"/>
              <a:t> 5 </a:t>
            </a:r>
            <a:r>
              <a:rPr lang="en-US" sz="1800" dirty="0" err="1"/>
              <a:t>tabelas</a:t>
            </a:r>
            <a:r>
              <a:rPr lang="en-US" sz="1800" dirty="0"/>
              <a:t> </a:t>
            </a:r>
            <a:r>
              <a:rPr lang="en-US" sz="1800" dirty="0" err="1"/>
              <a:t>dimensionais</a:t>
            </a:r>
            <a:r>
              <a:rPr lang="en-US" sz="1800" dirty="0"/>
              <a:t>:</a:t>
            </a:r>
          </a:p>
          <a:p>
            <a:r>
              <a:rPr lang="en-US" sz="1800" err="1"/>
              <a:t>dim_beneficiario</a:t>
            </a:r>
            <a:r>
              <a:rPr lang="en-US" sz="1800" dirty="0"/>
              <a:t>: </a:t>
            </a:r>
            <a:r>
              <a:rPr lang="en-US" sz="1800" err="1"/>
              <a:t>Contém</a:t>
            </a:r>
            <a:r>
              <a:rPr lang="en-US" sz="1800" dirty="0"/>
              <a:t> as </a:t>
            </a:r>
            <a:r>
              <a:rPr lang="en-US" sz="1800" err="1"/>
              <a:t>informações</a:t>
            </a:r>
            <a:r>
              <a:rPr lang="en-US" sz="1800" dirty="0"/>
              <a:t> </a:t>
            </a:r>
            <a:r>
              <a:rPr lang="en-US" sz="1800" err="1"/>
              <a:t>sobre</a:t>
            </a:r>
            <a:r>
              <a:rPr lang="en-US" sz="1800" dirty="0"/>
              <a:t> </a:t>
            </a:r>
            <a:r>
              <a:rPr lang="en-US" sz="1800" err="1"/>
              <a:t>os</a:t>
            </a:r>
            <a:r>
              <a:rPr lang="en-US" sz="1800" dirty="0"/>
              <a:t> </a:t>
            </a:r>
            <a:r>
              <a:rPr lang="en-US" sz="1800" err="1"/>
              <a:t>beneficiários</a:t>
            </a:r>
            <a:r>
              <a:rPr lang="en-US" sz="1800" dirty="0"/>
              <a:t> do </a:t>
            </a:r>
            <a:r>
              <a:rPr lang="en-US" sz="1800" err="1"/>
              <a:t>auxílio</a:t>
            </a:r>
            <a:r>
              <a:rPr lang="en-US" sz="1800" dirty="0"/>
              <a:t> </a:t>
            </a:r>
            <a:r>
              <a:rPr lang="en-US" sz="1800" err="1"/>
              <a:t>emergencial</a:t>
            </a:r>
            <a:r>
              <a:rPr lang="en-US" sz="1800" dirty="0"/>
              <a:t>, </a:t>
            </a:r>
            <a:r>
              <a:rPr lang="en-US" sz="1800" err="1"/>
              <a:t>como</a:t>
            </a:r>
            <a:r>
              <a:rPr lang="en-US" sz="1800" dirty="0"/>
              <a:t> CPF, </a:t>
            </a:r>
            <a:r>
              <a:rPr lang="en-US" sz="1800" err="1"/>
              <a:t>nome</a:t>
            </a:r>
            <a:r>
              <a:rPr lang="en-US" sz="1800" dirty="0"/>
              <a:t> e data de </a:t>
            </a:r>
            <a:r>
              <a:rPr lang="en-US" sz="1800" err="1"/>
              <a:t>nascimento</a:t>
            </a:r>
            <a:r>
              <a:rPr lang="en-US" sz="1800" dirty="0"/>
              <a:t>.</a:t>
            </a:r>
          </a:p>
          <a:p>
            <a:r>
              <a:rPr lang="en-US" sz="1800" err="1"/>
              <a:t>dim_pagamento</a:t>
            </a:r>
            <a:r>
              <a:rPr lang="en-US" sz="1800" dirty="0"/>
              <a:t>: </a:t>
            </a:r>
            <a:r>
              <a:rPr lang="en-US" sz="1800" err="1"/>
              <a:t>Contém</a:t>
            </a:r>
            <a:r>
              <a:rPr lang="en-US" sz="1800" dirty="0"/>
              <a:t> </a:t>
            </a:r>
            <a:r>
              <a:rPr lang="en-US" sz="1800" err="1"/>
              <a:t>os</a:t>
            </a:r>
            <a:r>
              <a:rPr lang="en-US" sz="1800" dirty="0"/>
              <a:t> </a:t>
            </a:r>
            <a:r>
              <a:rPr lang="en-US" sz="1800" err="1"/>
              <a:t>detalhes</a:t>
            </a:r>
            <a:r>
              <a:rPr lang="en-US" sz="1800" dirty="0"/>
              <a:t> </a:t>
            </a:r>
            <a:r>
              <a:rPr lang="en-US" sz="1800" err="1"/>
              <a:t>sobre</a:t>
            </a:r>
            <a:r>
              <a:rPr lang="en-US" sz="1800" dirty="0"/>
              <a:t> </a:t>
            </a:r>
            <a:r>
              <a:rPr lang="en-US" sz="1800" err="1"/>
              <a:t>os</a:t>
            </a:r>
            <a:r>
              <a:rPr lang="en-US" sz="1800" dirty="0"/>
              <a:t> </a:t>
            </a:r>
            <a:r>
              <a:rPr lang="en-US" sz="1800" err="1"/>
              <a:t>pagamentos</a:t>
            </a:r>
            <a:r>
              <a:rPr lang="en-US" sz="1800" dirty="0"/>
              <a:t> do </a:t>
            </a:r>
            <a:r>
              <a:rPr lang="en-US" sz="1800" err="1"/>
              <a:t>auxílio</a:t>
            </a:r>
            <a:r>
              <a:rPr lang="en-US" sz="1800" dirty="0"/>
              <a:t>, </a:t>
            </a:r>
            <a:r>
              <a:rPr lang="en-US" sz="1800" err="1"/>
              <a:t>como</a:t>
            </a:r>
            <a:r>
              <a:rPr lang="en-US" sz="1800" dirty="0"/>
              <a:t> data de </a:t>
            </a:r>
            <a:r>
              <a:rPr lang="en-US" sz="1800" err="1"/>
              <a:t>pagamento</a:t>
            </a:r>
            <a:r>
              <a:rPr lang="en-US" sz="1800" dirty="0"/>
              <a:t>, banco e </a:t>
            </a:r>
            <a:r>
              <a:rPr lang="en-US" sz="1800" err="1"/>
              <a:t>agência</a:t>
            </a:r>
            <a:r>
              <a:rPr lang="en-US" sz="1800" dirty="0"/>
              <a:t>.</a:t>
            </a:r>
          </a:p>
          <a:p>
            <a:r>
              <a:rPr lang="en-US" sz="1800" err="1"/>
              <a:t>dim_municipio</a:t>
            </a:r>
            <a:r>
              <a:rPr lang="en-US" sz="1800" dirty="0"/>
              <a:t>: </a:t>
            </a:r>
            <a:r>
              <a:rPr lang="en-US" sz="1800" err="1"/>
              <a:t>Contém</a:t>
            </a:r>
            <a:r>
              <a:rPr lang="en-US" sz="1800" dirty="0"/>
              <a:t> </a:t>
            </a:r>
            <a:r>
              <a:rPr lang="en-US" sz="1800" err="1"/>
              <a:t>informações</a:t>
            </a:r>
            <a:r>
              <a:rPr lang="en-US" sz="1800" dirty="0"/>
              <a:t> </a:t>
            </a:r>
            <a:r>
              <a:rPr lang="en-US" sz="1800" err="1"/>
              <a:t>sobre</a:t>
            </a:r>
            <a:r>
              <a:rPr lang="en-US" sz="1800" dirty="0"/>
              <a:t> </a:t>
            </a:r>
            <a:r>
              <a:rPr lang="en-US" sz="1800" err="1"/>
              <a:t>os</a:t>
            </a:r>
            <a:r>
              <a:rPr lang="en-US" sz="1800" dirty="0"/>
              <a:t> </a:t>
            </a:r>
            <a:r>
              <a:rPr lang="en-US" sz="1800" err="1"/>
              <a:t>municípios</a:t>
            </a:r>
            <a:r>
              <a:rPr lang="en-US" sz="1800" dirty="0"/>
              <a:t> </a:t>
            </a:r>
            <a:r>
              <a:rPr lang="en-US" sz="1800" err="1"/>
              <a:t>onde</a:t>
            </a:r>
            <a:r>
              <a:rPr lang="en-US" sz="1800" dirty="0"/>
              <a:t> </a:t>
            </a:r>
            <a:r>
              <a:rPr lang="en-US" sz="1800" err="1"/>
              <a:t>os</a:t>
            </a:r>
            <a:r>
              <a:rPr lang="en-US" sz="1800" dirty="0"/>
              <a:t> </a:t>
            </a:r>
            <a:r>
              <a:rPr lang="en-US" sz="1800" err="1"/>
              <a:t>beneficiários</a:t>
            </a:r>
            <a:r>
              <a:rPr lang="en-US" sz="1800" dirty="0"/>
              <a:t> </a:t>
            </a:r>
            <a:r>
              <a:rPr lang="en-US" sz="1800" err="1"/>
              <a:t>residem</a:t>
            </a:r>
            <a:r>
              <a:rPr lang="en-US" sz="1800" dirty="0"/>
              <a:t>, </a:t>
            </a:r>
            <a:r>
              <a:rPr lang="en-US" sz="1800" err="1"/>
              <a:t>como</a:t>
            </a:r>
            <a:r>
              <a:rPr lang="en-US" sz="1800" dirty="0"/>
              <a:t> </a:t>
            </a:r>
            <a:r>
              <a:rPr lang="en-US" sz="1800" err="1"/>
              <a:t>nome</a:t>
            </a:r>
            <a:r>
              <a:rPr lang="en-US" sz="1800" dirty="0"/>
              <a:t>, </a:t>
            </a:r>
            <a:r>
              <a:rPr lang="en-US" sz="1800" err="1"/>
              <a:t>estado</a:t>
            </a:r>
            <a:r>
              <a:rPr lang="en-US" sz="1800" dirty="0"/>
              <a:t> e </a:t>
            </a:r>
            <a:r>
              <a:rPr lang="en-US" sz="1800" err="1"/>
              <a:t>código</a:t>
            </a:r>
            <a:r>
              <a:rPr lang="en-US" sz="1800" dirty="0"/>
              <a:t> IBGE.</a:t>
            </a:r>
          </a:p>
          <a:p>
            <a:r>
              <a:rPr lang="en-US" sz="1800" dirty="0" err="1"/>
              <a:t>dim_tipo_beneficio</a:t>
            </a:r>
            <a:r>
              <a:rPr lang="en-US" sz="1800" dirty="0"/>
              <a:t>: </a:t>
            </a:r>
            <a:r>
              <a:rPr lang="en-US" sz="1800" dirty="0" err="1"/>
              <a:t>Contém</a:t>
            </a:r>
            <a:r>
              <a:rPr lang="en-US" sz="1800" dirty="0"/>
              <a:t> </a:t>
            </a:r>
            <a:r>
              <a:rPr lang="en-US" sz="1800" dirty="0" err="1"/>
              <a:t>tipo</a:t>
            </a:r>
            <a:r>
              <a:rPr lang="en-US" sz="1800" dirty="0"/>
              <a:t> do </a:t>
            </a:r>
            <a:r>
              <a:rPr lang="en-US" sz="1800" dirty="0" err="1"/>
              <a:t>benefício</a:t>
            </a:r>
            <a:r>
              <a:rPr lang="en-US" sz="1800" dirty="0"/>
              <a:t>.</a:t>
            </a:r>
          </a:p>
          <a:p>
            <a:r>
              <a:rPr lang="en-US" sz="1800" err="1"/>
              <a:t>dim_situacao_beneficio</a:t>
            </a:r>
            <a:r>
              <a:rPr lang="en-US" sz="1800" dirty="0"/>
              <a:t>: </a:t>
            </a:r>
            <a:r>
              <a:rPr lang="en-US" sz="1800" err="1"/>
              <a:t>Contém</a:t>
            </a:r>
            <a:r>
              <a:rPr lang="en-US" sz="1800" dirty="0"/>
              <a:t> a </a:t>
            </a:r>
            <a:r>
              <a:rPr lang="en-US" sz="1800" err="1"/>
              <a:t>situação</a:t>
            </a:r>
            <a:r>
              <a:rPr lang="en-US" sz="1800" dirty="0"/>
              <a:t> </a:t>
            </a:r>
            <a:r>
              <a:rPr lang="en-US" sz="1800" err="1"/>
              <a:t>atual</a:t>
            </a:r>
            <a:r>
              <a:rPr lang="en-US" sz="1800" dirty="0"/>
              <a:t> do </a:t>
            </a:r>
            <a:r>
              <a:rPr lang="en-US" sz="1800" err="1"/>
              <a:t>benefício</a:t>
            </a:r>
            <a:r>
              <a:rPr lang="en-US" sz="1800" dirty="0"/>
              <a:t>, </a:t>
            </a:r>
            <a:r>
              <a:rPr lang="en-US" sz="1800" err="1"/>
              <a:t>como</a:t>
            </a:r>
            <a:r>
              <a:rPr lang="en-US" sz="1800" dirty="0"/>
              <a:t> </a:t>
            </a:r>
            <a:r>
              <a:rPr lang="en-US" sz="1800" err="1"/>
              <a:t>aprovado</a:t>
            </a:r>
            <a:r>
              <a:rPr lang="en-US" sz="1800" dirty="0"/>
              <a:t>, </a:t>
            </a:r>
            <a:r>
              <a:rPr lang="en-US" sz="1800" err="1"/>
              <a:t>em</a:t>
            </a:r>
            <a:r>
              <a:rPr lang="en-US" sz="1800" dirty="0"/>
              <a:t> </a:t>
            </a:r>
            <a:r>
              <a:rPr lang="en-US" sz="1800" err="1"/>
              <a:t>análise</a:t>
            </a:r>
            <a:r>
              <a:rPr lang="en-US" sz="1800" dirty="0"/>
              <a:t> e </a:t>
            </a:r>
            <a:r>
              <a:rPr lang="en-US" sz="1800" err="1"/>
              <a:t>cancelado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5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37DE8C7-4366-49DE-8439-2BD951F6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930" y="1279475"/>
            <a:ext cx="3604694" cy="51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5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E72D-60EA-B7F1-0D31-D12D24CC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09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>
                <a:ea typeface="+mj-lt"/>
                <a:cs typeface="+mj-lt"/>
              </a:rPr>
              <a:t>Criação</a:t>
            </a:r>
            <a:r>
              <a:rPr lang="en-US" dirty="0">
                <a:ea typeface="+mj-lt"/>
                <a:cs typeface="+mj-lt"/>
              </a:rPr>
              <a:t> do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0531-D9DE-7949-025B-DB9DED2A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261" y="2664792"/>
            <a:ext cx="4671394" cy="292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 algn="ctr">
              <a:buNone/>
            </a:pPr>
            <a:r>
              <a:rPr lang="en-US" sz="1800" b="1" err="1"/>
              <a:t>Tabela</a:t>
            </a:r>
            <a:r>
              <a:rPr lang="en-US" sz="1800" b="1" dirty="0"/>
              <a:t> Fato</a:t>
            </a:r>
            <a:endParaRPr lang="en-US" b="1" dirty="0"/>
          </a:p>
          <a:p>
            <a:r>
              <a:rPr lang="en-US" sz="1800" err="1"/>
              <a:t>Foi</a:t>
            </a:r>
            <a:r>
              <a:rPr lang="en-US" sz="1800" dirty="0"/>
              <a:t> </a:t>
            </a:r>
            <a:r>
              <a:rPr lang="en-US" sz="1800" err="1"/>
              <a:t>criada</a:t>
            </a:r>
            <a:r>
              <a:rPr lang="en-US" sz="1800" dirty="0"/>
              <a:t> 1 </a:t>
            </a:r>
            <a:r>
              <a:rPr lang="en-US" sz="1800" err="1"/>
              <a:t>tabela</a:t>
            </a:r>
            <a:r>
              <a:rPr lang="en-US" sz="1800" dirty="0"/>
              <a:t> </a:t>
            </a:r>
            <a:r>
              <a:rPr lang="en-US" sz="1800" err="1"/>
              <a:t>fato</a:t>
            </a:r>
            <a:r>
              <a:rPr lang="en-US" sz="1800" dirty="0"/>
              <a:t>:</a:t>
            </a:r>
          </a:p>
          <a:p>
            <a:r>
              <a:rPr lang="en-US" sz="1800" err="1"/>
              <a:t>fato_auxilio_emergencial</a:t>
            </a:r>
            <a:r>
              <a:rPr lang="en-US" sz="1800" dirty="0"/>
              <a:t>: </a:t>
            </a:r>
            <a:r>
              <a:rPr lang="en-US" sz="1800" err="1"/>
              <a:t>Contém</a:t>
            </a:r>
            <a:r>
              <a:rPr lang="en-US" sz="1800" dirty="0"/>
              <a:t> as </a:t>
            </a:r>
            <a:r>
              <a:rPr lang="en-US" sz="1800" err="1"/>
              <a:t>medidas</a:t>
            </a:r>
            <a:r>
              <a:rPr lang="en-US" sz="1800" dirty="0"/>
              <a:t> </a:t>
            </a:r>
            <a:r>
              <a:rPr lang="en-US" sz="1800" err="1"/>
              <a:t>quantitativas</a:t>
            </a:r>
            <a:r>
              <a:rPr lang="en-US" sz="1800" dirty="0"/>
              <a:t> do </a:t>
            </a:r>
            <a:r>
              <a:rPr lang="en-US" sz="1800" err="1"/>
              <a:t>auxílio</a:t>
            </a:r>
            <a:r>
              <a:rPr lang="en-US" sz="1800" dirty="0"/>
              <a:t> </a:t>
            </a:r>
            <a:r>
              <a:rPr lang="en-US" sz="1800" err="1"/>
              <a:t>emergencial</a:t>
            </a:r>
            <a:r>
              <a:rPr lang="en-US" sz="1800" dirty="0"/>
              <a:t>, </a:t>
            </a:r>
            <a:r>
              <a:rPr lang="en-US" sz="1800" err="1"/>
              <a:t>como</a:t>
            </a:r>
            <a:r>
              <a:rPr lang="en-US" sz="1800" dirty="0"/>
              <a:t> valor do </a:t>
            </a:r>
            <a:r>
              <a:rPr lang="en-US" sz="1800" err="1"/>
              <a:t>benefício</a:t>
            </a:r>
            <a:r>
              <a:rPr lang="en-US" sz="1800" dirty="0"/>
              <a:t> e </a:t>
            </a:r>
            <a:r>
              <a:rPr lang="en-US" sz="1800" err="1"/>
              <a:t>número</a:t>
            </a:r>
            <a:r>
              <a:rPr lang="en-US" sz="1800" dirty="0"/>
              <a:t> de </a:t>
            </a:r>
            <a:r>
              <a:rPr lang="en-US" sz="1800" err="1"/>
              <a:t>beneficiários</a:t>
            </a:r>
            <a:r>
              <a:rPr lang="en-US" sz="1800" dirty="0"/>
              <a:t>, e </a:t>
            </a:r>
            <a:r>
              <a:rPr lang="en-US" sz="1800" err="1"/>
              <a:t>inclui</a:t>
            </a:r>
            <a:r>
              <a:rPr lang="en-US" sz="1800" dirty="0"/>
              <a:t> </a:t>
            </a:r>
            <a:r>
              <a:rPr lang="en-US" sz="1800" err="1"/>
              <a:t>chaves</a:t>
            </a:r>
            <a:r>
              <a:rPr lang="en-US" sz="1800" dirty="0"/>
              <a:t> </a:t>
            </a:r>
            <a:r>
              <a:rPr lang="en-US" sz="1800" err="1"/>
              <a:t>estrangeiras</a:t>
            </a:r>
            <a:r>
              <a:rPr lang="en-US" sz="1800" dirty="0"/>
              <a:t> para as </a:t>
            </a:r>
            <a:r>
              <a:rPr lang="en-US" sz="1800" err="1"/>
              <a:t>tabelas</a:t>
            </a:r>
            <a:r>
              <a:rPr lang="en-US" sz="1800" dirty="0"/>
              <a:t> </a:t>
            </a:r>
            <a:r>
              <a:rPr lang="en-US" sz="1800" err="1"/>
              <a:t>dimensionais</a:t>
            </a:r>
            <a:r>
              <a:rPr lang="en-US" sz="1800" dirty="0"/>
              <a:t> </a:t>
            </a:r>
            <a:r>
              <a:rPr lang="en-US" sz="1800" err="1"/>
              <a:t>relevantes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F1AA426-BF88-7135-903A-86A5162E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20" y="2667475"/>
            <a:ext cx="6451901" cy="28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FADC-C6C1-2141-8D4C-FA313390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>
                <a:ea typeface="+mj-lt"/>
                <a:cs typeface="+mj-lt"/>
              </a:rPr>
              <a:t>Diagrama</a:t>
            </a:r>
            <a:r>
              <a:rPr lang="en-US" dirty="0">
                <a:ea typeface="+mj-lt"/>
                <a:cs typeface="+mj-lt"/>
              </a:rPr>
              <a:t> Multidimensional 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E4ECD5-0F67-7AC8-5A51-D4818D829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287" y="1403326"/>
            <a:ext cx="7075723" cy="5265428"/>
          </a:xfrm>
        </p:spPr>
      </p:pic>
    </p:spTree>
    <p:extLst>
      <p:ext uri="{BB962C8B-B14F-4D97-AF65-F5344CB8AC3E}">
        <p14:creationId xmlns:p14="http://schemas.microsoft.com/office/powerpoint/2010/main" val="145157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A289-4C19-8E3D-0C42-52B36102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169"/>
            <a:ext cx="10515600" cy="95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Como </a:t>
            </a:r>
            <a:r>
              <a:rPr lang="en-US" err="1">
                <a:ea typeface="+mj-lt"/>
                <a:cs typeface="+mj-lt"/>
              </a:rPr>
              <a:t>os</a:t>
            </a:r>
            <a:r>
              <a:rPr lang="en-US" dirty="0">
                <a:ea typeface="+mj-lt"/>
                <a:cs typeface="+mj-lt"/>
              </a:rPr>
              <a:t> dados </a:t>
            </a:r>
            <a:r>
              <a:rPr lang="en-US" err="1">
                <a:ea typeface="+mj-lt"/>
                <a:cs typeface="+mj-lt"/>
              </a:rPr>
              <a:t>foram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inseridos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784D04-7E14-5E68-14AC-B511CD0E5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490" y="1812574"/>
            <a:ext cx="4168427" cy="4701716"/>
          </a:xfr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8DDE2E-2F02-150B-859A-5BDC43CE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774" y="1817154"/>
            <a:ext cx="4983446" cy="4691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F7871-009D-5D6E-6E95-E1CF36B08B3C}"/>
              </a:ext>
            </a:extLst>
          </p:cNvPr>
          <p:cNvSpPr txBox="1"/>
          <p:nvPr/>
        </p:nvSpPr>
        <p:spPr>
          <a:xfrm>
            <a:off x="2269309" y="1188304"/>
            <a:ext cx="76621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rgbClr val="1CADE4"/>
                </a:solidFill>
              </a:rPr>
              <a:t>Inserção</a:t>
            </a:r>
            <a:r>
              <a:rPr lang="en-US" sz="2800" dirty="0">
                <a:solidFill>
                  <a:srgbClr val="1CADE4"/>
                </a:solidFill>
              </a:rPr>
              <a:t> dos dados </a:t>
            </a:r>
            <a:r>
              <a:rPr lang="en-US" sz="2800" err="1">
                <a:solidFill>
                  <a:srgbClr val="1CADE4"/>
                </a:solidFill>
              </a:rPr>
              <a:t>nas</a:t>
            </a:r>
            <a:r>
              <a:rPr lang="en-US" sz="2800" dirty="0">
                <a:solidFill>
                  <a:srgbClr val="1CADE4"/>
                </a:solidFill>
              </a:rPr>
              <a:t> </a:t>
            </a:r>
            <a:r>
              <a:rPr lang="en-US" sz="2800" err="1">
                <a:solidFill>
                  <a:srgbClr val="1CADE4"/>
                </a:solidFill>
              </a:rPr>
              <a:t>tabelas</a:t>
            </a:r>
            <a:r>
              <a:rPr lang="en-US" sz="2800" dirty="0">
                <a:solidFill>
                  <a:srgbClr val="1CADE4"/>
                </a:solidFill>
              </a:rPr>
              <a:t> </a:t>
            </a:r>
            <a:r>
              <a:rPr lang="en-US" sz="2800" err="1">
                <a:solidFill>
                  <a:srgbClr val="1CADE4"/>
                </a:solidFill>
              </a:rPr>
              <a:t>dimensionais</a:t>
            </a:r>
            <a:endParaRPr lang="en-US" sz="280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4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F48D-EDFF-E964-E6DC-BFA38FB6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63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Como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inseridos</a:t>
            </a:r>
            <a:r>
              <a:rPr lang="en-US" dirty="0"/>
              <a:t>?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F9D66F-67EB-DFA7-00E1-4BCAF1E5D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533" y="1892752"/>
            <a:ext cx="9355141" cy="46274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B9095-010A-0283-0838-A636FA2103D2}"/>
              </a:ext>
            </a:extLst>
          </p:cNvPr>
          <p:cNvSpPr txBox="1"/>
          <p:nvPr/>
        </p:nvSpPr>
        <p:spPr>
          <a:xfrm>
            <a:off x="2689463" y="1348433"/>
            <a:ext cx="677316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rgbClr val="1CADE4"/>
                </a:solidFill>
                <a:ea typeface="+mn-lt"/>
                <a:cs typeface="+mn-lt"/>
              </a:rPr>
              <a:t>Inserção</a:t>
            </a:r>
            <a:r>
              <a:rPr lang="en-US" sz="2800" dirty="0">
                <a:solidFill>
                  <a:srgbClr val="1CADE4"/>
                </a:solidFill>
                <a:ea typeface="+mn-lt"/>
                <a:cs typeface="+mn-lt"/>
              </a:rPr>
              <a:t> dos dados </a:t>
            </a:r>
            <a:r>
              <a:rPr lang="en-US" sz="2800" err="1">
                <a:solidFill>
                  <a:srgbClr val="1CADE4"/>
                </a:solidFill>
                <a:ea typeface="+mn-lt"/>
                <a:cs typeface="+mn-lt"/>
              </a:rPr>
              <a:t>na</a:t>
            </a:r>
            <a:r>
              <a:rPr lang="en-US" sz="2800" dirty="0">
                <a:solidFill>
                  <a:srgbClr val="1CADE4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CADE4"/>
                </a:solidFill>
                <a:ea typeface="+mn-lt"/>
                <a:cs typeface="+mn-lt"/>
              </a:rPr>
              <a:t>tabela</a:t>
            </a:r>
            <a:r>
              <a:rPr lang="en-US" sz="2800" dirty="0">
                <a:solidFill>
                  <a:srgbClr val="1CADE4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CADE4"/>
                </a:solidFill>
                <a:ea typeface="+mn-lt"/>
                <a:cs typeface="+mn-lt"/>
              </a:rPr>
              <a:t>fato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4CDB-8D49-58FF-FD45-0F49AF06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727" y="517236"/>
            <a:ext cx="9875520" cy="8368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Análises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D4DD-7C0D-D192-F324-601747EA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55" y="1207189"/>
            <a:ext cx="10515600" cy="730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" indent="0" algn="ctr">
              <a:buNone/>
            </a:pPr>
            <a:r>
              <a:rPr lang="en-US" dirty="0"/>
              <a:t>Valor total </a:t>
            </a:r>
            <a:r>
              <a:rPr lang="en-US" err="1"/>
              <a:t>pago</a:t>
            </a:r>
            <a:r>
              <a:rPr lang="en-US" dirty="0"/>
              <a:t> </a:t>
            </a:r>
            <a:r>
              <a:rPr lang="en-US" err="1"/>
              <a:t>por</a:t>
            </a:r>
            <a:r>
              <a:rPr lang="en-US" dirty="0"/>
              <a:t> </a:t>
            </a:r>
            <a:r>
              <a:rPr lang="en-US" err="1"/>
              <a:t>estado</a:t>
            </a:r>
            <a:r>
              <a:rPr lang="en-US" dirty="0"/>
              <a:t>.</a:t>
            </a:r>
            <a:endParaRPr lang="en-US"/>
          </a:p>
          <a:p>
            <a:pPr algn="ctr"/>
            <a:endParaRPr lang="en-US" dirty="0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F811E8B-6D94-8E19-B8D8-FAAB6F22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5" y="1566611"/>
            <a:ext cx="5130900" cy="1991453"/>
          </a:xfrm>
          <a:prstGeom prst="rect">
            <a:avLst/>
          </a:prstGeom>
        </p:spPr>
      </p:pic>
      <p:pic>
        <p:nvPicPr>
          <p:cNvPr id="6" name="Picture 5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FF237E87-E5C6-B539-308C-65FAE81A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05" y="3669290"/>
            <a:ext cx="10971645" cy="28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337C-3A70-CECD-F358-3090AEE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baseline="0" dirty="0">
                <a:latin typeface="Aptos Display"/>
              </a:rPr>
              <a:t>Análises dos dados</a:t>
            </a:r>
            <a:r>
              <a:rPr lang="en-US" sz="4400" dirty="0">
                <a:latin typeface="Aptos Display"/>
                <a:ea typeface="Aptos Display"/>
                <a:cs typeface="Aptos Display"/>
              </a:rPr>
              <a:t>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144C-FCD5-8390-4DF5-B1CF4063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87" y="1737140"/>
            <a:ext cx="9872871" cy="449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Valor total </a:t>
            </a:r>
            <a:r>
              <a:rPr lang="en-US" dirty="0" err="1"/>
              <a:t>pago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município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121ACC5-868F-0A44-4B08-C6B5A08B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6" y="2185266"/>
            <a:ext cx="6664036" cy="2729922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1152A00A-B5AA-8C39-25FA-A1B79577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13" y="1964747"/>
            <a:ext cx="2324100" cy="45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279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Basis</vt:lpstr>
      <vt:lpstr>Introdução  Data WaREhouse Auxilio Emergencial</vt:lpstr>
      <vt:lpstr>Fonte dos dados</vt:lpstr>
      <vt:lpstr>Criação do Data Warehouse</vt:lpstr>
      <vt:lpstr>Criação do Data Warehouse</vt:lpstr>
      <vt:lpstr>Diagrama Multidimensional </vt:lpstr>
      <vt:lpstr>Como os dados foram inseridos?</vt:lpstr>
      <vt:lpstr>Como os dados foram inseridos?</vt:lpstr>
      <vt:lpstr>Análises dos dados</vt:lpstr>
      <vt:lpstr>Análises dos dados​</vt:lpstr>
      <vt:lpstr>Análises dos dados​</vt:lpstr>
      <vt:lpstr>Análises dos dados​</vt:lpstr>
      <vt:lpstr>Análises dos dados​</vt:lpstr>
      <vt:lpstr>Análises dos dados​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459</cp:revision>
  <dcterms:created xsi:type="dcterms:W3CDTF">2024-05-04T11:12:29Z</dcterms:created>
  <dcterms:modified xsi:type="dcterms:W3CDTF">2024-05-08T22:41:30Z</dcterms:modified>
</cp:coreProperties>
</file>