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5"/>
  </p:notesMasterIdLst>
  <p:sldIdLst>
    <p:sldId id="256" r:id="rId2"/>
    <p:sldId id="257" r:id="rId3"/>
    <p:sldId id="309" r:id="rId4"/>
    <p:sldId id="259" r:id="rId5"/>
    <p:sldId id="427" r:id="rId6"/>
    <p:sldId id="432" r:id="rId7"/>
    <p:sldId id="433" r:id="rId8"/>
    <p:sldId id="434" r:id="rId9"/>
    <p:sldId id="435" r:id="rId10"/>
    <p:sldId id="436" r:id="rId11"/>
    <p:sldId id="437" r:id="rId12"/>
    <p:sldId id="438" r:id="rId13"/>
    <p:sldId id="439" r:id="rId14"/>
    <p:sldId id="440" r:id="rId15"/>
    <p:sldId id="441" r:id="rId16"/>
    <p:sldId id="310" r:id="rId17"/>
    <p:sldId id="428" r:id="rId18"/>
    <p:sldId id="442" r:id="rId19"/>
    <p:sldId id="443" r:id="rId20"/>
    <p:sldId id="444" r:id="rId21"/>
    <p:sldId id="445" r:id="rId22"/>
    <p:sldId id="446" r:id="rId23"/>
    <p:sldId id="447" r:id="rId24"/>
    <p:sldId id="448" r:id="rId25"/>
    <p:sldId id="449" r:id="rId26"/>
    <p:sldId id="450" r:id="rId27"/>
    <p:sldId id="311" r:id="rId28"/>
    <p:sldId id="429"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278" r:id="rId4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uc7e6U4Jz+uaXlA3IWnVKd9kk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image" Target="../media/image35.jpeg"/></Relationships>
</file>

<file path=ppt/diagrams/_rels/drawing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image" Target="../media/image35.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5250E-6673-4B57-82FF-9C3CBED2DB48}" type="doc">
      <dgm:prSet loTypeId="urn:microsoft.com/office/officeart/2008/layout/VerticalCurvedList" loCatId="list" qsTypeId="urn:microsoft.com/office/officeart/2005/8/quickstyle/simple2" qsCatId="simple" csTypeId="urn:microsoft.com/office/officeart/2005/8/colors/colorful1" csCatId="colorful" phldr="1"/>
      <dgm:spPr/>
      <dgm:t>
        <a:bodyPr/>
        <a:lstStyle/>
        <a:p>
          <a:endParaRPr lang="en-ID"/>
        </a:p>
      </dgm:t>
    </dgm:pt>
    <dgm:pt modelId="{6E389FF8-049A-483D-B0F2-365DF938F778}">
      <dgm:prSet phldrT="[Text]"/>
      <dgm:spPr>
        <a:solidFill>
          <a:schemeClr val="accent5">
            <a:lumMod val="75000"/>
          </a:schemeClr>
        </a:solidFill>
      </dgm:spPr>
      <dgm:t>
        <a:bodyPr/>
        <a:lstStyle/>
        <a:p>
          <a:r>
            <a:rPr lang="en-US" dirty="0"/>
            <a:t>Testing </a:t>
          </a:r>
          <a:endParaRPr lang="en-ID" dirty="0"/>
        </a:p>
      </dgm:t>
    </dgm:pt>
    <dgm:pt modelId="{ECB980DF-FDD7-4DCD-92BE-ED6D562CBE2B}" type="parTrans" cxnId="{DAB0D4D8-567B-4783-8AA0-891B2DD6C5BF}">
      <dgm:prSet/>
      <dgm:spPr/>
      <dgm:t>
        <a:bodyPr/>
        <a:lstStyle/>
        <a:p>
          <a:endParaRPr lang="en-ID"/>
        </a:p>
      </dgm:t>
    </dgm:pt>
    <dgm:pt modelId="{38771D40-8F53-4D84-A3D7-BDF56C9A0EA6}" type="sibTrans" cxnId="{DAB0D4D8-567B-4783-8AA0-891B2DD6C5BF}">
      <dgm:prSet/>
      <dgm:spPr/>
      <dgm:t>
        <a:bodyPr/>
        <a:lstStyle/>
        <a:p>
          <a:endParaRPr lang="en-ID"/>
        </a:p>
      </dgm:t>
    </dgm:pt>
    <dgm:pt modelId="{83ADE1E0-EB92-42F1-BC07-072D31B96AD5}">
      <dgm:prSet/>
      <dgm:spPr>
        <a:solidFill>
          <a:schemeClr val="accent2">
            <a:lumMod val="75000"/>
          </a:schemeClr>
        </a:solidFill>
      </dgm:spPr>
      <dgm:t>
        <a:bodyPr/>
        <a:lstStyle/>
        <a:p>
          <a:r>
            <a:rPr lang="en-US" dirty="0"/>
            <a:t>Deployment Activities </a:t>
          </a:r>
        </a:p>
      </dgm:t>
    </dgm:pt>
    <dgm:pt modelId="{38B25904-7C02-44E9-88A5-AB0DBB9921ED}" type="parTrans" cxnId="{8665750C-936F-4339-A427-1B202CE7F542}">
      <dgm:prSet/>
      <dgm:spPr/>
      <dgm:t>
        <a:bodyPr/>
        <a:lstStyle/>
        <a:p>
          <a:endParaRPr lang="en-ID"/>
        </a:p>
      </dgm:t>
    </dgm:pt>
    <dgm:pt modelId="{A78C2705-70D3-4496-A42C-798D837C5DBE}" type="sibTrans" cxnId="{8665750C-936F-4339-A427-1B202CE7F542}">
      <dgm:prSet/>
      <dgm:spPr/>
      <dgm:t>
        <a:bodyPr/>
        <a:lstStyle/>
        <a:p>
          <a:endParaRPr lang="en-ID"/>
        </a:p>
      </dgm:t>
    </dgm:pt>
    <dgm:pt modelId="{58EF668F-C005-4416-86EF-E72F1261F4C9}">
      <dgm:prSet/>
      <dgm:spPr>
        <a:solidFill>
          <a:schemeClr val="accent6">
            <a:lumMod val="60000"/>
            <a:lumOff val="40000"/>
          </a:schemeClr>
        </a:solidFill>
      </dgm:spPr>
      <dgm:t>
        <a:bodyPr/>
        <a:lstStyle/>
        <a:p>
          <a:r>
            <a:rPr lang="en-US" dirty="0"/>
            <a:t>Managing Implementation, Testing, and Deployment</a:t>
          </a:r>
        </a:p>
      </dgm:t>
    </dgm:pt>
    <dgm:pt modelId="{97C2F270-0D1E-49BF-9F04-66A22DFA89D6}" type="parTrans" cxnId="{20488E38-0C77-4A5F-83B5-E949C7DB9834}">
      <dgm:prSet/>
      <dgm:spPr/>
      <dgm:t>
        <a:bodyPr/>
        <a:lstStyle/>
        <a:p>
          <a:endParaRPr lang="en-ID"/>
        </a:p>
      </dgm:t>
    </dgm:pt>
    <dgm:pt modelId="{25830F93-50B1-4B1C-B2C6-6080B2DEFA31}" type="sibTrans" cxnId="{20488E38-0C77-4A5F-83B5-E949C7DB9834}">
      <dgm:prSet/>
      <dgm:spPr/>
      <dgm:t>
        <a:bodyPr/>
        <a:lstStyle/>
        <a:p>
          <a:endParaRPr lang="en-ID"/>
        </a:p>
      </dgm:t>
    </dgm:pt>
    <dgm:pt modelId="{EAB0E6A1-82A8-4E70-9F08-16C9BFDA95A0}" type="pres">
      <dgm:prSet presAssocID="{3425250E-6673-4B57-82FF-9C3CBED2DB48}" presName="Name0" presStyleCnt="0">
        <dgm:presLayoutVars>
          <dgm:chMax val="7"/>
          <dgm:chPref val="7"/>
          <dgm:dir/>
        </dgm:presLayoutVars>
      </dgm:prSet>
      <dgm:spPr/>
    </dgm:pt>
    <dgm:pt modelId="{C46C2C94-0AE5-4279-B723-6926DB743C14}" type="pres">
      <dgm:prSet presAssocID="{3425250E-6673-4B57-82FF-9C3CBED2DB48}" presName="Name1" presStyleCnt="0"/>
      <dgm:spPr/>
    </dgm:pt>
    <dgm:pt modelId="{44C5EF82-71FE-4F43-9C92-B72D64649F88}" type="pres">
      <dgm:prSet presAssocID="{3425250E-6673-4B57-82FF-9C3CBED2DB48}" presName="cycle" presStyleCnt="0"/>
      <dgm:spPr/>
    </dgm:pt>
    <dgm:pt modelId="{A9BD70AB-37A2-4A00-AF31-B39E7B303705}" type="pres">
      <dgm:prSet presAssocID="{3425250E-6673-4B57-82FF-9C3CBED2DB48}" presName="srcNode" presStyleLbl="node1" presStyleIdx="0" presStyleCnt="3"/>
      <dgm:spPr/>
    </dgm:pt>
    <dgm:pt modelId="{195EEBD7-30B5-4D56-99B9-1455C1DD600A}" type="pres">
      <dgm:prSet presAssocID="{3425250E-6673-4B57-82FF-9C3CBED2DB48}" presName="conn" presStyleLbl="parChTrans1D2" presStyleIdx="0" presStyleCnt="1"/>
      <dgm:spPr/>
    </dgm:pt>
    <dgm:pt modelId="{81651CC7-BBA9-4A44-B27A-043CE764FC73}" type="pres">
      <dgm:prSet presAssocID="{3425250E-6673-4B57-82FF-9C3CBED2DB48}" presName="extraNode" presStyleLbl="node1" presStyleIdx="0" presStyleCnt="3"/>
      <dgm:spPr/>
    </dgm:pt>
    <dgm:pt modelId="{2E143664-6622-4006-9B39-9AC47D84B11D}" type="pres">
      <dgm:prSet presAssocID="{3425250E-6673-4B57-82FF-9C3CBED2DB48}" presName="dstNode" presStyleLbl="node1" presStyleIdx="0" presStyleCnt="3"/>
      <dgm:spPr/>
    </dgm:pt>
    <dgm:pt modelId="{31340B1D-D459-402A-BD5B-CFC20A5AAA45}" type="pres">
      <dgm:prSet presAssocID="{6E389FF8-049A-483D-B0F2-365DF938F778}" presName="text_1" presStyleLbl="node1" presStyleIdx="0" presStyleCnt="3">
        <dgm:presLayoutVars>
          <dgm:bulletEnabled val="1"/>
        </dgm:presLayoutVars>
      </dgm:prSet>
      <dgm:spPr/>
    </dgm:pt>
    <dgm:pt modelId="{7BB25F9B-0855-429F-A5A7-3006BB634964}" type="pres">
      <dgm:prSet presAssocID="{6E389FF8-049A-483D-B0F2-365DF938F778}" presName="accent_1" presStyleCnt="0"/>
      <dgm:spPr/>
    </dgm:pt>
    <dgm:pt modelId="{E0393DB0-81DE-48C2-A7BE-05E3F3D7A927}" type="pres">
      <dgm:prSet presAssocID="{6E389FF8-049A-483D-B0F2-365DF938F778}" presName="accentRepeatNode" presStyleLbl="solidFgAcc1" presStyleIdx="0" presStyleCnt="3"/>
      <dgm:spPr/>
    </dgm:pt>
    <dgm:pt modelId="{2A839560-AC3D-4D3D-8A9F-2AB6CABCEEB3}" type="pres">
      <dgm:prSet presAssocID="{83ADE1E0-EB92-42F1-BC07-072D31B96AD5}" presName="text_2" presStyleLbl="node1" presStyleIdx="1" presStyleCnt="3">
        <dgm:presLayoutVars>
          <dgm:bulletEnabled val="1"/>
        </dgm:presLayoutVars>
      </dgm:prSet>
      <dgm:spPr/>
    </dgm:pt>
    <dgm:pt modelId="{8D0D4EF0-F0C5-4C29-9FA4-BBE05B149815}" type="pres">
      <dgm:prSet presAssocID="{83ADE1E0-EB92-42F1-BC07-072D31B96AD5}" presName="accent_2" presStyleCnt="0"/>
      <dgm:spPr/>
    </dgm:pt>
    <dgm:pt modelId="{2963BFD1-A165-4B19-BE6E-ED8D4E0CB816}" type="pres">
      <dgm:prSet presAssocID="{83ADE1E0-EB92-42F1-BC07-072D31B96AD5}" presName="accentRepeatNode" presStyleLbl="solidFgAcc1" presStyleIdx="1" presStyleCnt="3"/>
      <dgm:spPr/>
    </dgm:pt>
    <dgm:pt modelId="{9B9665DA-323D-49E5-ADBD-07CC8C5D686D}" type="pres">
      <dgm:prSet presAssocID="{58EF668F-C005-4416-86EF-E72F1261F4C9}" presName="text_3" presStyleLbl="node1" presStyleIdx="2" presStyleCnt="3">
        <dgm:presLayoutVars>
          <dgm:bulletEnabled val="1"/>
        </dgm:presLayoutVars>
      </dgm:prSet>
      <dgm:spPr/>
    </dgm:pt>
    <dgm:pt modelId="{69CAF144-6088-4D18-BAC8-4AD1B3617175}" type="pres">
      <dgm:prSet presAssocID="{58EF668F-C005-4416-86EF-E72F1261F4C9}" presName="accent_3" presStyleCnt="0"/>
      <dgm:spPr/>
    </dgm:pt>
    <dgm:pt modelId="{442DF15D-ABAF-4910-9557-AAB0D13A95A5}" type="pres">
      <dgm:prSet presAssocID="{58EF668F-C005-4416-86EF-E72F1261F4C9}" presName="accentRepeatNode" presStyleLbl="solidFgAcc1" presStyleIdx="2" presStyleCnt="3"/>
      <dgm:spPr/>
    </dgm:pt>
  </dgm:ptLst>
  <dgm:cxnLst>
    <dgm:cxn modelId="{A4F94F09-6DCA-472E-BCF0-72076A718A6A}" type="presOf" srcId="{38771D40-8F53-4D84-A3D7-BDF56C9A0EA6}" destId="{195EEBD7-30B5-4D56-99B9-1455C1DD600A}" srcOrd="0" destOrd="0" presId="urn:microsoft.com/office/officeart/2008/layout/VerticalCurvedList"/>
    <dgm:cxn modelId="{F055430A-CEF4-497B-A033-D249FE4B3A08}" type="presOf" srcId="{83ADE1E0-EB92-42F1-BC07-072D31B96AD5}" destId="{2A839560-AC3D-4D3D-8A9F-2AB6CABCEEB3}" srcOrd="0" destOrd="0" presId="urn:microsoft.com/office/officeart/2008/layout/VerticalCurvedList"/>
    <dgm:cxn modelId="{8665750C-936F-4339-A427-1B202CE7F542}" srcId="{3425250E-6673-4B57-82FF-9C3CBED2DB48}" destId="{83ADE1E0-EB92-42F1-BC07-072D31B96AD5}" srcOrd="1" destOrd="0" parTransId="{38B25904-7C02-44E9-88A5-AB0DBB9921ED}" sibTransId="{A78C2705-70D3-4496-A42C-798D837C5DBE}"/>
    <dgm:cxn modelId="{20488E38-0C77-4A5F-83B5-E949C7DB9834}" srcId="{3425250E-6673-4B57-82FF-9C3CBED2DB48}" destId="{58EF668F-C005-4416-86EF-E72F1261F4C9}" srcOrd="2" destOrd="0" parTransId="{97C2F270-0D1E-49BF-9F04-66A22DFA89D6}" sibTransId="{25830F93-50B1-4B1C-B2C6-6080B2DEFA31}"/>
    <dgm:cxn modelId="{33F59855-49B1-4D1B-9C8F-EAB0B7B8708F}" type="presOf" srcId="{58EF668F-C005-4416-86EF-E72F1261F4C9}" destId="{9B9665DA-323D-49E5-ADBD-07CC8C5D686D}" srcOrd="0" destOrd="0" presId="urn:microsoft.com/office/officeart/2008/layout/VerticalCurvedList"/>
    <dgm:cxn modelId="{305238BA-2911-42D2-85EA-E10120381A40}" type="presOf" srcId="{3425250E-6673-4B57-82FF-9C3CBED2DB48}" destId="{EAB0E6A1-82A8-4E70-9F08-16C9BFDA95A0}" srcOrd="0" destOrd="0" presId="urn:microsoft.com/office/officeart/2008/layout/VerticalCurvedList"/>
    <dgm:cxn modelId="{DAB0D4D8-567B-4783-8AA0-891B2DD6C5BF}" srcId="{3425250E-6673-4B57-82FF-9C3CBED2DB48}" destId="{6E389FF8-049A-483D-B0F2-365DF938F778}" srcOrd="0" destOrd="0" parTransId="{ECB980DF-FDD7-4DCD-92BE-ED6D562CBE2B}" sibTransId="{38771D40-8F53-4D84-A3D7-BDF56C9A0EA6}"/>
    <dgm:cxn modelId="{39D2FBDE-AEC3-40C4-BC61-9BBFFA6757D8}" type="presOf" srcId="{6E389FF8-049A-483D-B0F2-365DF938F778}" destId="{31340B1D-D459-402A-BD5B-CFC20A5AAA45}" srcOrd="0" destOrd="0" presId="urn:microsoft.com/office/officeart/2008/layout/VerticalCurvedList"/>
    <dgm:cxn modelId="{AEFF599F-F2E5-40A1-AC14-E3FB0B28FF75}" type="presParOf" srcId="{EAB0E6A1-82A8-4E70-9F08-16C9BFDA95A0}" destId="{C46C2C94-0AE5-4279-B723-6926DB743C14}" srcOrd="0" destOrd="0" presId="urn:microsoft.com/office/officeart/2008/layout/VerticalCurvedList"/>
    <dgm:cxn modelId="{3E04BEA9-50A2-4B53-9B4A-55A06022B8F5}" type="presParOf" srcId="{C46C2C94-0AE5-4279-B723-6926DB743C14}" destId="{44C5EF82-71FE-4F43-9C92-B72D64649F88}" srcOrd="0" destOrd="0" presId="urn:microsoft.com/office/officeart/2008/layout/VerticalCurvedList"/>
    <dgm:cxn modelId="{941FA66E-013E-44B5-84F1-C4F970017528}" type="presParOf" srcId="{44C5EF82-71FE-4F43-9C92-B72D64649F88}" destId="{A9BD70AB-37A2-4A00-AF31-B39E7B303705}" srcOrd="0" destOrd="0" presId="urn:microsoft.com/office/officeart/2008/layout/VerticalCurvedList"/>
    <dgm:cxn modelId="{C8E5F7D5-87D5-4674-BB8F-86C6B03DC406}" type="presParOf" srcId="{44C5EF82-71FE-4F43-9C92-B72D64649F88}" destId="{195EEBD7-30B5-4D56-99B9-1455C1DD600A}" srcOrd="1" destOrd="0" presId="urn:microsoft.com/office/officeart/2008/layout/VerticalCurvedList"/>
    <dgm:cxn modelId="{4C7BA191-5B28-415F-B010-802A87F43966}" type="presParOf" srcId="{44C5EF82-71FE-4F43-9C92-B72D64649F88}" destId="{81651CC7-BBA9-4A44-B27A-043CE764FC73}" srcOrd="2" destOrd="0" presId="urn:microsoft.com/office/officeart/2008/layout/VerticalCurvedList"/>
    <dgm:cxn modelId="{288968AD-7505-463D-ACCB-07FDA65E9426}" type="presParOf" srcId="{44C5EF82-71FE-4F43-9C92-B72D64649F88}" destId="{2E143664-6622-4006-9B39-9AC47D84B11D}" srcOrd="3" destOrd="0" presId="urn:microsoft.com/office/officeart/2008/layout/VerticalCurvedList"/>
    <dgm:cxn modelId="{2BB2159C-872A-498C-9288-3215DA885A08}" type="presParOf" srcId="{C46C2C94-0AE5-4279-B723-6926DB743C14}" destId="{31340B1D-D459-402A-BD5B-CFC20A5AAA45}" srcOrd="1" destOrd="0" presId="urn:microsoft.com/office/officeart/2008/layout/VerticalCurvedList"/>
    <dgm:cxn modelId="{F89C10A4-0681-41E4-A569-3585147CCC49}" type="presParOf" srcId="{C46C2C94-0AE5-4279-B723-6926DB743C14}" destId="{7BB25F9B-0855-429F-A5A7-3006BB634964}" srcOrd="2" destOrd="0" presId="urn:microsoft.com/office/officeart/2008/layout/VerticalCurvedList"/>
    <dgm:cxn modelId="{F6ED5B14-A8D8-485A-BBB8-68ABB49F200D}" type="presParOf" srcId="{7BB25F9B-0855-429F-A5A7-3006BB634964}" destId="{E0393DB0-81DE-48C2-A7BE-05E3F3D7A927}" srcOrd="0" destOrd="0" presId="urn:microsoft.com/office/officeart/2008/layout/VerticalCurvedList"/>
    <dgm:cxn modelId="{37E06BCE-C763-4835-989C-00B46FA69419}" type="presParOf" srcId="{C46C2C94-0AE5-4279-B723-6926DB743C14}" destId="{2A839560-AC3D-4D3D-8A9F-2AB6CABCEEB3}" srcOrd="3" destOrd="0" presId="urn:microsoft.com/office/officeart/2008/layout/VerticalCurvedList"/>
    <dgm:cxn modelId="{3C71D6CE-C895-4A43-B779-863A655D05B5}" type="presParOf" srcId="{C46C2C94-0AE5-4279-B723-6926DB743C14}" destId="{8D0D4EF0-F0C5-4C29-9FA4-BBE05B149815}" srcOrd="4" destOrd="0" presId="urn:microsoft.com/office/officeart/2008/layout/VerticalCurvedList"/>
    <dgm:cxn modelId="{46F84303-A7A3-4A21-A805-AD940AA34882}" type="presParOf" srcId="{8D0D4EF0-F0C5-4C29-9FA4-BBE05B149815}" destId="{2963BFD1-A165-4B19-BE6E-ED8D4E0CB816}" srcOrd="0" destOrd="0" presId="urn:microsoft.com/office/officeart/2008/layout/VerticalCurvedList"/>
    <dgm:cxn modelId="{2F49CD8C-D159-4B30-97C4-66D16D7AD2F0}" type="presParOf" srcId="{C46C2C94-0AE5-4279-B723-6926DB743C14}" destId="{9B9665DA-323D-49E5-ADBD-07CC8C5D686D}" srcOrd="5" destOrd="0" presId="urn:microsoft.com/office/officeart/2008/layout/VerticalCurvedList"/>
    <dgm:cxn modelId="{3CE7A20D-A00A-40B1-90AE-FBA093ABC238}" type="presParOf" srcId="{C46C2C94-0AE5-4279-B723-6926DB743C14}" destId="{69CAF144-6088-4D18-BAC8-4AD1B3617175}" srcOrd="6" destOrd="0" presId="urn:microsoft.com/office/officeart/2008/layout/VerticalCurvedList"/>
    <dgm:cxn modelId="{67C7DE68-74CF-4E20-A649-2EC270B294B2}" type="presParOf" srcId="{69CAF144-6088-4D18-BAC8-4AD1B3617175}" destId="{442DF15D-ABAF-4910-9557-AAB0D13A95A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FFEF2C-E644-4EB4-896A-F151B23A2359}" type="doc">
      <dgm:prSet loTypeId="urn:microsoft.com/office/officeart/2005/8/layout/vList5" loCatId="list" qsTypeId="urn:microsoft.com/office/officeart/2005/8/quickstyle/3d3" qsCatId="3D" csTypeId="urn:microsoft.com/office/officeart/2005/8/colors/accent3_4" csCatId="accent3"/>
      <dgm:spPr/>
      <dgm:t>
        <a:bodyPr/>
        <a:lstStyle/>
        <a:p>
          <a:endParaRPr lang="en-ID"/>
        </a:p>
      </dgm:t>
    </dgm:pt>
    <dgm:pt modelId="{5A3C491B-B162-418B-84BE-1B201358892E}">
      <dgm:prSet custT="1"/>
      <dgm:spPr/>
      <dgm:t>
        <a:bodyPr/>
        <a:lstStyle/>
        <a:p>
          <a:r>
            <a:rPr lang="en-US" sz="2800" b="0" i="0" baseline="0" dirty="0"/>
            <a:t>User Acceptance Testing (UAT)</a:t>
          </a:r>
          <a:endParaRPr lang="en-ID" sz="2800" dirty="0"/>
        </a:p>
      </dgm:t>
    </dgm:pt>
    <dgm:pt modelId="{9821638F-0207-4B78-9BA0-F0FD10817050}" type="parTrans" cxnId="{E8D19A47-BF23-4F0E-8820-E8311D67F0BF}">
      <dgm:prSet/>
      <dgm:spPr/>
      <dgm:t>
        <a:bodyPr/>
        <a:lstStyle/>
        <a:p>
          <a:endParaRPr lang="en-ID"/>
        </a:p>
      </dgm:t>
    </dgm:pt>
    <dgm:pt modelId="{CC350D83-FF61-405C-9B6B-270FCA8B00DA}" type="sibTrans" cxnId="{E8D19A47-BF23-4F0E-8820-E8311D67F0BF}">
      <dgm:prSet/>
      <dgm:spPr/>
      <dgm:t>
        <a:bodyPr/>
        <a:lstStyle/>
        <a:p>
          <a:endParaRPr lang="en-ID"/>
        </a:p>
      </dgm:t>
    </dgm:pt>
    <dgm:pt modelId="{09B23DD1-580B-4B44-9318-5201640BE0C6}">
      <dgm:prSet/>
      <dgm:spPr/>
      <dgm:t>
        <a:bodyPr/>
        <a:lstStyle/>
        <a:p>
          <a:r>
            <a:rPr lang="en-US" b="0" i="0" baseline="0"/>
            <a:t>UAT covers these areas:</a:t>
          </a:r>
          <a:endParaRPr lang="en-ID"/>
        </a:p>
      </dgm:t>
    </dgm:pt>
    <dgm:pt modelId="{3AAC4AC7-E737-4074-B37A-8BD5F08C04BC}" type="parTrans" cxnId="{D64A8C0B-CDCF-4284-9FA5-15EB4D9AFA27}">
      <dgm:prSet/>
      <dgm:spPr/>
      <dgm:t>
        <a:bodyPr/>
        <a:lstStyle/>
        <a:p>
          <a:endParaRPr lang="en-ID"/>
        </a:p>
      </dgm:t>
    </dgm:pt>
    <dgm:pt modelId="{79CF3141-E8F7-4D8E-9D21-1A059B5C7849}" type="sibTrans" cxnId="{D64A8C0B-CDCF-4284-9FA5-15EB4D9AFA27}">
      <dgm:prSet/>
      <dgm:spPr/>
      <dgm:t>
        <a:bodyPr/>
        <a:lstStyle/>
        <a:p>
          <a:endParaRPr lang="en-ID"/>
        </a:p>
      </dgm:t>
    </dgm:pt>
    <dgm:pt modelId="{3236C26F-8100-41C9-8B33-765F1CFA2E71}">
      <dgm:prSet/>
      <dgm:spPr/>
      <dgm:t>
        <a:bodyPr/>
        <a:lstStyle/>
        <a:p>
          <a:r>
            <a:rPr lang="en-US" b="0" i="0" baseline="0"/>
            <a:t>Planning the UAT</a:t>
          </a:r>
          <a:endParaRPr lang="en-ID"/>
        </a:p>
      </dgm:t>
    </dgm:pt>
    <dgm:pt modelId="{399B8527-5844-4BBE-90E5-FA09FD4DA57B}" type="parTrans" cxnId="{3062E31E-D716-44CC-8496-051AC0B57739}">
      <dgm:prSet/>
      <dgm:spPr/>
      <dgm:t>
        <a:bodyPr/>
        <a:lstStyle/>
        <a:p>
          <a:endParaRPr lang="en-ID"/>
        </a:p>
      </dgm:t>
    </dgm:pt>
    <dgm:pt modelId="{5B32C191-B7A6-4E9D-BE6B-C875400AD80B}" type="sibTrans" cxnId="{3062E31E-D716-44CC-8496-051AC0B57739}">
      <dgm:prSet/>
      <dgm:spPr/>
      <dgm:t>
        <a:bodyPr/>
        <a:lstStyle/>
        <a:p>
          <a:endParaRPr lang="en-ID"/>
        </a:p>
      </dgm:t>
    </dgm:pt>
    <dgm:pt modelId="{E9A66319-6905-4B55-9BD3-6A3722414998}">
      <dgm:prSet/>
      <dgm:spPr/>
      <dgm:t>
        <a:bodyPr/>
        <a:lstStyle/>
        <a:p>
          <a:r>
            <a:rPr lang="en-US" b="0" i="0" baseline="0"/>
            <a:t>Preparation and Pre-UAT Activities</a:t>
          </a:r>
          <a:endParaRPr lang="en-ID"/>
        </a:p>
      </dgm:t>
    </dgm:pt>
    <dgm:pt modelId="{E52C9AB9-EC61-413A-A083-D9B53AA7F97A}" type="parTrans" cxnId="{2ACE9612-4ECA-46CE-8945-79AB2CAF9782}">
      <dgm:prSet/>
      <dgm:spPr/>
      <dgm:t>
        <a:bodyPr/>
        <a:lstStyle/>
        <a:p>
          <a:endParaRPr lang="en-ID"/>
        </a:p>
      </dgm:t>
    </dgm:pt>
    <dgm:pt modelId="{36C3CD44-7C78-46D1-B291-E9534FA73D70}" type="sibTrans" cxnId="{2ACE9612-4ECA-46CE-8945-79AB2CAF9782}">
      <dgm:prSet/>
      <dgm:spPr/>
      <dgm:t>
        <a:bodyPr/>
        <a:lstStyle/>
        <a:p>
          <a:endParaRPr lang="en-ID"/>
        </a:p>
      </dgm:t>
    </dgm:pt>
    <dgm:pt modelId="{328EB103-8C7D-45EB-BEAE-543E9F3E10FD}">
      <dgm:prSet/>
      <dgm:spPr/>
      <dgm:t>
        <a:bodyPr/>
        <a:lstStyle/>
        <a:p>
          <a:r>
            <a:rPr lang="en-US" b="0" i="0" baseline="0"/>
            <a:t>Management and Execution of the UAT</a:t>
          </a:r>
          <a:endParaRPr lang="en-ID"/>
        </a:p>
      </dgm:t>
    </dgm:pt>
    <dgm:pt modelId="{E92105BA-3F29-47EE-8B89-BF4B2E28962B}" type="parTrans" cxnId="{16C9F3D3-C964-423F-AA3E-82AACDA360C9}">
      <dgm:prSet/>
      <dgm:spPr/>
      <dgm:t>
        <a:bodyPr/>
        <a:lstStyle/>
        <a:p>
          <a:endParaRPr lang="en-ID"/>
        </a:p>
      </dgm:t>
    </dgm:pt>
    <dgm:pt modelId="{DB09C2DB-11F8-4DBE-86E7-B1BCA7DB4B76}" type="sibTrans" cxnId="{16C9F3D3-C964-423F-AA3E-82AACDA360C9}">
      <dgm:prSet/>
      <dgm:spPr/>
      <dgm:t>
        <a:bodyPr/>
        <a:lstStyle/>
        <a:p>
          <a:endParaRPr lang="en-ID"/>
        </a:p>
      </dgm:t>
    </dgm:pt>
    <dgm:pt modelId="{A58CCDE8-0108-4F3F-B4EF-CF13F9075D1B}" type="pres">
      <dgm:prSet presAssocID="{F9FFEF2C-E644-4EB4-896A-F151B23A2359}" presName="Name0" presStyleCnt="0">
        <dgm:presLayoutVars>
          <dgm:dir/>
          <dgm:animLvl val="lvl"/>
          <dgm:resizeHandles val="exact"/>
        </dgm:presLayoutVars>
      </dgm:prSet>
      <dgm:spPr/>
    </dgm:pt>
    <dgm:pt modelId="{C8F56D02-BAD8-4DD4-8521-71BE133E3A93}" type="pres">
      <dgm:prSet presAssocID="{5A3C491B-B162-418B-84BE-1B201358892E}" presName="linNode" presStyleCnt="0"/>
      <dgm:spPr/>
    </dgm:pt>
    <dgm:pt modelId="{6257E5B1-B1C2-4C67-A575-C965E1366E04}" type="pres">
      <dgm:prSet presAssocID="{5A3C491B-B162-418B-84BE-1B201358892E}" presName="parentText" presStyleLbl="node1" presStyleIdx="0" presStyleCnt="1">
        <dgm:presLayoutVars>
          <dgm:chMax val="1"/>
          <dgm:bulletEnabled val="1"/>
        </dgm:presLayoutVars>
      </dgm:prSet>
      <dgm:spPr/>
    </dgm:pt>
    <dgm:pt modelId="{FB5FA419-0E53-4778-9699-720890043102}" type="pres">
      <dgm:prSet presAssocID="{5A3C491B-B162-418B-84BE-1B201358892E}" presName="descendantText" presStyleLbl="alignAccFollowNode1" presStyleIdx="0" presStyleCnt="1">
        <dgm:presLayoutVars>
          <dgm:bulletEnabled val="1"/>
        </dgm:presLayoutVars>
      </dgm:prSet>
      <dgm:spPr/>
    </dgm:pt>
  </dgm:ptLst>
  <dgm:cxnLst>
    <dgm:cxn modelId="{D64A8C0B-CDCF-4284-9FA5-15EB4D9AFA27}" srcId="{5A3C491B-B162-418B-84BE-1B201358892E}" destId="{09B23DD1-580B-4B44-9318-5201640BE0C6}" srcOrd="0" destOrd="0" parTransId="{3AAC4AC7-E737-4074-B37A-8BD5F08C04BC}" sibTransId="{79CF3141-E8F7-4D8E-9D21-1A059B5C7849}"/>
    <dgm:cxn modelId="{5858D310-3B1E-406A-860D-55025ADE771A}" type="presOf" srcId="{5A3C491B-B162-418B-84BE-1B201358892E}" destId="{6257E5B1-B1C2-4C67-A575-C965E1366E04}" srcOrd="0" destOrd="0" presId="urn:microsoft.com/office/officeart/2005/8/layout/vList5"/>
    <dgm:cxn modelId="{2ACE9612-4ECA-46CE-8945-79AB2CAF9782}" srcId="{09B23DD1-580B-4B44-9318-5201640BE0C6}" destId="{E9A66319-6905-4B55-9BD3-6A3722414998}" srcOrd="1" destOrd="0" parTransId="{E52C9AB9-EC61-413A-A083-D9B53AA7F97A}" sibTransId="{36C3CD44-7C78-46D1-B291-E9534FA73D70}"/>
    <dgm:cxn modelId="{C6286B14-EE89-46F9-B2D7-65D589D953D9}" type="presOf" srcId="{E9A66319-6905-4B55-9BD3-6A3722414998}" destId="{FB5FA419-0E53-4778-9699-720890043102}" srcOrd="0" destOrd="2" presId="urn:microsoft.com/office/officeart/2005/8/layout/vList5"/>
    <dgm:cxn modelId="{3062E31E-D716-44CC-8496-051AC0B57739}" srcId="{09B23DD1-580B-4B44-9318-5201640BE0C6}" destId="{3236C26F-8100-41C9-8B33-765F1CFA2E71}" srcOrd="0" destOrd="0" parTransId="{399B8527-5844-4BBE-90E5-FA09FD4DA57B}" sibTransId="{5B32C191-B7A6-4E9D-BE6B-C875400AD80B}"/>
    <dgm:cxn modelId="{CA0D015C-B05D-4217-8290-B298E40E5D6D}" type="presOf" srcId="{F9FFEF2C-E644-4EB4-896A-F151B23A2359}" destId="{A58CCDE8-0108-4F3F-B4EF-CF13F9075D1B}" srcOrd="0" destOrd="0" presId="urn:microsoft.com/office/officeart/2005/8/layout/vList5"/>
    <dgm:cxn modelId="{E8D19A47-BF23-4F0E-8820-E8311D67F0BF}" srcId="{F9FFEF2C-E644-4EB4-896A-F151B23A2359}" destId="{5A3C491B-B162-418B-84BE-1B201358892E}" srcOrd="0" destOrd="0" parTransId="{9821638F-0207-4B78-9BA0-F0FD10817050}" sibTransId="{CC350D83-FF61-405C-9B6B-270FCA8B00DA}"/>
    <dgm:cxn modelId="{90AF8C4E-9F6E-418E-9DFF-23D506F63088}" type="presOf" srcId="{328EB103-8C7D-45EB-BEAE-543E9F3E10FD}" destId="{FB5FA419-0E53-4778-9699-720890043102}" srcOrd="0" destOrd="3" presId="urn:microsoft.com/office/officeart/2005/8/layout/vList5"/>
    <dgm:cxn modelId="{99D99BA6-B1FF-4840-9696-4111DF8C302D}" type="presOf" srcId="{09B23DD1-580B-4B44-9318-5201640BE0C6}" destId="{FB5FA419-0E53-4778-9699-720890043102}" srcOrd="0" destOrd="0" presId="urn:microsoft.com/office/officeart/2005/8/layout/vList5"/>
    <dgm:cxn modelId="{32D7B1B8-B8FD-4D8A-BE1F-75A99EDF49B9}" type="presOf" srcId="{3236C26F-8100-41C9-8B33-765F1CFA2E71}" destId="{FB5FA419-0E53-4778-9699-720890043102}" srcOrd="0" destOrd="1" presId="urn:microsoft.com/office/officeart/2005/8/layout/vList5"/>
    <dgm:cxn modelId="{16C9F3D3-C964-423F-AA3E-82AACDA360C9}" srcId="{09B23DD1-580B-4B44-9318-5201640BE0C6}" destId="{328EB103-8C7D-45EB-BEAE-543E9F3E10FD}" srcOrd="2" destOrd="0" parTransId="{E92105BA-3F29-47EE-8B89-BF4B2E28962B}" sibTransId="{DB09C2DB-11F8-4DBE-86E7-B1BCA7DB4B76}"/>
    <dgm:cxn modelId="{B46E7C4C-93BD-4FFA-89AA-7E62B13A5F8F}" type="presParOf" srcId="{A58CCDE8-0108-4F3F-B4EF-CF13F9075D1B}" destId="{C8F56D02-BAD8-4DD4-8521-71BE133E3A93}" srcOrd="0" destOrd="0" presId="urn:microsoft.com/office/officeart/2005/8/layout/vList5"/>
    <dgm:cxn modelId="{B951FD59-FBB5-483C-A3F7-6DBC0B953DB9}" type="presParOf" srcId="{C8F56D02-BAD8-4DD4-8521-71BE133E3A93}" destId="{6257E5B1-B1C2-4C67-A575-C965E1366E04}" srcOrd="0" destOrd="0" presId="urn:microsoft.com/office/officeart/2005/8/layout/vList5"/>
    <dgm:cxn modelId="{12EE1675-56FC-42F9-AF87-E418970EF684}" type="presParOf" srcId="{C8F56D02-BAD8-4DD4-8521-71BE133E3A93}" destId="{FB5FA419-0E53-4778-9699-72089004310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DF021B2-8B19-4B45-AB57-CE1D5B059448}" type="doc">
      <dgm:prSet loTypeId="urn:microsoft.com/office/officeart/2008/layout/LinedList" loCatId="list" qsTypeId="urn:microsoft.com/office/officeart/2005/8/quickstyle/simple2" qsCatId="simple" csTypeId="urn:microsoft.com/office/officeart/2005/8/colors/accent4_4" csCatId="accent4" phldr="1"/>
      <dgm:spPr/>
      <dgm:t>
        <a:bodyPr/>
        <a:lstStyle/>
        <a:p>
          <a:endParaRPr lang="en-US"/>
        </a:p>
      </dgm:t>
    </dgm:pt>
    <dgm:pt modelId="{6A99DF3F-D236-42A5-BFE1-CECA86C0CC51}">
      <dgm:prSet/>
      <dgm:spPr/>
      <dgm:t>
        <a:bodyPr/>
        <a:lstStyle/>
        <a:p>
          <a:r>
            <a:rPr lang="en-US" dirty="0"/>
            <a:t>Once a new system has been developed and tested, it must be placed into operation. </a:t>
          </a:r>
        </a:p>
      </dgm:t>
    </dgm:pt>
    <dgm:pt modelId="{F37C5411-58B2-4AB4-88A1-2B3BF8CDF3B3}" type="parTrans" cxnId="{70EE3463-C64B-426A-B0E5-2D7E02AB3C8B}">
      <dgm:prSet/>
      <dgm:spPr/>
      <dgm:t>
        <a:bodyPr/>
        <a:lstStyle/>
        <a:p>
          <a:endParaRPr lang="en-US"/>
        </a:p>
      </dgm:t>
    </dgm:pt>
    <dgm:pt modelId="{35D93770-6016-4902-AB9A-FF65DE16A096}" type="sibTrans" cxnId="{70EE3463-C64B-426A-B0E5-2D7E02AB3C8B}">
      <dgm:prSet/>
      <dgm:spPr/>
      <dgm:t>
        <a:bodyPr/>
        <a:lstStyle/>
        <a:p>
          <a:endParaRPr lang="en-US"/>
        </a:p>
      </dgm:t>
    </dgm:pt>
    <dgm:pt modelId="{BAE92863-8227-4E54-BC06-4D9AF7D922AA}">
      <dgm:prSet/>
      <dgm:spPr>
        <a:solidFill>
          <a:schemeClr val="accent4">
            <a:lumMod val="60000"/>
            <a:lumOff val="40000"/>
          </a:schemeClr>
        </a:solidFill>
      </dgm:spPr>
      <dgm:t>
        <a:bodyPr/>
        <a:lstStyle/>
        <a:p>
          <a:r>
            <a:rPr lang="en-US" dirty="0"/>
            <a:t>Deployment activities (see Figure) involve many conflicting constraints, including cost, the need to maintain positive customer relations, the need to support employees, logistical complexity, and overall risk to the organization. </a:t>
          </a:r>
        </a:p>
      </dgm:t>
    </dgm:pt>
    <dgm:pt modelId="{CE06DCFE-1A82-4E45-A8DD-1F69A0746243}" type="parTrans" cxnId="{112FE893-4E40-4C16-9715-668076564950}">
      <dgm:prSet/>
      <dgm:spPr/>
      <dgm:t>
        <a:bodyPr/>
        <a:lstStyle/>
        <a:p>
          <a:endParaRPr lang="en-US"/>
        </a:p>
      </dgm:t>
    </dgm:pt>
    <dgm:pt modelId="{DD7C7608-FAA9-46E1-8FDE-F77BF73399B4}" type="sibTrans" cxnId="{112FE893-4E40-4C16-9715-668076564950}">
      <dgm:prSet/>
      <dgm:spPr/>
      <dgm:t>
        <a:bodyPr/>
        <a:lstStyle/>
        <a:p>
          <a:endParaRPr lang="en-US"/>
        </a:p>
      </dgm:t>
    </dgm:pt>
    <dgm:pt modelId="{9DDA58AA-333E-436B-9F27-95AEC22A8ADE}">
      <dgm:prSet/>
      <dgm:spPr>
        <a:solidFill>
          <a:schemeClr val="accent4">
            <a:lumMod val="40000"/>
            <a:lumOff val="60000"/>
          </a:schemeClr>
        </a:solidFill>
      </dgm:spPr>
      <dgm:t>
        <a:bodyPr/>
        <a:lstStyle/>
        <a:p>
          <a:r>
            <a:rPr lang="en-US" dirty="0"/>
            <a:t>User acceptance and other test types were described in the previous section. </a:t>
          </a:r>
        </a:p>
      </dgm:t>
    </dgm:pt>
    <dgm:pt modelId="{C7A4F2F9-3F20-4DB3-9462-FABF8E6AA102}" type="parTrans" cxnId="{76E1EB6A-1F2B-4CB3-819C-920D894EFCCA}">
      <dgm:prSet/>
      <dgm:spPr/>
      <dgm:t>
        <a:bodyPr/>
        <a:lstStyle/>
        <a:p>
          <a:endParaRPr lang="en-US"/>
        </a:p>
      </dgm:t>
    </dgm:pt>
    <dgm:pt modelId="{39AF35FD-9ABF-47F2-8ACA-73DC38B09DFA}" type="sibTrans" cxnId="{76E1EB6A-1F2B-4CB3-819C-920D894EFCCA}">
      <dgm:prSet/>
      <dgm:spPr/>
      <dgm:t>
        <a:bodyPr/>
        <a:lstStyle/>
        <a:p>
          <a:endParaRPr lang="en-US"/>
        </a:p>
      </dgm:t>
    </dgm:pt>
    <dgm:pt modelId="{1C0A9FFF-30FF-48F6-965B-E9C810E0299C}">
      <dgm:prSet/>
      <dgm:spPr>
        <a:solidFill>
          <a:schemeClr val="accent4">
            <a:lumMod val="20000"/>
            <a:lumOff val="80000"/>
          </a:schemeClr>
        </a:solidFill>
      </dgm:spPr>
      <dgm:t>
        <a:bodyPr/>
        <a:lstStyle/>
        <a:p>
          <a:r>
            <a:rPr lang="en-US" dirty="0"/>
            <a:t>Multiple types of tests are often performed concurrently because later project iterations typically include implementation and deployment activities.</a:t>
          </a:r>
        </a:p>
      </dgm:t>
    </dgm:pt>
    <dgm:pt modelId="{0B21064F-7679-4D12-9F48-11EF253AA6F3}" type="parTrans" cxnId="{045551E7-9D50-48D5-81F4-4E814928D0DC}">
      <dgm:prSet/>
      <dgm:spPr/>
      <dgm:t>
        <a:bodyPr/>
        <a:lstStyle/>
        <a:p>
          <a:endParaRPr lang="en-US"/>
        </a:p>
      </dgm:t>
    </dgm:pt>
    <dgm:pt modelId="{5315A1EA-2FBD-44F8-9A51-5390BBCF1CA1}" type="sibTrans" cxnId="{045551E7-9D50-48D5-81F4-4E814928D0DC}">
      <dgm:prSet/>
      <dgm:spPr/>
      <dgm:t>
        <a:bodyPr/>
        <a:lstStyle/>
        <a:p>
          <a:endParaRPr lang="en-US"/>
        </a:p>
      </dgm:t>
    </dgm:pt>
    <dgm:pt modelId="{4BEA5DE0-3BD0-48EB-BB07-D2AFD094137C}" type="pres">
      <dgm:prSet presAssocID="{8DF021B2-8B19-4B45-AB57-CE1D5B059448}" presName="vert0" presStyleCnt="0">
        <dgm:presLayoutVars>
          <dgm:dir/>
          <dgm:animOne val="branch"/>
          <dgm:animLvl val="lvl"/>
        </dgm:presLayoutVars>
      </dgm:prSet>
      <dgm:spPr/>
    </dgm:pt>
    <dgm:pt modelId="{7FD7F3CE-4A90-402C-AD8E-EAAB3B4782B6}" type="pres">
      <dgm:prSet presAssocID="{6A99DF3F-D236-42A5-BFE1-CECA86C0CC51}" presName="thickLine" presStyleLbl="alignNode1" presStyleIdx="0" presStyleCnt="4"/>
      <dgm:spPr/>
    </dgm:pt>
    <dgm:pt modelId="{FBBAFD88-ACFB-4585-AFD4-637E5F98083A}" type="pres">
      <dgm:prSet presAssocID="{6A99DF3F-D236-42A5-BFE1-CECA86C0CC51}" presName="horz1" presStyleCnt="0"/>
      <dgm:spPr/>
    </dgm:pt>
    <dgm:pt modelId="{17D696DD-037C-43BA-82D3-407639B83248}" type="pres">
      <dgm:prSet presAssocID="{6A99DF3F-D236-42A5-BFE1-CECA86C0CC51}" presName="tx1" presStyleLbl="revTx" presStyleIdx="0" presStyleCnt="4"/>
      <dgm:spPr/>
    </dgm:pt>
    <dgm:pt modelId="{26CC43F8-0C7B-4D30-9EF5-4A1BE8C409A1}" type="pres">
      <dgm:prSet presAssocID="{6A99DF3F-D236-42A5-BFE1-CECA86C0CC51}" presName="vert1" presStyleCnt="0"/>
      <dgm:spPr/>
    </dgm:pt>
    <dgm:pt modelId="{2D1A844D-181A-451F-9B6C-834E7E3ED25F}" type="pres">
      <dgm:prSet presAssocID="{BAE92863-8227-4E54-BC06-4D9AF7D922AA}" presName="thickLine" presStyleLbl="alignNode1" presStyleIdx="1" presStyleCnt="4"/>
      <dgm:spPr/>
    </dgm:pt>
    <dgm:pt modelId="{9FE9E823-8CDB-40F1-8CE2-F6A6E62C4CE6}" type="pres">
      <dgm:prSet presAssocID="{BAE92863-8227-4E54-BC06-4D9AF7D922AA}" presName="horz1" presStyleCnt="0"/>
      <dgm:spPr/>
    </dgm:pt>
    <dgm:pt modelId="{013FB0EC-28AE-4DBC-BC45-25AC7BB38F38}" type="pres">
      <dgm:prSet presAssocID="{BAE92863-8227-4E54-BC06-4D9AF7D922AA}" presName="tx1" presStyleLbl="revTx" presStyleIdx="1" presStyleCnt="4"/>
      <dgm:spPr/>
    </dgm:pt>
    <dgm:pt modelId="{9DA15418-2B35-49B2-917F-34F143B12C48}" type="pres">
      <dgm:prSet presAssocID="{BAE92863-8227-4E54-BC06-4D9AF7D922AA}" presName="vert1" presStyleCnt="0"/>
      <dgm:spPr/>
    </dgm:pt>
    <dgm:pt modelId="{CE8C788B-0F27-481C-9009-CC72C60F6B04}" type="pres">
      <dgm:prSet presAssocID="{9DDA58AA-333E-436B-9F27-95AEC22A8ADE}" presName="thickLine" presStyleLbl="alignNode1" presStyleIdx="2" presStyleCnt="4"/>
      <dgm:spPr/>
    </dgm:pt>
    <dgm:pt modelId="{F031274C-D217-49F4-86FE-62E3392E8725}" type="pres">
      <dgm:prSet presAssocID="{9DDA58AA-333E-436B-9F27-95AEC22A8ADE}" presName="horz1" presStyleCnt="0"/>
      <dgm:spPr/>
    </dgm:pt>
    <dgm:pt modelId="{743CAB41-E4EB-466B-A0B5-C06ED7BC30A2}" type="pres">
      <dgm:prSet presAssocID="{9DDA58AA-333E-436B-9F27-95AEC22A8ADE}" presName="tx1" presStyleLbl="revTx" presStyleIdx="2" presStyleCnt="4"/>
      <dgm:spPr/>
    </dgm:pt>
    <dgm:pt modelId="{EBA9D5DA-FA01-4F0F-8704-05D19EFDC0BF}" type="pres">
      <dgm:prSet presAssocID="{9DDA58AA-333E-436B-9F27-95AEC22A8ADE}" presName="vert1" presStyleCnt="0"/>
      <dgm:spPr/>
    </dgm:pt>
    <dgm:pt modelId="{DE34FA1E-05E2-4312-AE31-26EF07BACE44}" type="pres">
      <dgm:prSet presAssocID="{1C0A9FFF-30FF-48F6-965B-E9C810E0299C}" presName="thickLine" presStyleLbl="alignNode1" presStyleIdx="3" presStyleCnt="4"/>
      <dgm:spPr/>
    </dgm:pt>
    <dgm:pt modelId="{AD43F34A-0CA5-4BA0-AF10-01AA8C93230A}" type="pres">
      <dgm:prSet presAssocID="{1C0A9FFF-30FF-48F6-965B-E9C810E0299C}" presName="horz1" presStyleCnt="0"/>
      <dgm:spPr/>
    </dgm:pt>
    <dgm:pt modelId="{B77F4CB9-65AD-4F87-BC5B-302B6F550952}" type="pres">
      <dgm:prSet presAssocID="{1C0A9FFF-30FF-48F6-965B-E9C810E0299C}" presName="tx1" presStyleLbl="revTx" presStyleIdx="3" presStyleCnt="4"/>
      <dgm:spPr/>
    </dgm:pt>
    <dgm:pt modelId="{CDF0CC77-19A8-4E67-8D7C-375A2A517EF1}" type="pres">
      <dgm:prSet presAssocID="{1C0A9FFF-30FF-48F6-965B-E9C810E0299C}" presName="vert1" presStyleCnt="0"/>
      <dgm:spPr/>
    </dgm:pt>
  </dgm:ptLst>
  <dgm:cxnLst>
    <dgm:cxn modelId="{70EE3463-C64B-426A-B0E5-2D7E02AB3C8B}" srcId="{8DF021B2-8B19-4B45-AB57-CE1D5B059448}" destId="{6A99DF3F-D236-42A5-BFE1-CECA86C0CC51}" srcOrd="0" destOrd="0" parTransId="{F37C5411-58B2-4AB4-88A1-2B3BF8CDF3B3}" sibTransId="{35D93770-6016-4902-AB9A-FF65DE16A096}"/>
    <dgm:cxn modelId="{76E1EB6A-1F2B-4CB3-819C-920D894EFCCA}" srcId="{8DF021B2-8B19-4B45-AB57-CE1D5B059448}" destId="{9DDA58AA-333E-436B-9F27-95AEC22A8ADE}" srcOrd="2" destOrd="0" parTransId="{C7A4F2F9-3F20-4DB3-9462-FABF8E6AA102}" sibTransId="{39AF35FD-9ABF-47F2-8ACA-73DC38B09DFA}"/>
    <dgm:cxn modelId="{D30C6F92-30B3-49AD-A1BD-28CBCE235561}" type="presOf" srcId="{BAE92863-8227-4E54-BC06-4D9AF7D922AA}" destId="{013FB0EC-28AE-4DBC-BC45-25AC7BB38F38}" srcOrd="0" destOrd="0" presId="urn:microsoft.com/office/officeart/2008/layout/LinedList"/>
    <dgm:cxn modelId="{112FE893-4E40-4C16-9715-668076564950}" srcId="{8DF021B2-8B19-4B45-AB57-CE1D5B059448}" destId="{BAE92863-8227-4E54-BC06-4D9AF7D922AA}" srcOrd="1" destOrd="0" parTransId="{CE06DCFE-1A82-4E45-A8DD-1F69A0746243}" sibTransId="{DD7C7608-FAA9-46E1-8FDE-F77BF73399B4}"/>
    <dgm:cxn modelId="{333771B2-0D81-42C1-A6FB-C85D1F676354}" type="presOf" srcId="{8DF021B2-8B19-4B45-AB57-CE1D5B059448}" destId="{4BEA5DE0-3BD0-48EB-BB07-D2AFD094137C}" srcOrd="0" destOrd="0" presId="urn:microsoft.com/office/officeart/2008/layout/LinedList"/>
    <dgm:cxn modelId="{16F537D0-92C9-4A40-96BE-202107E840BF}" type="presOf" srcId="{1C0A9FFF-30FF-48F6-965B-E9C810E0299C}" destId="{B77F4CB9-65AD-4F87-BC5B-302B6F550952}" srcOrd="0" destOrd="0" presId="urn:microsoft.com/office/officeart/2008/layout/LinedList"/>
    <dgm:cxn modelId="{045551E7-9D50-48D5-81F4-4E814928D0DC}" srcId="{8DF021B2-8B19-4B45-AB57-CE1D5B059448}" destId="{1C0A9FFF-30FF-48F6-965B-E9C810E0299C}" srcOrd="3" destOrd="0" parTransId="{0B21064F-7679-4D12-9F48-11EF253AA6F3}" sibTransId="{5315A1EA-2FBD-44F8-9A51-5390BBCF1CA1}"/>
    <dgm:cxn modelId="{07DB65F1-6EA0-4C2B-8600-CC5B26E7B621}" type="presOf" srcId="{6A99DF3F-D236-42A5-BFE1-CECA86C0CC51}" destId="{17D696DD-037C-43BA-82D3-407639B83248}" srcOrd="0" destOrd="0" presId="urn:microsoft.com/office/officeart/2008/layout/LinedList"/>
    <dgm:cxn modelId="{C47C80F7-65F0-4CD2-8DA3-7FD244322744}" type="presOf" srcId="{9DDA58AA-333E-436B-9F27-95AEC22A8ADE}" destId="{743CAB41-E4EB-466B-A0B5-C06ED7BC30A2}" srcOrd="0" destOrd="0" presId="urn:microsoft.com/office/officeart/2008/layout/LinedList"/>
    <dgm:cxn modelId="{D286CD25-8DA9-49F8-85D9-2317DE0FDB81}" type="presParOf" srcId="{4BEA5DE0-3BD0-48EB-BB07-D2AFD094137C}" destId="{7FD7F3CE-4A90-402C-AD8E-EAAB3B4782B6}" srcOrd="0" destOrd="0" presId="urn:microsoft.com/office/officeart/2008/layout/LinedList"/>
    <dgm:cxn modelId="{62695A36-E95B-470A-8730-1AE42732AECA}" type="presParOf" srcId="{4BEA5DE0-3BD0-48EB-BB07-D2AFD094137C}" destId="{FBBAFD88-ACFB-4585-AFD4-637E5F98083A}" srcOrd="1" destOrd="0" presId="urn:microsoft.com/office/officeart/2008/layout/LinedList"/>
    <dgm:cxn modelId="{FF298648-69DF-471C-9B53-A019BA26A707}" type="presParOf" srcId="{FBBAFD88-ACFB-4585-AFD4-637E5F98083A}" destId="{17D696DD-037C-43BA-82D3-407639B83248}" srcOrd="0" destOrd="0" presId="urn:microsoft.com/office/officeart/2008/layout/LinedList"/>
    <dgm:cxn modelId="{964BA0FC-CB5C-4628-9987-2BBB067CF049}" type="presParOf" srcId="{FBBAFD88-ACFB-4585-AFD4-637E5F98083A}" destId="{26CC43F8-0C7B-4D30-9EF5-4A1BE8C409A1}" srcOrd="1" destOrd="0" presId="urn:microsoft.com/office/officeart/2008/layout/LinedList"/>
    <dgm:cxn modelId="{7F4C0A15-C237-4E8F-B270-DAC1B1561900}" type="presParOf" srcId="{4BEA5DE0-3BD0-48EB-BB07-D2AFD094137C}" destId="{2D1A844D-181A-451F-9B6C-834E7E3ED25F}" srcOrd="2" destOrd="0" presId="urn:microsoft.com/office/officeart/2008/layout/LinedList"/>
    <dgm:cxn modelId="{0882B3F1-F3A6-4E6D-9031-842E979C29F6}" type="presParOf" srcId="{4BEA5DE0-3BD0-48EB-BB07-D2AFD094137C}" destId="{9FE9E823-8CDB-40F1-8CE2-F6A6E62C4CE6}" srcOrd="3" destOrd="0" presId="urn:microsoft.com/office/officeart/2008/layout/LinedList"/>
    <dgm:cxn modelId="{B22B9C72-1BFF-4520-8C1E-59EBF61A879F}" type="presParOf" srcId="{9FE9E823-8CDB-40F1-8CE2-F6A6E62C4CE6}" destId="{013FB0EC-28AE-4DBC-BC45-25AC7BB38F38}" srcOrd="0" destOrd="0" presId="urn:microsoft.com/office/officeart/2008/layout/LinedList"/>
    <dgm:cxn modelId="{E3EFE7A1-45BE-4E65-9657-F1333F9416DB}" type="presParOf" srcId="{9FE9E823-8CDB-40F1-8CE2-F6A6E62C4CE6}" destId="{9DA15418-2B35-49B2-917F-34F143B12C48}" srcOrd="1" destOrd="0" presId="urn:microsoft.com/office/officeart/2008/layout/LinedList"/>
    <dgm:cxn modelId="{B980EC24-B437-46FF-B3EA-0EB5BEA9CBC8}" type="presParOf" srcId="{4BEA5DE0-3BD0-48EB-BB07-D2AFD094137C}" destId="{CE8C788B-0F27-481C-9009-CC72C60F6B04}" srcOrd="4" destOrd="0" presId="urn:microsoft.com/office/officeart/2008/layout/LinedList"/>
    <dgm:cxn modelId="{2940916E-850E-4A17-BED9-2C318E8B08BD}" type="presParOf" srcId="{4BEA5DE0-3BD0-48EB-BB07-D2AFD094137C}" destId="{F031274C-D217-49F4-86FE-62E3392E8725}" srcOrd="5" destOrd="0" presId="urn:microsoft.com/office/officeart/2008/layout/LinedList"/>
    <dgm:cxn modelId="{0CF5C8F9-4C53-4E40-A07D-2E7141AA19E1}" type="presParOf" srcId="{F031274C-D217-49F4-86FE-62E3392E8725}" destId="{743CAB41-E4EB-466B-A0B5-C06ED7BC30A2}" srcOrd="0" destOrd="0" presId="urn:microsoft.com/office/officeart/2008/layout/LinedList"/>
    <dgm:cxn modelId="{B0295226-EDD5-4256-97CB-765BAF9FBFD9}" type="presParOf" srcId="{F031274C-D217-49F4-86FE-62E3392E8725}" destId="{EBA9D5DA-FA01-4F0F-8704-05D19EFDC0BF}" srcOrd="1" destOrd="0" presId="urn:microsoft.com/office/officeart/2008/layout/LinedList"/>
    <dgm:cxn modelId="{132E9175-AE0D-444A-8A2D-B0829225C667}" type="presParOf" srcId="{4BEA5DE0-3BD0-48EB-BB07-D2AFD094137C}" destId="{DE34FA1E-05E2-4312-AE31-26EF07BACE44}" srcOrd="6" destOrd="0" presId="urn:microsoft.com/office/officeart/2008/layout/LinedList"/>
    <dgm:cxn modelId="{9D2447F5-539A-4E1C-BF3F-0E7AC0EF81C0}" type="presParOf" srcId="{4BEA5DE0-3BD0-48EB-BB07-D2AFD094137C}" destId="{AD43F34A-0CA5-4BA0-AF10-01AA8C93230A}" srcOrd="7" destOrd="0" presId="urn:microsoft.com/office/officeart/2008/layout/LinedList"/>
    <dgm:cxn modelId="{F820148D-BCEA-4D7E-AB6B-8F2FF5EC8760}" type="presParOf" srcId="{AD43F34A-0CA5-4BA0-AF10-01AA8C93230A}" destId="{B77F4CB9-65AD-4F87-BC5B-302B6F550952}" srcOrd="0" destOrd="0" presId="urn:microsoft.com/office/officeart/2008/layout/LinedList"/>
    <dgm:cxn modelId="{624A942C-A31B-4028-B369-372A9DD68B4B}" type="presParOf" srcId="{AD43F34A-0CA5-4BA0-AF10-01AA8C93230A}" destId="{CDF0CC77-19A8-4E67-8D7C-375A2A517EF1}" srcOrd="1" destOrd="0" presId="urn:microsoft.com/office/officeart/2008/layout/LinedList"/>
  </dgm:cxnLst>
  <dgm:bg>
    <a:solidFill>
      <a:schemeClr val="accent4">
        <a:lumMod val="7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606FCE-AF31-458F-8335-2C9D403467FC}" type="doc">
      <dgm:prSet loTypeId="urn:microsoft.com/office/officeart/2008/layout/LinedList" loCatId="list" qsTypeId="urn:microsoft.com/office/officeart/2005/8/quickstyle/simple2" qsCatId="simple" csTypeId="urn:microsoft.com/office/officeart/2005/8/colors/accent4_3" csCatId="accent4" phldr="1"/>
      <dgm:spPr/>
      <dgm:t>
        <a:bodyPr/>
        <a:lstStyle/>
        <a:p>
          <a:endParaRPr lang="en-US"/>
        </a:p>
      </dgm:t>
    </dgm:pt>
    <dgm:pt modelId="{0706B171-CDA1-4B16-945A-7AA7CEDE1A55}">
      <dgm:prSet/>
      <dgm:spPr/>
      <dgm:t>
        <a:bodyPr/>
        <a:lstStyle/>
        <a:p>
          <a:r>
            <a:rPr lang="en-US"/>
            <a:t>Reloading Databases</a:t>
          </a:r>
        </a:p>
      </dgm:t>
    </dgm:pt>
    <dgm:pt modelId="{61B72ABA-4450-4F91-8E50-08148027E9E6}" type="parTrans" cxnId="{24A48983-7348-476B-9A66-CFCA58866F7A}">
      <dgm:prSet/>
      <dgm:spPr/>
      <dgm:t>
        <a:bodyPr/>
        <a:lstStyle/>
        <a:p>
          <a:endParaRPr lang="en-US"/>
        </a:p>
      </dgm:t>
    </dgm:pt>
    <dgm:pt modelId="{B84B8ABA-11E7-40AE-A9C7-795C420457BA}" type="sibTrans" cxnId="{24A48983-7348-476B-9A66-CFCA58866F7A}">
      <dgm:prSet/>
      <dgm:spPr/>
      <dgm:t>
        <a:bodyPr/>
        <a:lstStyle/>
        <a:p>
          <a:endParaRPr lang="en-US"/>
        </a:p>
      </dgm:t>
    </dgm:pt>
    <dgm:pt modelId="{091CEF9F-9183-421F-ABC2-5EE63E54E39B}">
      <dgm:prSet/>
      <dgm:spPr/>
      <dgm:t>
        <a:bodyPr/>
        <a:lstStyle/>
        <a:p>
          <a:r>
            <a:rPr lang="en-US" dirty="0"/>
            <a:t>More complex changes to database structure may require creating an entirely new database and copying and converting data from the old database to the new database.</a:t>
          </a:r>
        </a:p>
      </dgm:t>
    </dgm:pt>
    <dgm:pt modelId="{0D91EEE1-E57B-4CED-866C-BE874AFF42ED}" type="parTrans" cxnId="{4E17D722-35E9-4CE8-81A9-1DD8DE79965F}">
      <dgm:prSet/>
      <dgm:spPr/>
      <dgm:t>
        <a:bodyPr/>
        <a:lstStyle/>
        <a:p>
          <a:endParaRPr lang="en-US"/>
        </a:p>
      </dgm:t>
    </dgm:pt>
    <dgm:pt modelId="{B9DBC7A2-13FE-46B4-ADDE-8B592F604E1B}" type="sibTrans" cxnId="{4E17D722-35E9-4CE8-81A9-1DD8DE79965F}">
      <dgm:prSet/>
      <dgm:spPr/>
      <dgm:t>
        <a:bodyPr/>
        <a:lstStyle/>
        <a:p>
          <a:endParaRPr lang="en-US"/>
        </a:p>
      </dgm:t>
    </dgm:pt>
    <dgm:pt modelId="{A98F1FA8-539C-4D28-B757-7D6B9DF884EA}">
      <dgm:prSet/>
      <dgm:spPr/>
      <dgm:t>
        <a:bodyPr/>
        <a:lstStyle/>
        <a:p>
          <a:r>
            <a:rPr lang="en-US" dirty="0"/>
            <a:t>The middle of Figure shows a more complex approach that uses an export utility, an import utility, and a temporary data store. This approach might be employed when the source and target databases employ different database technologies; no utility exists that can directly translate from one to the other, but a “neutral” format exists that can serve as a bridge.</a:t>
          </a:r>
        </a:p>
      </dgm:t>
    </dgm:pt>
    <dgm:pt modelId="{07D6B28B-EEBC-4D2A-9DBC-D8A030CA2B9B}" type="parTrans" cxnId="{1728EFC4-6EC1-470E-B89D-AC36C1FE30B2}">
      <dgm:prSet/>
      <dgm:spPr/>
      <dgm:t>
        <a:bodyPr/>
        <a:lstStyle/>
        <a:p>
          <a:endParaRPr lang="en-US"/>
        </a:p>
      </dgm:t>
    </dgm:pt>
    <dgm:pt modelId="{36506E90-5DE9-4FE5-A7E5-EF80D6A4AF1D}" type="sibTrans" cxnId="{1728EFC4-6EC1-470E-B89D-AC36C1FE30B2}">
      <dgm:prSet/>
      <dgm:spPr/>
      <dgm:t>
        <a:bodyPr/>
        <a:lstStyle/>
        <a:p>
          <a:endParaRPr lang="en-US"/>
        </a:p>
      </dgm:t>
    </dgm:pt>
    <dgm:pt modelId="{F35AEE68-681B-4A63-98E1-3B020F777524}" type="pres">
      <dgm:prSet presAssocID="{9D606FCE-AF31-458F-8335-2C9D403467FC}" presName="vert0" presStyleCnt="0">
        <dgm:presLayoutVars>
          <dgm:dir/>
          <dgm:animOne val="branch"/>
          <dgm:animLvl val="lvl"/>
        </dgm:presLayoutVars>
      </dgm:prSet>
      <dgm:spPr/>
    </dgm:pt>
    <dgm:pt modelId="{748AAA4D-5F38-4DEC-B4B2-DD4AAE47E779}" type="pres">
      <dgm:prSet presAssocID="{0706B171-CDA1-4B16-945A-7AA7CEDE1A55}" presName="thickLine" presStyleLbl="alignNode1" presStyleIdx="0" presStyleCnt="1"/>
      <dgm:spPr/>
    </dgm:pt>
    <dgm:pt modelId="{CF61E74A-CB94-42A4-949C-E7960C1B7337}" type="pres">
      <dgm:prSet presAssocID="{0706B171-CDA1-4B16-945A-7AA7CEDE1A55}" presName="horz1" presStyleCnt="0"/>
      <dgm:spPr/>
    </dgm:pt>
    <dgm:pt modelId="{659811A2-23F0-4D66-BDD0-E3BA9E566457}" type="pres">
      <dgm:prSet presAssocID="{0706B171-CDA1-4B16-945A-7AA7CEDE1A55}" presName="tx1" presStyleLbl="revTx" presStyleIdx="0" presStyleCnt="3"/>
      <dgm:spPr/>
    </dgm:pt>
    <dgm:pt modelId="{DBB672C6-BAC8-40BB-BC49-8AA8164B578A}" type="pres">
      <dgm:prSet presAssocID="{0706B171-CDA1-4B16-945A-7AA7CEDE1A55}" presName="vert1" presStyleCnt="0"/>
      <dgm:spPr/>
    </dgm:pt>
    <dgm:pt modelId="{868C19C1-D59B-4C54-8009-670DB40A8B00}" type="pres">
      <dgm:prSet presAssocID="{091CEF9F-9183-421F-ABC2-5EE63E54E39B}" presName="vertSpace2a" presStyleCnt="0"/>
      <dgm:spPr/>
    </dgm:pt>
    <dgm:pt modelId="{1CA2204F-0548-4114-8E05-8A84B9616116}" type="pres">
      <dgm:prSet presAssocID="{091CEF9F-9183-421F-ABC2-5EE63E54E39B}" presName="horz2" presStyleCnt="0"/>
      <dgm:spPr/>
    </dgm:pt>
    <dgm:pt modelId="{9FFEED5C-BB87-4AAE-A193-98528569E209}" type="pres">
      <dgm:prSet presAssocID="{091CEF9F-9183-421F-ABC2-5EE63E54E39B}" presName="horzSpace2" presStyleCnt="0"/>
      <dgm:spPr/>
    </dgm:pt>
    <dgm:pt modelId="{9DD4E242-8FF1-4F3A-8CB0-12565CCE55A4}" type="pres">
      <dgm:prSet presAssocID="{091CEF9F-9183-421F-ABC2-5EE63E54E39B}" presName="tx2" presStyleLbl="revTx" presStyleIdx="1" presStyleCnt="3"/>
      <dgm:spPr/>
    </dgm:pt>
    <dgm:pt modelId="{1F2546FF-E65D-4E28-94FC-81FDD7372247}" type="pres">
      <dgm:prSet presAssocID="{091CEF9F-9183-421F-ABC2-5EE63E54E39B}" presName="vert2" presStyleCnt="0"/>
      <dgm:spPr/>
    </dgm:pt>
    <dgm:pt modelId="{13C35BEF-0F16-4D3A-A3F1-45F8D597B58B}" type="pres">
      <dgm:prSet presAssocID="{091CEF9F-9183-421F-ABC2-5EE63E54E39B}" presName="thinLine2b" presStyleLbl="callout" presStyleIdx="0" presStyleCnt="2"/>
      <dgm:spPr/>
    </dgm:pt>
    <dgm:pt modelId="{BD877B5F-59C2-4831-AB5E-48E55D79C11F}" type="pres">
      <dgm:prSet presAssocID="{091CEF9F-9183-421F-ABC2-5EE63E54E39B}" presName="vertSpace2b" presStyleCnt="0"/>
      <dgm:spPr/>
    </dgm:pt>
    <dgm:pt modelId="{3FB3C2BA-9DB1-4BAD-ACEF-A24BBD8293E1}" type="pres">
      <dgm:prSet presAssocID="{A98F1FA8-539C-4D28-B757-7D6B9DF884EA}" presName="horz2" presStyleCnt="0"/>
      <dgm:spPr/>
    </dgm:pt>
    <dgm:pt modelId="{D60D35CC-A14A-4FBE-8408-4185913F8567}" type="pres">
      <dgm:prSet presAssocID="{A98F1FA8-539C-4D28-B757-7D6B9DF884EA}" presName="horzSpace2" presStyleCnt="0"/>
      <dgm:spPr/>
    </dgm:pt>
    <dgm:pt modelId="{2EC0BD95-0AF2-4E6D-A3AD-AABE5D3F1298}" type="pres">
      <dgm:prSet presAssocID="{A98F1FA8-539C-4D28-B757-7D6B9DF884EA}" presName="tx2" presStyleLbl="revTx" presStyleIdx="2" presStyleCnt="3" custScaleY="124397" custLinFactNeighborX="1497" custLinFactNeighborY="4121"/>
      <dgm:spPr/>
    </dgm:pt>
    <dgm:pt modelId="{B8B445CA-2F82-4E65-AA77-CB17138000E5}" type="pres">
      <dgm:prSet presAssocID="{A98F1FA8-539C-4D28-B757-7D6B9DF884EA}" presName="vert2" presStyleCnt="0"/>
      <dgm:spPr/>
    </dgm:pt>
    <dgm:pt modelId="{FC1A52D7-330B-4F6C-8ECD-3982E5CC5290}" type="pres">
      <dgm:prSet presAssocID="{A98F1FA8-539C-4D28-B757-7D6B9DF884EA}" presName="thinLine2b" presStyleLbl="callout" presStyleIdx="1" presStyleCnt="2"/>
      <dgm:spPr/>
    </dgm:pt>
    <dgm:pt modelId="{02334C05-75E5-49E1-8CC9-88DB7F087839}" type="pres">
      <dgm:prSet presAssocID="{A98F1FA8-539C-4D28-B757-7D6B9DF884EA}" presName="vertSpace2b" presStyleCnt="0"/>
      <dgm:spPr/>
    </dgm:pt>
  </dgm:ptLst>
  <dgm:cxnLst>
    <dgm:cxn modelId="{A848B80E-7193-46B0-A40E-367E49E53A2E}" type="presOf" srcId="{A98F1FA8-539C-4D28-B757-7D6B9DF884EA}" destId="{2EC0BD95-0AF2-4E6D-A3AD-AABE5D3F1298}" srcOrd="0" destOrd="0" presId="urn:microsoft.com/office/officeart/2008/layout/LinedList"/>
    <dgm:cxn modelId="{4114E014-A445-43DA-911C-970BC6D1D246}" type="presOf" srcId="{0706B171-CDA1-4B16-945A-7AA7CEDE1A55}" destId="{659811A2-23F0-4D66-BDD0-E3BA9E566457}" srcOrd="0" destOrd="0" presId="urn:microsoft.com/office/officeart/2008/layout/LinedList"/>
    <dgm:cxn modelId="{4E17D722-35E9-4CE8-81A9-1DD8DE79965F}" srcId="{0706B171-CDA1-4B16-945A-7AA7CEDE1A55}" destId="{091CEF9F-9183-421F-ABC2-5EE63E54E39B}" srcOrd="0" destOrd="0" parTransId="{0D91EEE1-E57B-4CED-866C-BE874AFF42ED}" sibTransId="{B9DBC7A2-13FE-46B4-ADDE-8B592F604E1B}"/>
    <dgm:cxn modelId="{24A48983-7348-476B-9A66-CFCA58866F7A}" srcId="{9D606FCE-AF31-458F-8335-2C9D403467FC}" destId="{0706B171-CDA1-4B16-945A-7AA7CEDE1A55}" srcOrd="0" destOrd="0" parTransId="{61B72ABA-4450-4F91-8E50-08148027E9E6}" sibTransId="{B84B8ABA-11E7-40AE-A9C7-795C420457BA}"/>
    <dgm:cxn modelId="{EC254899-336B-41C8-B8CF-B5B558A557B8}" type="presOf" srcId="{091CEF9F-9183-421F-ABC2-5EE63E54E39B}" destId="{9DD4E242-8FF1-4F3A-8CB0-12565CCE55A4}" srcOrd="0" destOrd="0" presId="urn:microsoft.com/office/officeart/2008/layout/LinedList"/>
    <dgm:cxn modelId="{9AAE30B9-DA0E-45C8-8E38-336FCD2BF409}" type="presOf" srcId="{9D606FCE-AF31-458F-8335-2C9D403467FC}" destId="{F35AEE68-681B-4A63-98E1-3B020F777524}" srcOrd="0" destOrd="0" presId="urn:microsoft.com/office/officeart/2008/layout/LinedList"/>
    <dgm:cxn modelId="{1728EFC4-6EC1-470E-B89D-AC36C1FE30B2}" srcId="{0706B171-CDA1-4B16-945A-7AA7CEDE1A55}" destId="{A98F1FA8-539C-4D28-B757-7D6B9DF884EA}" srcOrd="1" destOrd="0" parTransId="{07D6B28B-EEBC-4D2A-9DBC-D8A030CA2B9B}" sibTransId="{36506E90-5DE9-4FE5-A7E5-EF80D6A4AF1D}"/>
    <dgm:cxn modelId="{9646554D-9FCC-4E66-A107-BFFCB8DBF2D6}" type="presParOf" srcId="{F35AEE68-681B-4A63-98E1-3B020F777524}" destId="{748AAA4D-5F38-4DEC-B4B2-DD4AAE47E779}" srcOrd="0" destOrd="0" presId="urn:microsoft.com/office/officeart/2008/layout/LinedList"/>
    <dgm:cxn modelId="{A6E278FA-77A7-46E5-B72E-FD6EDDA5170F}" type="presParOf" srcId="{F35AEE68-681B-4A63-98E1-3B020F777524}" destId="{CF61E74A-CB94-42A4-949C-E7960C1B7337}" srcOrd="1" destOrd="0" presId="urn:microsoft.com/office/officeart/2008/layout/LinedList"/>
    <dgm:cxn modelId="{7CDA6C2E-525A-47B0-9333-8EC180CDEE1D}" type="presParOf" srcId="{CF61E74A-CB94-42A4-949C-E7960C1B7337}" destId="{659811A2-23F0-4D66-BDD0-E3BA9E566457}" srcOrd="0" destOrd="0" presId="urn:microsoft.com/office/officeart/2008/layout/LinedList"/>
    <dgm:cxn modelId="{30850243-7FDE-46D6-9BF4-577ECA7343E0}" type="presParOf" srcId="{CF61E74A-CB94-42A4-949C-E7960C1B7337}" destId="{DBB672C6-BAC8-40BB-BC49-8AA8164B578A}" srcOrd="1" destOrd="0" presId="urn:microsoft.com/office/officeart/2008/layout/LinedList"/>
    <dgm:cxn modelId="{55DF5374-9E1A-4AEE-81F7-A69FE3E51839}" type="presParOf" srcId="{DBB672C6-BAC8-40BB-BC49-8AA8164B578A}" destId="{868C19C1-D59B-4C54-8009-670DB40A8B00}" srcOrd="0" destOrd="0" presId="urn:microsoft.com/office/officeart/2008/layout/LinedList"/>
    <dgm:cxn modelId="{EFE693D8-5B51-4D47-95E4-2DF000310717}" type="presParOf" srcId="{DBB672C6-BAC8-40BB-BC49-8AA8164B578A}" destId="{1CA2204F-0548-4114-8E05-8A84B9616116}" srcOrd="1" destOrd="0" presId="urn:microsoft.com/office/officeart/2008/layout/LinedList"/>
    <dgm:cxn modelId="{F570EEBD-803F-4684-BCF9-7B903126EDAC}" type="presParOf" srcId="{1CA2204F-0548-4114-8E05-8A84B9616116}" destId="{9FFEED5C-BB87-4AAE-A193-98528569E209}" srcOrd="0" destOrd="0" presId="urn:microsoft.com/office/officeart/2008/layout/LinedList"/>
    <dgm:cxn modelId="{1C9E9436-2495-4761-83E7-83D7873CAD41}" type="presParOf" srcId="{1CA2204F-0548-4114-8E05-8A84B9616116}" destId="{9DD4E242-8FF1-4F3A-8CB0-12565CCE55A4}" srcOrd="1" destOrd="0" presId="urn:microsoft.com/office/officeart/2008/layout/LinedList"/>
    <dgm:cxn modelId="{1AFD8FDE-AE4D-4269-80BC-F69B3DD89251}" type="presParOf" srcId="{1CA2204F-0548-4114-8E05-8A84B9616116}" destId="{1F2546FF-E65D-4E28-94FC-81FDD7372247}" srcOrd="2" destOrd="0" presId="urn:microsoft.com/office/officeart/2008/layout/LinedList"/>
    <dgm:cxn modelId="{20F3EE3D-8087-4689-A681-B3CCABDE5814}" type="presParOf" srcId="{DBB672C6-BAC8-40BB-BC49-8AA8164B578A}" destId="{13C35BEF-0F16-4D3A-A3F1-45F8D597B58B}" srcOrd="2" destOrd="0" presId="urn:microsoft.com/office/officeart/2008/layout/LinedList"/>
    <dgm:cxn modelId="{421A58B2-127F-4B24-84C3-388165B0AA27}" type="presParOf" srcId="{DBB672C6-BAC8-40BB-BC49-8AA8164B578A}" destId="{BD877B5F-59C2-4831-AB5E-48E55D79C11F}" srcOrd="3" destOrd="0" presId="urn:microsoft.com/office/officeart/2008/layout/LinedList"/>
    <dgm:cxn modelId="{C05BF85B-B0C8-4DD9-B9A2-4C4AF4BC7151}" type="presParOf" srcId="{DBB672C6-BAC8-40BB-BC49-8AA8164B578A}" destId="{3FB3C2BA-9DB1-4BAD-ACEF-A24BBD8293E1}" srcOrd="4" destOrd="0" presId="urn:microsoft.com/office/officeart/2008/layout/LinedList"/>
    <dgm:cxn modelId="{B7C2F211-9EAA-46D7-A20A-A9FAAE15F39A}" type="presParOf" srcId="{3FB3C2BA-9DB1-4BAD-ACEF-A24BBD8293E1}" destId="{D60D35CC-A14A-4FBE-8408-4185913F8567}" srcOrd="0" destOrd="0" presId="urn:microsoft.com/office/officeart/2008/layout/LinedList"/>
    <dgm:cxn modelId="{27D19C25-0699-4150-80B9-0E6BF475E11A}" type="presParOf" srcId="{3FB3C2BA-9DB1-4BAD-ACEF-A24BBD8293E1}" destId="{2EC0BD95-0AF2-4E6D-A3AD-AABE5D3F1298}" srcOrd="1" destOrd="0" presId="urn:microsoft.com/office/officeart/2008/layout/LinedList"/>
    <dgm:cxn modelId="{2CDD028C-F13D-4160-B62F-2FC666127DB7}" type="presParOf" srcId="{3FB3C2BA-9DB1-4BAD-ACEF-A24BBD8293E1}" destId="{B8B445CA-2F82-4E65-AA77-CB17138000E5}" srcOrd="2" destOrd="0" presId="urn:microsoft.com/office/officeart/2008/layout/LinedList"/>
    <dgm:cxn modelId="{FB1C161A-EC65-4354-85C7-159793A849A4}" type="presParOf" srcId="{DBB672C6-BAC8-40BB-BC49-8AA8164B578A}" destId="{FC1A52D7-330B-4F6C-8ECD-3982E5CC5290}" srcOrd="5" destOrd="0" presId="urn:microsoft.com/office/officeart/2008/layout/LinedList"/>
    <dgm:cxn modelId="{F0B5F63B-FA6A-4FDD-8C72-6B51CDE2F541}" type="presParOf" srcId="{DBB672C6-BAC8-40BB-BC49-8AA8164B578A}" destId="{02334C05-75E5-49E1-8CC9-88DB7F087839}"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FD13675-AE37-498C-BDBC-EB8CD281A8A3}" type="doc">
      <dgm:prSet loTypeId="urn:microsoft.com/office/officeart/2008/layout/LinedList" loCatId="list" qsTypeId="urn:microsoft.com/office/officeart/2005/8/quickstyle/simple1" qsCatId="simple" csTypeId="urn:microsoft.com/office/officeart/2005/8/colors/accent2_3" csCatId="accent2" phldr="1"/>
      <dgm:spPr/>
      <dgm:t>
        <a:bodyPr/>
        <a:lstStyle/>
        <a:p>
          <a:endParaRPr lang="en-US"/>
        </a:p>
      </dgm:t>
    </dgm:pt>
    <dgm:pt modelId="{40E94F1E-7DA4-43EB-A3DA-EB24B953269B}">
      <dgm:prSet custT="1"/>
      <dgm:spPr/>
      <dgm:t>
        <a:bodyPr/>
        <a:lstStyle/>
        <a:p>
          <a:r>
            <a:rPr lang="en-US" sz="3200" dirty="0"/>
            <a:t>Training Users</a:t>
          </a:r>
        </a:p>
      </dgm:t>
    </dgm:pt>
    <dgm:pt modelId="{569C38BC-DDA0-472F-BBA0-8E02EE71A0F6}" type="parTrans" cxnId="{96ECDF4F-B21F-4380-BA8C-DA7471845C7F}">
      <dgm:prSet/>
      <dgm:spPr/>
      <dgm:t>
        <a:bodyPr/>
        <a:lstStyle/>
        <a:p>
          <a:endParaRPr lang="en-US"/>
        </a:p>
      </dgm:t>
    </dgm:pt>
    <dgm:pt modelId="{B2C12BE3-61E0-463A-A8F1-4292C31B7E0F}" type="sibTrans" cxnId="{96ECDF4F-B21F-4380-BA8C-DA7471845C7F}">
      <dgm:prSet/>
      <dgm:spPr/>
      <dgm:t>
        <a:bodyPr/>
        <a:lstStyle/>
        <a:p>
          <a:endParaRPr lang="en-US"/>
        </a:p>
      </dgm:t>
    </dgm:pt>
    <dgm:pt modelId="{F4C958D2-044D-4A4E-81F6-88DFDF8070F1}">
      <dgm:prSet/>
      <dgm:spPr/>
      <dgm:t>
        <a:bodyPr/>
        <a:lstStyle/>
        <a:p>
          <a:r>
            <a:rPr lang="en-US" dirty="0"/>
            <a:t>Training two classes of users—end users and system operators—is an essential part of any system deployment project. </a:t>
          </a:r>
        </a:p>
      </dgm:t>
    </dgm:pt>
    <dgm:pt modelId="{EECFB47D-6DB2-4F93-ADBB-B8FAD9B9FB8E}" type="parTrans" cxnId="{047F3F74-0980-4292-A964-CDF02ED1D446}">
      <dgm:prSet/>
      <dgm:spPr/>
      <dgm:t>
        <a:bodyPr/>
        <a:lstStyle/>
        <a:p>
          <a:endParaRPr lang="en-US"/>
        </a:p>
      </dgm:t>
    </dgm:pt>
    <dgm:pt modelId="{D9C0362F-23DE-4744-87E5-C88923634704}" type="sibTrans" cxnId="{047F3F74-0980-4292-A964-CDF02ED1D446}">
      <dgm:prSet/>
      <dgm:spPr/>
      <dgm:t>
        <a:bodyPr/>
        <a:lstStyle/>
        <a:p>
          <a:endParaRPr lang="en-US"/>
        </a:p>
      </dgm:t>
    </dgm:pt>
    <dgm:pt modelId="{9CD4A33C-3F64-45D6-8669-7F610C7A4805}">
      <dgm:prSet/>
      <dgm:spPr/>
      <dgm:t>
        <a:bodyPr/>
        <a:lstStyle/>
        <a:p>
          <a:r>
            <a:rPr lang="en-US"/>
            <a:t>End users are people who use the system from day to day to achieve the system’s business purpose. </a:t>
          </a:r>
        </a:p>
      </dgm:t>
    </dgm:pt>
    <dgm:pt modelId="{62BCFB55-FB2A-4108-9506-0D6B4E2B72C6}" type="parTrans" cxnId="{28CA6961-D9F4-4389-882F-A61878B14B2C}">
      <dgm:prSet/>
      <dgm:spPr/>
      <dgm:t>
        <a:bodyPr/>
        <a:lstStyle/>
        <a:p>
          <a:endParaRPr lang="en-US"/>
        </a:p>
      </dgm:t>
    </dgm:pt>
    <dgm:pt modelId="{03C4F96C-E242-4223-9FF9-AEBB4F3CF7B9}" type="sibTrans" cxnId="{28CA6961-D9F4-4389-882F-A61878B14B2C}">
      <dgm:prSet/>
      <dgm:spPr/>
      <dgm:t>
        <a:bodyPr/>
        <a:lstStyle/>
        <a:p>
          <a:endParaRPr lang="en-US"/>
        </a:p>
      </dgm:t>
    </dgm:pt>
    <dgm:pt modelId="{CBD244EE-35B3-41B6-B86B-3FA6FE600A13}">
      <dgm:prSet/>
      <dgm:spPr/>
      <dgm:t>
        <a:bodyPr/>
        <a:lstStyle/>
        <a:p>
          <a:r>
            <a:rPr lang="en-US"/>
            <a:t>System operators are people who perform administrative functions and routine maintenance to keep the system operating. </a:t>
          </a:r>
        </a:p>
      </dgm:t>
    </dgm:pt>
    <dgm:pt modelId="{C038CE64-F1C9-42D1-960F-35DE16213B79}" type="parTrans" cxnId="{2951EF46-44E0-40F8-8A0B-E0740F214508}">
      <dgm:prSet/>
      <dgm:spPr/>
      <dgm:t>
        <a:bodyPr/>
        <a:lstStyle/>
        <a:p>
          <a:endParaRPr lang="en-US"/>
        </a:p>
      </dgm:t>
    </dgm:pt>
    <dgm:pt modelId="{0AB78CFD-4C9F-41D3-A0C0-C20F58CDA37C}" type="sibTrans" cxnId="{2951EF46-44E0-40F8-8A0B-E0740F214508}">
      <dgm:prSet/>
      <dgm:spPr/>
      <dgm:t>
        <a:bodyPr/>
        <a:lstStyle/>
        <a:p>
          <a:endParaRPr lang="en-US"/>
        </a:p>
      </dgm:t>
    </dgm:pt>
    <dgm:pt modelId="{D4EC31B0-7D13-4E69-BC03-BE653BAEAB1F}">
      <dgm:prSet/>
      <dgm:spPr/>
      <dgm:t>
        <a:bodyPr/>
        <a:lstStyle/>
        <a:p>
          <a:r>
            <a:rPr lang="en-US"/>
            <a:t>Figure shows representative activities for each role. In smaller systems, a single person may fill both roles. In larger organizations, the technical support staff may already be prepared to handle the system operator responsibilities. In that case, only some documentation or basic instructions may be all that is needed.</a:t>
          </a:r>
        </a:p>
      </dgm:t>
    </dgm:pt>
    <dgm:pt modelId="{EF5A27E9-0F6C-4DF8-8672-EAB4FD4700D5}" type="parTrans" cxnId="{EBCBC750-A449-42E8-B543-3252D80B2087}">
      <dgm:prSet/>
      <dgm:spPr/>
      <dgm:t>
        <a:bodyPr/>
        <a:lstStyle/>
        <a:p>
          <a:endParaRPr lang="en-US"/>
        </a:p>
      </dgm:t>
    </dgm:pt>
    <dgm:pt modelId="{A0CA6EC8-7C8F-4AAF-992A-93C483F71F4A}" type="sibTrans" cxnId="{EBCBC750-A449-42E8-B543-3252D80B2087}">
      <dgm:prSet/>
      <dgm:spPr/>
      <dgm:t>
        <a:bodyPr/>
        <a:lstStyle/>
        <a:p>
          <a:endParaRPr lang="en-US"/>
        </a:p>
      </dgm:t>
    </dgm:pt>
    <dgm:pt modelId="{AA417806-55AC-45C5-968F-E864EA7FC30A}" type="pres">
      <dgm:prSet presAssocID="{5FD13675-AE37-498C-BDBC-EB8CD281A8A3}" presName="vert0" presStyleCnt="0">
        <dgm:presLayoutVars>
          <dgm:dir/>
          <dgm:animOne val="branch"/>
          <dgm:animLvl val="lvl"/>
        </dgm:presLayoutVars>
      </dgm:prSet>
      <dgm:spPr/>
    </dgm:pt>
    <dgm:pt modelId="{6A6A5742-F3AE-4AFC-940D-E520988C35C7}" type="pres">
      <dgm:prSet presAssocID="{40E94F1E-7DA4-43EB-A3DA-EB24B953269B}" presName="thickLine" presStyleLbl="alignNode1" presStyleIdx="0" presStyleCnt="1"/>
      <dgm:spPr/>
    </dgm:pt>
    <dgm:pt modelId="{BFD06015-5D46-439A-9011-FE6F105EB126}" type="pres">
      <dgm:prSet presAssocID="{40E94F1E-7DA4-43EB-A3DA-EB24B953269B}" presName="horz1" presStyleCnt="0"/>
      <dgm:spPr/>
    </dgm:pt>
    <dgm:pt modelId="{6E155FB2-4598-41F8-A61E-E36651421455}" type="pres">
      <dgm:prSet presAssocID="{40E94F1E-7DA4-43EB-A3DA-EB24B953269B}" presName="tx1" presStyleLbl="revTx" presStyleIdx="0" presStyleCnt="5"/>
      <dgm:spPr/>
    </dgm:pt>
    <dgm:pt modelId="{B96E990A-E4F4-446B-9C8D-010CE1215FDE}" type="pres">
      <dgm:prSet presAssocID="{40E94F1E-7DA4-43EB-A3DA-EB24B953269B}" presName="vert1" presStyleCnt="0"/>
      <dgm:spPr/>
    </dgm:pt>
    <dgm:pt modelId="{7B1D9155-1071-4A2A-B332-69A57843ED55}" type="pres">
      <dgm:prSet presAssocID="{F4C958D2-044D-4A4E-81F6-88DFDF8070F1}" presName="vertSpace2a" presStyleCnt="0"/>
      <dgm:spPr/>
    </dgm:pt>
    <dgm:pt modelId="{416DE730-DABD-4267-9C51-2973B64EBC09}" type="pres">
      <dgm:prSet presAssocID="{F4C958D2-044D-4A4E-81F6-88DFDF8070F1}" presName="horz2" presStyleCnt="0"/>
      <dgm:spPr/>
    </dgm:pt>
    <dgm:pt modelId="{943628CF-0AD7-4684-AAD9-41B92860B9C7}" type="pres">
      <dgm:prSet presAssocID="{F4C958D2-044D-4A4E-81F6-88DFDF8070F1}" presName="horzSpace2" presStyleCnt="0"/>
      <dgm:spPr/>
    </dgm:pt>
    <dgm:pt modelId="{E5916E42-D927-455B-835B-1F267ADF2614}" type="pres">
      <dgm:prSet presAssocID="{F4C958D2-044D-4A4E-81F6-88DFDF8070F1}" presName="tx2" presStyleLbl="revTx" presStyleIdx="1" presStyleCnt="5"/>
      <dgm:spPr/>
    </dgm:pt>
    <dgm:pt modelId="{021777CA-ED2B-423D-8FD2-1A95AAAEE995}" type="pres">
      <dgm:prSet presAssocID="{F4C958D2-044D-4A4E-81F6-88DFDF8070F1}" presName="vert2" presStyleCnt="0"/>
      <dgm:spPr/>
    </dgm:pt>
    <dgm:pt modelId="{9B8C4AA4-E858-483C-BFDE-E110F0F82F0B}" type="pres">
      <dgm:prSet presAssocID="{F4C958D2-044D-4A4E-81F6-88DFDF8070F1}" presName="thinLine2b" presStyleLbl="callout" presStyleIdx="0" presStyleCnt="4"/>
      <dgm:spPr/>
    </dgm:pt>
    <dgm:pt modelId="{077955A0-8B4C-4154-A879-6AED0828AFC6}" type="pres">
      <dgm:prSet presAssocID="{F4C958D2-044D-4A4E-81F6-88DFDF8070F1}" presName="vertSpace2b" presStyleCnt="0"/>
      <dgm:spPr/>
    </dgm:pt>
    <dgm:pt modelId="{1B58D6DA-9859-425C-9614-E3F7611003B0}" type="pres">
      <dgm:prSet presAssocID="{9CD4A33C-3F64-45D6-8669-7F610C7A4805}" presName="horz2" presStyleCnt="0"/>
      <dgm:spPr/>
    </dgm:pt>
    <dgm:pt modelId="{90D563C0-3FDC-4706-AC0D-A1981B12AFD1}" type="pres">
      <dgm:prSet presAssocID="{9CD4A33C-3F64-45D6-8669-7F610C7A4805}" presName="horzSpace2" presStyleCnt="0"/>
      <dgm:spPr/>
    </dgm:pt>
    <dgm:pt modelId="{09EDCE01-BE5D-47D4-A43F-E823B21195B9}" type="pres">
      <dgm:prSet presAssocID="{9CD4A33C-3F64-45D6-8669-7F610C7A4805}" presName="tx2" presStyleLbl="revTx" presStyleIdx="2" presStyleCnt="5"/>
      <dgm:spPr/>
    </dgm:pt>
    <dgm:pt modelId="{47EA1224-84D8-4120-80C0-A1EA8E0D683D}" type="pres">
      <dgm:prSet presAssocID="{9CD4A33C-3F64-45D6-8669-7F610C7A4805}" presName="vert2" presStyleCnt="0"/>
      <dgm:spPr/>
    </dgm:pt>
    <dgm:pt modelId="{F1D395DB-70C7-4EB2-BACF-40164675CE98}" type="pres">
      <dgm:prSet presAssocID="{9CD4A33C-3F64-45D6-8669-7F610C7A4805}" presName="thinLine2b" presStyleLbl="callout" presStyleIdx="1" presStyleCnt="4"/>
      <dgm:spPr/>
    </dgm:pt>
    <dgm:pt modelId="{EFF8EED6-486D-40D0-9261-A8DDD00A7B9C}" type="pres">
      <dgm:prSet presAssocID="{9CD4A33C-3F64-45D6-8669-7F610C7A4805}" presName="vertSpace2b" presStyleCnt="0"/>
      <dgm:spPr/>
    </dgm:pt>
    <dgm:pt modelId="{619897C8-4A28-4312-B655-ABD0FB305FE9}" type="pres">
      <dgm:prSet presAssocID="{CBD244EE-35B3-41B6-B86B-3FA6FE600A13}" presName="horz2" presStyleCnt="0"/>
      <dgm:spPr/>
    </dgm:pt>
    <dgm:pt modelId="{EC16F586-C7C0-45DC-B598-D43140B9070C}" type="pres">
      <dgm:prSet presAssocID="{CBD244EE-35B3-41B6-B86B-3FA6FE600A13}" presName="horzSpace2" presStyleCnt="0"/>
      <dgm:spPr/>
    </dgm:pt>
    <dgm:pt modelId="{B45C6B02-3B64-4686-AB05-DDC01CBEB751}" type="pres">
      <dgm:prSet presAssocID="{CBD244EE-35B3-41B6-B86B-3FA6FE600A13}" presName="tx2" presStyleLbl="revTx" presStyleIdx="3" presStyleCnt="5"/>
      <dgm:spPr/>
    </dgm:pt>
    <dgm:pt modelId="{E97314DD-8FBF-4BBC-A62F-AADDCD00973D}" type="pres">
      <dgm:prSet presAssocID="{CBD244EE-35B3-41B6-B86B-3FA6FE600A13}" presName="vert2" presStyleCnt="0"/>
      <dgm:spPr/>
    </dgm:pt>
    <dgm:pt modelId="{CCAAFBAB-CF99-470A-B991-EF25CA8D4CC4}" type="pres">
      <dgm:prSet presAssocID="{CBD244EE-35B3-41B6-B86B-3FA6FE600A13}" presName="thinLine2b" presStyleLbl="callout" presStyleIdx="2" presStyleCnt="4"/>
      <dgm:spPr/>
    </dgm:pt>
    <dgm:pt modelId="{31557B1D-61E9-476E-B4D3-FAA1787EDBF8}" type="pres">
      <dgm:prSet presAssocID="{CBD244EE-35B3-41B6-B86B-3FA6FE600A13}" presName="vertSpace2b" presStyleCnt="0"/>
      <dgm:spPr/>
    </dgm:pt>
    <dgm:pt modelId="{9FE45302-972E-4F64-84DC-AD2FDA175927}" type="pres">
      <dgm:prSet presAssocID="{D4EC31B0-7D13-4E69-BC03-BE653BAEAB1F}" presName="horz2" presStyleCnt="0"/>
      <dgm:spPr/>
    </dgm:pt>
    <dgm:pt modelId="{55496C5D-9009-4596-B1F3-23E87D9B81A5}" type="pres">
      <dgm:prSet presAssocID="{D4EC31B0-7D13-4E69-BC03-BE653BAEAB1F}" presName="horzSpace2" presStyleCnt="0"/>
      <dgm:spPr/>
    </dgm:pt>
    <dgm:pt modelId="{AF2CE70C-8232-471A-99A7-8768183F09FB}" type="pres">
      <dgm:prSet presAssocID="{D4EC31B0-7D13-4E69-BC03-BE653BAEAB1F}" presName="tx2" presStyleLbl="revTx" presStyleIdx="4" presStyleCnt="5"/>
      <dgm:spPr/>
    </dgm:pt>
    <dgm:pt modelId="{2088E575-247C-4347-8AA6-52476B60C702}" type="pres">
      <dgm:prSet presAssocID="{D4EC31B0-7D13-4E69-BC03-BE653BAEAB1F}" presName="vert2" presStyleCnt="0"/>
      <dgm:spPr/>
    </dgm:pt>
    <dgm:pt modelId="{E3561D1C-935E-4CA0-9048-871A0BCFBEAA}" type="pres">
      <dgm:prSet presAssocID="{D4EC31B0-7D13-4E69-BC03-BE653BAEAB1F}" presName="thinLine2b" presStyleLbl="callout" presStyleIdx="3" presStyleCnt="4"/>
      <dgm:spPr/>
    </dgm:pt>
    <dgm:pt modelId="{328D8893-71A2-4F82-B058-94D28B0326BD}" type="pres">
      <dgm:prSet presAssocID="{D4EC31B0-7D13-4E69-BC03-BE653BAEAB1F}" presName="vertSpace2b" presStyleCnt="0"/>
      <dgm:spPr/>
    </dgm:pt>
  </dgm:ptLst>
  <dgm:cxnLst>
    <dgm:cxn modelId="{C6F6B600-F373-4659-8274-64F7B004CB54}" type="presOf" srcId="{5FD13675-AE37-498C-BDBC-EB8CD281A8A3}" destId="{AA417806-55AC-45C5-968F-E864EA7FC30A}" srcOrd="0" destOrd="0" presId="urn:microsoft.com/office/officeart/2008/layout/LinedList"/>
    <dgm:cxn modelId="{FB3CC617-200C-4477-A29B-5D9998E70CCE}" type="presOf" srcId="{F4C958D2-044D-4A4E-81F6-88DFDF8070F1}" destId="{E5916E42-D927-455B-835B-1F267ADF2614}" srcOrd="0" destOrd="0" presId="urn:microsoft.com/office/officeart/2008/layout/LinedList"/>
    <dgm:cxn modelId="{9734E91E-23B3-40DD-81B3-B628AAF3100A}" type="presOf" srcId="{CBD244EE-35B3-41B6-B86B-3FA6FE600A13}" destId="{B45C6B02-3B64-4686-AB05-DDC01CBEB751}" srcOrd="0" destOrd="0" presId="urn:microsoft.com/office/officeart/2008/layout/LinedList"/>
    <dgm:cxn modelId="{28CA6961-D9F4-4389-882F-A61878B14B2C}" srcId="{40E94F1E-7DA4-43EB-A3DA-EB24B953269B}" destId="{9CD4A33C-3F64-45D6-8669-7F610C7A4805}" srcOrd="1" destOrd="0" parTransId="{62BCFB55-FB2A-4108-9506-0D6B4E2B72C6}" sibTransId="{03C4F96C-E242-4223-9FF9-AEBB4F3CF7B9}"/>
    <dgm:cxn modelId="{2951EF46-44E0-40F8-8A0B-E0740F214508}" srcId="{40E94F1E-7DA4-43EB-A3DA-EB24B953269B}" destId="{CBD244EE-35B3-41B6-B86B-3FA6FE600A13}" srcOrd="2" destOrd="0" parTransId="{C038CE64-F1C9-42D1-960F-35DE16213B79}" sibTransId="{0AB78CFD-4C9F-41D3-A0C0-C20F58CDA37C}"/>
    <dgm:cxn modelId="{96ECDF4F-B21F-4380-BA8C-DA7471845C7F}" srcId="{5FD13675-AE37-498C-BDBC-EB8CD281A8A3}" destId="{40E94F1E-7DA4-43EB-A3DA-EB24B953269B}" srcOrd="0" destOrd="0" parTransId="{569C38BC-DDA0-472F-BBA0-8E02EE71A0F6}" sibTransId="{B2C12BE3-61E0-463A-A8F1-4292C31B7E0F}"/>
    <dgm:cxn modelId="{EBCBC750-A449-42E8-B543-3252D80B2087}" srcId="{40E94F1E-7DA4-43EB-A3DA-EB24B953269B}" destId="{D4EC31B0-7D13-4E69-BC03-BE653BAEAB1F}" srcOrd="3" destOrd="0" parTransId="{EF5A27E9-0F6C-4DF8-8672-EAB4FD4700D5}" sibTransId="{A0CA6EC8-7C8F-4AAF-992A-93C483F71F4A}"/>
    <dgm:cxn modelId="{047F3F74-0980-4292-A964-CDF02ED1D446}" srcId="{40E94F1E-7DA4-43EB-A3DA-EB24B953269B}" destId="{F4C958D2-044D-4A4E-81F6-88DFDF8070F1}" srcOrd="0" destOrd="0" parTransId="{EECFB47D-6DB2-4F93-ADBB-B8FAD9B9FB8E}" sibTransId="{D9C0362F-23DE-4744-87E5-C88923634704}"/>
    <dgm:cxn modelId="{DF31AA56-F375-4014-94DA-08883C36612C}" type="presOf" srcId="{40E94F1E-7DA4-43EB-A3DA-EB24B953269B}" destId="{6E155FB2-4598-41F8-A61E-E36651421455}" srcOrd="0" destOrd="0" presId="urn:microsoft.com/office/officeart/2008/layout/LinedList"/>
    <dgm:cxn modelId="{3B407280-675E-4F02-BD53-40A053249B72}" type="presOf" srcId="{9CD4A33C-3F64-45D6-8669-7F610C7A4805}" destId="{09EDCE01-BE5D-47D4-A43F-E823B21195B9}" srcOrd="0" destOrd="0" presId="urn:microsoft.com/office/officeart/2008/layout/LinedList"/>
    <dgm:cxn modelId="{5C85BEEA-BADA-4D30-ACA3-5087893FFDB8}" type="presOf" srcId="{D4EC31B0-7D13-4E69-BC03-BE653BAEAB1F}" destId="{AF2CE70C-8232-471A-99A7-8768183F09FB}" srcOrd="0" destOrd="0" presId="urn:microsoft.com/office/officeart/2008/layout/LinedList"/>
    <dgm:cxn modelId="{64272E43-C5F2-4794-AE35-F28A13734E02}" type="presParOf" srcId="{AA417806-55AC-45C5-968F-E864EA7FC30A}" destId="{6A6A5742-F3AE-4AFC-940D-E520988C35C7}" srcOrd="0" destOrd="0" presId="urn:microsoft.com/office/officeart/2008/layout/LinedList"/>
    <dgm:cxn modelId="{9B8D6626-F6DC-4248-979B-803008582FA7}" type="presParOf" srcId="{AA417806-55AC-45C5-968F-E864EA7FC30A}" destId="{BFD06015-5D46-439A-9011-FE6F105EB126}" srcOrd="1" destOrd="0" presId="urn:microsoft.com/office/officeart/2008/layout/LinedList"/>
    <dgm:cxn modelId="{3301225E-0034-43A6-A028-825E064FD897}" type="presParOf" srcId="{BFD06015-5D46-439A-9011-FE6F105EB126}" destId="{6E155FB2-4598-41F8-A61E-E36651421455}" srcOrd="0" destOrd="0" presId="urn:microsoft.com/office/officeart/2008/layout/LinedList"/>
    <dgm:cxn modelId="{EB8D1F5D-465E-4A5A-942F-754FF9C6E280}" type="presParOf" srcId="{BFD06015-5D46-439A-9011-FE6F105EB126}" destId="{B96E990A-E4F4-446B-9C8D-010CE1215FDE}" srcOrd="1" destOrd="0" presId="urn:microsoft.com/office/officeart/2008/layout/LinedList"/>
    <dgm:cxn modelId="{9E0B4EFF-1C0A-45FE-832C-65EA9AC1470D}" type="presParOf" srcId="{B96E990A-E4F4-446B-9C8D-010CE1215FDE}" destId="{7B1D9155-1071-4A2A-B332-69A57843ED55}" srcOrd="0" destOrd="0" presId="urn:microsoft.com/office/officeart/2008/layout/LinedList"/>
    <dgm:cxn modelId="{133A49A4-99DE-4A5F-9957-C746E1A02F4D}" type="presParOf" srcId="{B96E990A-E4F4-446B-9C8D-010CE1215FDE}" destId="{416DE730-DABD-4267-9C51-2973B64EBC09}" srcOrd="1" destOrd="0" presId="urn:microsoft.com/office/officeart/2008/layout/LinedList"/>
    <dgm:cxn modelId="{A4F6EC2B-7C18-4BB8-B966-5D3E26C3ACB8}" type="presParOf" srcId="{416DE730-DABD-4267-9C51-2973B64EBC09}" destId="{943628CF-0AD7-4684-AAD9-41B92860B9C7}" srcOrd="0" destOrd="0" presId="urn:microsoft.com/office/officeart/2008/layout/LinedList"/>
    <dgm:cxn modelId="{48B5D612-E35C-4A83-A423-EBCB35333864}" type="presParOf" srcId="{416DE730-DABD-4267-9C51-2973B64EBC09}" destId="{E5916E42-D927-455B-835B-1F267ADF2614}" srcOrd="1" destOrd="0" presId="urn:microsoft.com/office/officeart/2008/layout/LinedList"/>
    <dgm:cxn modelId="{A698334A-A952-4EAB-B452-76BDA18A7C0C}" type="presParOf" srcId="{416DE730-DABD-4267-9C51-2973B64EBC09}" destId="{021777CA-ED2B-423D-8FD2-1A95AAAEE995}" srcOrd="2" destOrd="0" presId="urn:microsoft.com/office/officeart/2008/layout/LinedList"/>
    <dgm:cxn modelId="{E83CDEC3-BECF-49F3-A0CA-4E75CA97D7B3}" type="presParOf" srcId="{B96E990A-E4F4-446B-9C8D-010CE1215FDE}" destId="{9B8C4AA4-E858-483C-BFDE-E110F0F82F0B}" srcOrd="2" destOrd="0" presId="urn:microsoft.com/office/officeart/2008/layout/LinedList"/>
    <dgm:cxn modelId="{D7FB3695-F0B3-49B8-B640-C6FC29835E48}" type="presParOf" srcId="{B96E990A-E4F4-446B-9C8D-010CE1215FDE}" destId="{077955A0-8B4C-4154-A879-6AED0828AFC6}" srcOrd="3" destOrd="0" presId="urn:microsoft.com/office/officeart/2008/layout/LinedList"/>
    <dgm:cxn modelId="{ECD56597-1968-4692-BA20-BE77E1C7B207}" type="presParOf" srcId="{B96E990A-E4F4-446B-9C8D-010CE1215FDE}" destId="{1B58D6DA-9859-425C-9614-E3F7611003B0}" srcOrd="4" destOrd="0" presId="urn:microsoft.com/office/officeart/2008/layout/LinedList"/>
    <dgm:cxn modelId="{89ED0052-25D2-40A6-A767-78D9F4D65C39}" type="presParOf" srcId="{1B58D6DA-9859-425C-9614-E3F7611003B0}" destId="{90D563C0-3FDC-4706-AC0D-A1981B12AFD1}" srcOrd="0" destOrd="0" presId="urn:microsoft.com/office/officeart/2008/layout/LinedList"/>
    <dgm:cxn modelId="{65341A57-A449-4D07-8460-682B50DD0205}" type="presParOf" srcId="{1B58D6DA-9859-425C-9614-E3F7611003B0}" destId="{09EDCE01-BE5D-47D4-A43F-E823B21195B9}" srcOrd="1" destOrd="0" presId="urn:microsoft.com/office/officeart/2008/layout/LinedList"/>
    <dgm:cxn modelId="{D356CDDE-B389-443E-8EA0-3069C7746C68}" type="presParOf" srcId="{1B58D6DA-9859-425C-9614-E3F7611003B0}" destId="{47EA1224-84D8-4120-80C0-A1EA8E0D683D}" srcOrd="2" destOrd="0" presId="urn:microsoft.com/office/officeart/2008/layout/LinedList"/>
    <dgm:cxn modelId="{56119F9C-1996-4E3C-91BE-47374F95437F}" type="presParOf" srcId="{B96E990A-E4F4-446B-9C8D-010CE1215FDE}" destId="{F1D395DB-70C7-4EB2-BACF-40164675CE98}" srcOrd="5" destOrd="0" presId="urn:microsoft.com/office/officeart/2008/layout/LinedList"/>
    <dgm:cxn modelId="{E84E458F-468A-41CE-B595-B4023ECD401A}" type="presParOf" srcId="{B96E990A-E4F4-446B-9C8D-010CE1215FDE}" destId="{EFF8EED6-486D-40D0-9261-A8DDD00A7B9C}" srcOrd="6" destOrd="0" presId="urn:microsoft.com/office/officeart/2008/layout/LinedList"/>
    <dgm:cxn modelId="{75F7C8F0-4858-4F89-8AB3-F75B7C8AA1AC}" type="presParOf" srcId="{B96E990A-E4F4-446B-9C8D-010CE1215FDE}" destId="{619897C8-4A28-4312-B655-ABD0FB305FE9}" srcOrd="7" destOrd="0" presId="urn:microsoft.com/office/officeart/2008/layout/LinedList"/>
    <dgm:cxn modelId="{5EEEF13E-161F-465D-8D80-0CBB4063D5DD}" type="presParOf" srcId="{619897C8-4A28-4312-B655-ABD0FB305FE9}" destId="{EC16F586-C7C0-45DC-B598-D43140B9070C}" srcOrd="0" destOrd="0" presId="urn:microsoft.com/office/officeart/2008/layout/LinedList"/>
    <dgm:cxn modelId="{77C87495-6828-4370-A3E6-D231325B2D8A}" type="presParOf" srcId="{619897C8-4A28-4312-B655-ABD0FB305FE9}" destId="{B45C6B02-3B64-4686-AB05-DDC01CBEB751}" srcOrd="1" destOrd="0" presId="urn:microsoft.com/office/officeart/2008/layout/LinedList"/>
    <dgm:cxn modelId="{8FBFBA5D-B8F2-4CC3-BA06-5503883C5119}" type="presParOf" srcId="{619897C8-4A28-4312-B655-ABD0FB305FE9}" destId="{E97314DD-8FBF-4BBC-A62F-AADDCD00973D}" srcOrd="2" destOrd="0" presId="urn:microsoft.com/office/officeart/2008/layout/LinedList"/>
    <dgm:cxn modelId="{6CB74465-BC98-4893-8926-C6673A9BD3BB}" type="presParOf" srcId="{B96E990A-E4F4-446B-9C8D-010CE1215FDE}" destId="{CCAAFBAB-CF99-470A-B991-EF25CA8D4CC4}" srcOrd="8" destOrd="0" presId="urn:microsoft.com/office/officeart/2008/layout/LinedList"/>
    <dgm:cxn modelId="{B32C8418-49D7-4409-BF8D-5EB57A34CF77}" type="presParOf" srcId="{B96E990A-E4F4-446B-9C8D-010CE1215FDE}" destId="{31557B1D-61E9-476E-B4D3-FAA1787EDBF8}" srcOrd="9" destOrd="0" presId="urn:microsoft.com/office/officeart/2008/layout/LinedList"/>
    <dgm:cxn modelId="{35794C16-E827-4E22-AE40-13709E2FB096}" type="presParOf" srcId="{B96E990A-E4F4-446B-9C8D-010CE1215FDE}" destId="{9FE45302-972E-4F64-84DC-AD2FDA175927}" srcOrd="10" destOrd="0" presId="urn:microsoft.com/office/officeart/2008/layout/LinedList"/>
    <dgm:cxn modelId="{F1E085E8-E311-4F25-AA9F-EC769BDEF538}" type="presParOf" srcId="{9FE45302-972E-4F64-84DC-AD2FDA175927}" destId="{55496C5D-9009-4596-B1F3-23E87D9B81A5}" srcOrd="0" destOrd="0" presId="urn:microsoft.com/office/officeart/2008/layout/LinedList"/>
    <dgm:cxn modelId="{E3F6EF3A-34A6-4921-B3D2-A2F48E44537D}" type="presParOf" srcId="{9FE45302-972E-4F64-84DC-AD2FDA175927}" destId="{AF2CE70C-8232-471A-99A7-8768183F09FB}" srcOrd="1" destOrd="0" presId="urn:microsoft.com/office/officeart/2008/layout/LinedList"/>
    <dgm:cxn modelId="{D35915ED-1722-4C7B-B97B-9EF01B75708F}" type="presParOf" srcId="{9FE45302-972E-4F64-84DC-AD2FDA175927}" destId="{2088E575-247C-4347-8AA6-52476B60C702}" srcOrd="2" destOrd="0" presId="urn:microsoft.com/office/officeart/2008/layout/LinedList"/>
    <dgm:cxn modelId="{52892063-97A0-4D64-8134-D44D5651A33E}" type="presParOf" srcId="{B96E990A-E4F4-446B-9C8D-010CE1215FDE}" destId="{E3561D1C-935E-4CA0-9048-871A0BCFBEAA}" srcOrd="11" destOrd="0" presId="urn:microsoft.com/office/officeart/2008/layout/LinedList"/>
    <dgm:cxn modelId="{4E5B55AA-CED9-4CF4-B321-CD09912675B4}" type="presParOf" srcId="{B96E990A-E4F4-446B-9C8D-010CE1215FDE}" destId="{328D8893-71A2-4F82-B058-94D28B0326BD}"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1B41EA4-A407-43EC-888B-6316A983E57E}" type="doc">
      <dgm:prSet loTypeId="urn:microsoft.com/office/officeart/2008/layout/LinedList" loCatId="list" qsTypeId="urn:microsoft.com/office/officeart/2005/8/quickstyle/simple2" qsCatId="simple" csTypeId="urn:microsoft.com/office/officeart/2005/8/colors/accent2_3" csCatId="accent2"/>
      <dgm:spPr/>
      <dgm:t>
        <a:bodyPr/>
        <a:lstStyle/>
        <a:p>
          <a:endParaRPr lang="en-US"/>
        </a:p>
      </dgm:t>
    </dgm:pt>
    <dgm:pt modelId="{C981AE07-B8B1-44B2-8A04-77F1F6C0E4BF}">
      <dgm:prSet/>
      <dgm:spPr/>
      <dgm:t>
        <a:bodyPr/>
        <a:lstStyle/>
        <a:p>
          <a:r>
            <a:rPr lang="en-US" dirty="0"/>
            <a:t>System Documentation</a:t>
          </a:r>
        </a:p>
      </dgm:t>
    </dgm:pt>
    <dgm:pt modelId="{0618E3CA-C165-40E0-B098-4C94C4036F21}" type="parTrans" cxnId="{4F632138-4E19-4CF7-8ED4-FEE415091845}">
      <dgm:prSet/>
      <dgm:spPr/>
      <dgm:t>
        <a:bodyPr/>
        <a:lstStyle/>
        <a:p>
          <a:endParaRPr lang="en-US"/>
        </a:p>
      </dgm:t>
    </dgm:pt>
    <dgm:pt modelId="{BCDD1910-8C5C-4750-BFC7-090EA6CAF52C}" type="sibTrans" cxnId="{4F632138-4E19-4CF7-8ED4-FEE415091845}">
      <dgm:prSet/>
      <dgm:spPr/>
      <dgm:t>
        <a:bodyPr/>
        <a:lstStyle/>
        <a:p>
          <a:endParaRPr lang="en-US"/>
        </a:p>
      </dgm:t>
    </dgm:pt>
    <dgm:pt modelId="{3339C3D9-1EE5-44EB-803A-A26A59F9AAB4}">
      <dgm:prSet/>
      <dgm:spPr/>
      <dgm:t>
        <a:bodyPr/>
        <a:lstStyle/>
        <a:p>
          <a:r>
            <a:rPr lang="en-US" dirty="0"/>
            <a:t>System documentation serves one primary purpose: providing information to developers and other technical personnel who will build, maintain, and upgrade the system. </a:t>
          </a:r>
        </a:p>
      </dgm:t>
    </dgm:pt>
    <dgm:pt modelId="{CD5FFFE9-EC1C-4B4D-AC95-31B36123DBB0}" type="parTrans" cxnId="{998EA55B-4A74-42C9-8427-C39916B6A65A}">
      <dgm:prSet/>
      <dgm:spPr/>
      <dgm:t>
        <a:bodyPr/>
        <a:lstStyle/>
        <a:p>
          <a:endParaRPr lang="en-US"/>
        </a:p>
      </dgm:t>
    </dgm:pt>
    <dgm:pt modelId="{F0865306-FC59-484F-9241-AB0640C1FB6F}" type="sibTrans" cxnId="{998EA55B-4A74-42C9-8427-C39916B6A65A}">
      <dgm:prSet/>
      <dgm:spPr/>
      <dgm:t>
        <a:bodyPr/>
        <a:lstStyle/>
        <a:p>
          <a:endParaRPr lang="en-US"/>
        </a:p>
      </dgm:t>
    </dgm:pt>
    <dgm:pt modelId="{A7A0E445-99C3-4A81-89CA-6A6CE0752445}">
      <dgm:prSet/>
      <dgm:spPr/>
      <dgm:t>
        <a:bodyPr/>
        <a:lstStyle/>
        <a:p>
          <a:r>
            <a:rPr lang="en-US"/>
            <a:t>System documentation is generated throughout the SDLC by each core process and many development activities. </a:t>
          </a:r>
        </a:p>
      </dgm:t>
    </dgm:pt>
    <dgm:pt modelId="{C11C7924-578B-4254-9CA4-42CED960CA5B}" type="parTrans" cxnId="{92D1561A-EC43-4BD3-A801-2D1C202C7EE7}">
      <dgm:prSet/>
      <dgm:spPr/>
      <dgm:t>
        <a:bodyPr/>
        <a:lstStyle/>
        <a:p>
          <a:endParaRPr lang="en-US"/>
        </a:p>
      </dgm:t>
    </dgm:pt>
    <dgm:pt modelId="{5E303EA4-9833-4970-AE5B-58B736F09DB5}" type="sibTrans" cxnId="{92D1561A-EC43-4BD3-A801-2D1C202C7EE7}">
      <dgm:prSet/>
      <dgm:spPr/>
      <dgm:t>
        <a:bodyPr/>
        <a:lstStyle/>
        <a:p>
          <a:endParaRPr lang="en-US"/>
        </a:p>
      </dgm:t>
    </dgm:pt>
    <dgm:pt modelId="{1887734E-869E-4CD0-BAC1-2FDCF64DFDBF}">
      <dgm:prSet/>
      <dgm:spPr/>
      <dgm:t>
        <a:bodyPr/>
        <a:lstStyle/>
        <a:p>
          <a:r>
            <a:rPr lang="en-US"/>
            <a:t>System documentation developed during early project iterations guides activities in later iterations, and documentation developed throughout the SDLC guides future system maintenance and upgrades.</a:t>
          </a:r>
        </a:p>
      </dgm:t>
    </dgm:pt>
    <dgm:pt modelId="{59F2BA1C-393F-4763-A36B-B84F0B1689A1}" type="parTrans" cxnId="{F0E543C9-07EE-448C-B006-E078FA8FACD8}">
      <dgm:prSet/>
      <dgm:spPr/>
      <dgm:t>
        <a:bodyPr/>
        <a:lstStyle/>
        <a:p>
          <a:endParaRPr lang="en-US"/>
        </a:p>
      </dgm:t>
    </dgm:pt>
    <dgm:pt modelId="{C11BE085-1676-4EF6-80FE-B37466121149}" type="sibTrans" cxnId="{F0E543C9-07EE-448C-B006-E078FA8FACD8}">
      <dgm:prSet/>
      <dgm:spPr/>
      <dgm:t>
        <a:bodyPr/>
        <a:lstStyle/>
        <a:p>
          <a:endParaRPr lang="en-US"/>
        </a:p>
      </dgm:t>
    </dgm:pt>
    <dgm:pt modelId="{6731AC66-CC94-4816-B564-3887CA02F5C8}" type="pres">
      <dgm:prSet presAssocID="{E1B41EA4-A407-43EC-888B-6316A983E57E}" presName="vert0" presStyleCnt="0">
        <dgm:presLayoutVars>
          <dgm:dir/>
          <dgm:animOne val="branch"/>
          <dgm:animLvl val="lvl"/>
        </dgm:presLayoutVars>
      </dgm:prSet>
      <dgm:spPr/>
    </dgm:pt>
    <dgm:pt modelId="{0AA12AA3-8946-4972-9712-A6522BA0AA5E}" type="pres">
      <dgm:prSet presAssocID="{C981AE07-B8B1-44B2-8A04-77F1F6C0E4BF}" presName="thickLine" presStyleLbl="alignNode1" presStyleIdx="0" presStyleCnt="1"/>
      <dgm:spPr/>
    </dgm:pt>
    <dgm:pt modelId="{B3C8EBB7-812C-49AB-91D3-C7CC36E8BB76}" type="pres">
      <dgm:prSet presAssocID="{C981AE07-B8B1-44B2-8A04-77F1F6C0E4BF}" presName="horz1" presStyleCnt="0"/>
      <dgm:spPr/>
    </dgm:pt>
    <dgm:pt modelId="{06BA0101-AAB6-426A-A90C-F7ED207F4B71}" type="pres">
      <dgm:prSet presAssocID="{C981AE07-B8B1-44B2-8A04-77F1F6C0E4BF}" presName="tx1" presStyleLbl="revTx" presStyleIdx="0" presStyleCnt="4"/>
      <dgm:spPr/>
    </dgm:pt>
    <dgm:pt modelId="{45CB422B-0CED-44C8-BDE9-D8F0BE7C16CC}" type="pres">
      <dgm:prSet presAssocID="{C981AE07-B8B1-44B2-8A04-77F1F6C0E4BF}" presName="vert1" presStyleCnt="0"/>
      <dgm:spPr/>
    </dgm:pt>
    <dgm:pt modelId="{005D734C-FAC4-4809-B341-AB81EAA882EE}" type="pres">
      <dgm:prSet presAssocID="{3339C3D9-1EE5-44EB-803A-A26A59F9AAB4}" presName="vertSpace2a" presStyleCnt="0"/>
      <dgm:spPr/>
    </dgm:pt>
    <dgm:pt modelId="{BAA9CAAE-9D1C-4662-80C3-DDDFFBC66A5A}" type="pres">
      <dgm:prSet presAssocID="{3339C3D9-1EE5-44EB-803A-A26A59F9AAB4}" presName="horz2" presStyleCnt="0"/>
      <dgm:spPr/>
    </dgm:pt>
    <dgm:pt modelId="{B076F95E-0500-4762-9ACF-3D46C37077CC}" type="pres">
      <dgm:prSet presAssocID="{3339C3D9-1EE5-44EB-803A-A26A59F9AAB4}" presName="horzSpace2" presStyleCnt="0"/>
      <dgm:spPr/>
    </dgm:pt>
    <dgm:pt modelId="{301F39AD-D3B6-4A83-AE61-70F44F500065}" type="pres">
      <dgm:prSet presAssocID="{3339C3D9-1EE5-44EB-803A-A26A59F9AAB4}" presName="tx2" presStyleLbl="revTx" presStyleIdx="1" presStyleCnt="4"/>
      <dgm:spPr/>
    </dgm:pt>
    <dgm:pt modelId="{7A21B5A2-160B-4B6F-A8A8-E00CD0B435B9}" type="pres">
      <dgm:prSet presAssocID="{3339C3D9-1EE5-44EB-803A-A26A59F9AAB4}" presName="vert2" presStyleCnt="0"/>
      <dgm:spPr/>
    </dgm:pt>
    <dgm:pt modelId="{5AF0A1FA-1DF2-4CB7-84BE-36444C6B26C7}" type="pres">
      <dgm:prSet presAssocID="{3339C3D9-1EE5-44EB-803A-A26A59F9AAB4}" presName="thinLine2b" presStyleLbl="callout" presStyleIdx="0" presStyleCnt="3"/>
      <dgm:spPr/>
    </dgm:pt>
    <dgm:pt modelId="{40B589A4-7019-47F7-BF02-5AD9C3C37485}" type="pres">
      <dgm:prSet presAssocID="{3339C3D9-1EE5-44EB-803A-A26A59F9AAB4}" presName="vertSpace2b" presStyleCnt="0"/>
      <dgm:spPr/>
    </dgm:pt>
    <dgm:pt modelId="{1FECF095-D575-4CF2-8B74-0E4214A6D757}" type="pres">
      <dgm:prSet presAssocID="{A7A0E445-99C3-4A81-89CA-6A6CE0752445}" presName="horz2" presStyleCnt="0"/>
      <dgm:spPr/>
    </dgm:pt>
    <dgm:pt modelId="{C91909E4-4377-4EB8-968A-3C61334739B3}" type="pres">
      <dgm:prSet presAssocID="{A7A0E445-99C3-4A81-89CA-6A6CE0752445}" presName="horzSpace2" presStyleCnt="0"/>
      <dgm:spPr/>
    </dgm:pt>
    <dgm:pt modelId="{3D0A5A09-B526-40D1-9B30-539125E305B9}" type="pres">
      <dgm:prSet presAssocID="{A7A0E445-99C3-4A81-89CA-6A6CE0752445}" presName="tx2" presStyleLbl="revTx" presStyleIdx="2" presStyleCnt="4"/>
      <dgm:spPr/>
    </dgm:pt>
    <dgm:pt modelId="{DDAAD1C9-E26A-4B9F-893D-10F1659892D2}" type="pres">
      <dgm:prSet presAssocID="{A7A0E445-99C3-4A81-89CA-6A6CE0752445}" presName="vert2" presStyleCnt="0"/>
      <dgm:spPr/>
    </dgm:pt>
    <dgm:pt modelId="{5413653C-5230-435D-ABBE-6C7DA1B785ED}" type="pres">
      <dgm:prSet presAssocID="{A7A0E445-99C3-4A81-89CA-6A6CE0752445}" presName="thinLine2b" presStyleLbl="callout" presStyleIdx="1" presStyleCnt="3"/>
      <dgm:spPr/>
    </dgm:pt>
    <dgm:pt modelId="{A2DB55CE-5035-40C9-A66D-148108EBF92B}" type="pres">
      <dgm:prSet presAssocID="{A7A0E445-99C3-4A81-89CA-6A6CE0752445}" presName="vertSpace2b" presStyleCnt="0"/>
      <dgm:spPr/>
    </dgm:pt>
    <dgm:pt modelId="{3F0B7DAA-0FA3-47C3-B33A-FDB26C8DBB22}" type="pres">
      <dgm:prSet presAssocID="{1887734E-869E-4CD0-BAC1-2FDCF64DFDBF}" presName="horz2" presStyleCnt="0"/>
      <dgm:spPr/>
    </dgm:pt>
    <dgm:pt modelId="{3CCB4C03-13D5-4B98-9921-EAAC8B9129D7}" type="pres">
      <dgm:prSet presAssocID="{1887734E-869E-4CD0-BAC1-2FDCF64DFDBF}" presName="horzSpace2" presStyleCnt="0"/>
      <dgm:spPr/>
    </dgm:pt>
    <dgm:pt modelId="{6625FAB3-61D7-4D56-87B8-946D60DFDB11}" type="pres">
      <dgm:prSet presAssocID="{1887734E-869E-4CD0-BAC1-2FDCF64DFDBF}" presName="tx2" presStyleLbl="revTx" presStyleIdx="3" presStyleCnt="4"/>
      <dgm:spPr/>
    </dgm:pt>
    <dgm:pt modelId="{7F77D362-9F65-436F-A045-C386DC9BBF38}" type="pres">
      <dgm:prSet presAssocID="{1887734E-869E-4CD0-BAC1-2FDCF64DFDBF}" presName="vert2" presStyleCnt="0"/>
      <dgm:spPr/>
    </dgm:pt>
    <dgm:pt modelId="{AA9648FE-87FA-4073-995E-2AEF8D4575C5}" type="pres">
      <dgm:prSet presAssocID="{1887734E-869E-4CD0-BAC1-2FDCF64DFDBF}" presName="thinLine2b" presStyleLbl="callout" presStyleIdx="2" presStyleCnt="3"/>
      <dgm:spPr/>
    </dgm:pt>
    <dgm:pt modelId="{9022F82D-7801-45F1-869C-EBF21471C0DF}" type="pres">
      <dgm:prSet presAssocID="{1887734E-869E-4CD0-BAC1-2FDCF64DFDBF}" presName="vertSpace2b" presStyleCnt="0"/>
      <dgm:spPr/>
    </dgm:pt>
  </dgm:ptLst>
  <dgm:cxnLst>
    <dgm:cxn modelId="{92D1561A-EC43-4BD3-A801-2D1C202C7EE7}" srcId="{C981AE07-B8B1-44B2-8A04-77F1F6C0E4BF}" destId="{A7A0E445-99C3-4A81-89CA-6A6CE0752445}" srcOrd="1" destOrd="0" parTransId="{C11C7924-578B-4254-9CA4-42CED960CA5B}" sibTransId="{5E303EA4-9833-4970-AE5B-58B736F09DB5}"/>
    <dgm:cxn modelId="{0C181638-E644-42AB-9322-26BBF36CC8E4}" type="presOf" srcId="{E1B41EA4-A407-43EC-888B-6316A983E57E}" destId="{6731AC66-CC94-4816-B564-3887CA02F5C8}" srcOrd="0" destOrd="0" presId="urn:microsoft.com/office/officeart/2008/layout/LinedList"/>
    <dgm:cxn modelId="{4F632138-4E19-4CF7-8ED4-FEE415091845}" srcId="{E1B41EA4-A407-43EC-888B-6316A983E57E}" destId="{C981AE07-B8B1-44B2-8A04-77F1F6C0E4BF}" srcOrd="0" destOrd="0" parTransId="{0618E3CA-C165-40E0-B098-4C94C4036F21}" sibTransId="{BCDD1910-8C5C-4750-BFC7-090EA6CAF52C}"/>
    <dgm:cxn modelId="{998EA55B-4A74-42C9-8427-C39916B6A65A}" srcId="{C981AE07-B8B1-44B2-8A04-77F1F6C0E4BF}" destId="{3339C3D9-1EE5-44EB-803A-A26A59F9AAB4}" srcOrd="0" destOrd="0" parTransId="{CD5FFFE9-EC1C-4B4D-AC95-31B36123DBB0}" sibTransId="{F0865306-FC59-484F-9241-AB0640C1FB6F}"/>
    <dgm:cxn modelId="{F52E4D65-3CDA-48EC-B62C-45C8C6C98E82}" type="presOf" srcId="{C981AE07-B8B1-44B2-8A04-77F1F6C0E4BF}" destId="{06BA0101-AAB6-426A-A90C-F7ED207F4B71}" srcOrd="0" destOrd="0" presId="urn:microsoft.com/office/officeart/2008/layout/LinedList"/>
    <dgm:cxn modelId="{E3E3C471-789C-4DBD-B075-27387A42F19F}" type="presOf" srcId="{1887734E-869E-4CD0-BAC1-2FDCF64DFDBF}" destId="{6625FAB3-61D7-4D56-87B8-946D60DFDB11}" srcOrd="0" destOrd="0" presId="urn:microsoft.com/office/officeart/2008/layout/LinedList"/>
    <dgm:cxn modelId="{4FF1E7B3-E85E-42A6-B797-52C746E17CE1}" type="presOf" srcId="{3339C3D9-1EE5-44EB-803A-A26A59F9AAB4}" destId="{301F39AD-D3B6-4A83-AE61-70F44F500065}" srcOrd="0" destOrd="0" presId="urn:microsoft.com/office/officeart/2008/layout/LinedList"/>
    <dgm:cxn modelId="{F0E543C9-07EE-448C-B006-E078FA8FACD8}" srcId="{C981AE07-B8B1-44B2-8A04-77F1F6C0E4BF}" destId="{1887734E-869E-4CD0-BAC1-2FDCF64DFDBF}" srcOrd="2" destOrd="0" parTransId="{59F2BA1C-393F-4763-A36B-B84F0B1689A1}" sibTransId="{C11BE085-1676-4EF6-80FE-B37466121149}"/>
    <dgm:cxn modelId="{7F4E0AF8-74D0-48D3-9C08-6F3423731894}" type="presOf" srcId="{A7A0E445-99C3-4A81-89CA-6A6CE0752445}" destId="{3D0A5A09-B526-40D1-9B30-539125E305B9}" srcOrd="0" destOrd="0" presId="urn:microsoft.com/office/officeart/2008/layout/LinedList"/>
    <dgm:cxn modelId="{5B56E4E5-14B9-4D0C-BE6C-CF4ED48F02F3}" type="presParOf" srcId="{6731AC66-CC94-4816-B564-3887CA02F5C8}" destId="{0AA12AA3-8946-4972-9712-A6522BA0AA5E}" srcOrd="0" destOrd="0" presId="urn:microsoft.com/office/officeart/2008/layout/LinedList"/>
    <dgm:cxn modelId="{79520F33-A971-4D38-A4EB-974B6A558082}" type="presParOf" srcId="{6731AC66-CC94-4816-B564-3887CA02F5C8}" destId="{B3C8EBB7-812C-49AB-91D3-C7CC36E8BB76}" srcOrd="1" destOrd="0" presId="urn:microsoft.com/office/officeart/2008/layout/LinedList"/>
    <dgm:cxn modelId="{0C17B634-A2AC-44C3-A6BA-D4A4240F976D}" type="presParOf" srcId="{B3C8EBB7-812C-49AB-91D3-C7CC36E8BB76}" destId="{06BA0101-AAB6-426A-A90C-F7ED207F4B71}" srcOrd="0" destOrd="0" presId="urn:microsoft.com/office/officeart/2008/layout/LinedList"/>
    <dgm:cxn modelId="{F25B790E-62AB-47F1-972F-9BF5C499514B}" type="presParOf" srcId="{B3C8EBB7-812C-49AB-91D3-C7CC36E8BB76}" destId="{45CB422B-0CED-44C8-BDE9-D8F0BE7C16CC}" srcOrd="1" destOrd="0" presId="urn:microsoft.com/office/officeart/2008/layout/LinedList"/>
    <dgm:cxn modelId="{1896917B-3C60-4789-9128-D2BD2BB4C599}" type="presParOf" srcId="{45CB422B-0CED-44C8-BDE9-D8F0BE7C16CC}" destId="{005D734C-FAC4-4809-B341-AB81EAA882EE}" srcOrd="0" destOrd="0" presId="urn:microsoft.com/office/officeart/2008/layout/LinedList"/>
    <dgm:cxn modelId="{E619C4AB-A690-4ED6-A0F7-633438D89881}" type="presParOf" srcId="{45CB422B-0CED-44C8-BDE9-D8F0BE7C16CC}" destId="{BAA9CAAE-9D1C-4662-80C3-DDDFFBC66A5A}" srcOrd="1" destOrd="0" presId="urn:microsoft.com/office/officeart/2008/layout/LinedList"/>
    <dgm:cxn modelId="{A8B0BB04-F467-4D8A-88B7-5CEAD3FCDC7A}" type="presParOf" srcId="{BAA9CAAE-9D1C-4662-80C3-DDDFFBC66A5A}" destId="{B076F95E-0500-4762-9ACF-3D46C37077CC}" srcOrd="0" destOrd="0" presId="urn:microsoft.com/office/officeart/2008/layout/LinedList"/>
    <dgm:cxn modelId="{B0609019-5D0D-43B4-A62A-DBD37E698D7D}" type="presParOf" srcId="{BAA9CAAE-9D1C-4662-80C3-DDDFFBC66A5A}" destId="{301F39AD-D3B6-4A83-AE61-70F44F500065}" srcOrd="1" destOrd="0" presId="urn:microsoft.com/office/officeart/2008/layout/LinedList"/>
    <dgm:cxn modelId="{CDB9974B-F5A5-4FEE-B8D3-20672CA01710}" type="presParOf" srcId="{BAA9CAAE-9D1C-4662-80C3-DDDFFBC66A5A}" destId="{7A21B5A2-160B-4B6F-A8A8-E00CD0B435B9}" srcOrd="2" destOrd="0" presId="urn:microsoft.com/office/officeart/2008/layout/LinedList"/>
    <dgm:cxn modelId="{F1451B90-5D77-4EDC-840F-45ED34062C29}" type="presParOf" srcId="{45CB422B-0CED-44C8-BDE9-D8F0BE7C16CC}" destId="{5AF0A1FA-1DF2-4CB7-84BE-36444C6B26C7}" srcOrd="2" destOrd="0" presId="urn:microsoft.com/office/officeart/2008/layout/LinedList"/>
    <dgm:cxn modelId="{DCB5537D-56E0-48E6-80A8-517024029D06}" type="presParOf" srcId="{45CB422B-0CED-44C8-BDE9-D8F0BE7C16CC}" destId="{40B589A4-7019-47F7-BF02-5AD9C3C37485}" srcOrd="3" destOrd="0" presId="urn:microsoft.com/office/officeart/2008/layout/LinedList"/>
    <dgm:cxn modelId="{A8ACE7AC-02D9-47C8-A325-D77B8FAADB35}" type="presParOf" srcId="{45CB422B-0CED-44C8-BDE9-D8F0BE7C16CC}" destId="{1FECF095-D575-4CF2-8B74-0E4214A6D757}" srcOrd="4" destOrd="0" presId="urn:microsoft.com/office/officeart/2008/layout/LinedList"/>
    <dgm:cxn modelId="{69319F32-38CB-4E6F-AD96-51F4C0954FD3}" type="presParOf" srcId="{1FECF095-D575-4CF2-8B74-0E4214A6D757}" destId="{C91909E4-4377-4EB8-968A-3C61334739B3}" srcOrd="0" destOrd="0" presId="urn:microsoft.com/office/officeart/2008/layout/LinedList"/>
    <dgm:cxn modelId="{9E6A8E24-BE4C-4C36-B175-D66BADD00348}" type="presParOf" srcId="{1FECF095-D575-4CF2-8B74-0E4214A6D757}" destId="{3D0A5A09-B526-40D1-9B30-539125E305B9}" srcOrd="1" destOrd="0" presId="urn:microsoft.com/office/officeart/2008/layout/LinedList"/>
    <dgm:cxn modelId="{97A22569-CA08-47E1-8CA9-F23B428278B2}" type="presParOf" srcId="{1FECF095-D575-4CF2-8B74-0E4214A6D757}" destId="{DDAAD1C9-E26A-4B9F-893D-10F1659892D2}" srcOrd="2" destOrd="0" presId="urn:microsoft.com/office/officeart/2008/layout/LinedList"/>
    <dgm:cxn modelId="{C7FC7567-F46F-4D87-A952-7EB98E1E70FE}" type="presParOf" srcId="{45CB422B-0CED-44C8-BDE9-D8F0BE7C16CC}" destId="{5413653C-5230-435D-ABBE-6C7DA1B785ED}" srcOrd="5" destOrd="0" presId="urn:microsoft.com/office/officeart/2008/layout/LinedList"/>
    <dgm:cxn modelId="{08C59EAA-FCD1-4295-9ECD-47EA72067D6C}" type="presParOf" srcId="{45CB422B-0CED-44C8-BDE9-D8F0BE7C16CC}" destId="{A2DB55CE-5035-40C9-A66D-148108EBF92B}" srcOrd="6" destOrd="0" presId="urn:microsoft.com/office/officeart/2008/layout/LinedList"/>
    <dgm:cxn modelId="{A67DF557-5B1A-4691-8AF8-0416A41C846E}" type="presParOf" srcId="{45CB422B-0CED-44C8-BDE9-D8F0BE7C16CC}" destId="{3F0B7DAA-0FA3-47C3-B33A-FDB26C8DBB22}" srcOrd="7" destOrd="0" presId="urn:microsoft.com/office/officeart/2008/layout/LinedList"/>
    <dgm:cxn modelId="{790C7656-48B5-4B9B-B825-AE50FD55C53E}" type="presParOf" srcId="{3F0B7DAA-0FA3-47C3-B33A-FDB26C8DBB22}" destId="{3CCB4C03-13D5-4B98-9921-EAAC8B9129D7}" srcOrd="0" destOrd="0" presId="urn:microsoft.com/office/officeart/2008/layout/LinedList"/>
    <dgm:cxn modelId="{3E88A67A-8D8C-4948-898D-74FBC2DFEFA5}" type="presParOf" srcId="{3F0B7DAA-0FA3-47C3-B33A-FDB26C8DBB22}" destId="{6625FAB3-61D7-4D56-87B8-946D60DFDB11}" srcOrd="1" destOrd="0" presId="urn:microsoft.com/office/officeart/2008/layout/LinedList"/>
    <dgm:cxn modelId="{1D1A1154-9B13-4DFE-967E-3C71F4C5965E}" type="presParOf" srcId="{3F0B7DAA-0FA3-47C3-B33A-FDB26C8DBB22}" destId="{7F77D362-9F65-436F-A045-C386DC9BBF38}" srcOrd="2" destOrd="0" presId="urn:microsoft.com/office/officeart/2008/layout/LinedList"/>
    <dgm:cxn modelId="{2246ABF4-C8F2-46E3-8274-2FDCD994D3DB}" type="presParOf" srcId="{45CB422B-0CED-44C8-BDE9-D8F0BE7C16CC}" destId="{AA9648FE-87FA-4073-995E-2AEF8D4575C5}" srcOrd="8" destOrd="0" presId="urn:microsoft.com/office/officeart/2008/layout/LinedList"/>
    <dgm:cxn modelId="{D8172054-4196-4243-AA9B-8AAF848C35D7}" type="presParOf" srcId="{45CB422B-0CED-44C8-BDE9-D8F0BE7C16CC}" destId="{9022F82D-7801-45F1-869C-EBF21471C0D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4AC771C-27B4-41AD-A4C4-EF41AF5E20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555300F-B1AE-4F17-A1CB-F2D2A2C5DF62}">
      <dgm:prSet/>
      <dgm:spPr/>
      <dgm:t>
        <a:bodyPr/>
        <a:lstStyle/>
        <a:p>
          <a:r>
            <a:rPr lang="en-US" dirty="0"/>
            <a:t>User Documentation</a:t>
          </a:r>
        </a:p>
      </dgm:t>
    </dgm:pt>
    <dgm:pt modelId="{8A42E5E1-CD8C-4562-8BA7-F05AD7E75971}" type="parTrans" cxnId="{22D93E6F-F98B-4A04-B5B7-4043DD0FF43C}">
      <dgm:prSet/>
      <dgm:spPr/>
      <dgm:t>
        <a:bodyPr/>
        <a:lstStyle/>
        <a:p>
          <a:endParaRPr lang="en-US"/>
        </a:p>
      </dgm:t>
    </dgm:pt>
    <dgm:pt modelId="{6417A638-5407-4E83-9CDD-180750CA4086}" type="sibTrans" cxnId="{22D93E6F-F98B-4A04-B5B7-4043DD0FF43C}">
      <dgm:prSet/>
      <dgm:spPr/>
      <dgm:t>
        <a:bodyPr/>
        <a:lstStyle/>
        <a:p>
          <a:endParaRPr lang="en-US"/>
        </a:p>
      </dgm:t>
    </dgm:pt>
    <dgm:pt modelId="{B89E5068-5867-4DC6-B6CC-22F91E6CCCD6}">
      <dgm:prSet/>
      <dgm:spPr/>
      <dgm:t>
        <a:bodyPr/>
        <a:lstStyle/>
        <a:p>
          <a:r>
            <a:rPr lang="en-US" dirty="0"/>
            <a:t>User documentation provides ongoing support for end users of the system. It primarily describes routine operation of the system, including such functions as data entry, output generation, and periodic maintenance. </a:t>
          </a:r>
        </a:p>
      </dgm:t>
    </dgm:pt>
    <dgm:pt modelId="{F7DE4336-CAAE-439B-9C35-A412AA5F4094}" type="parTrans" cxnId="{B975FB1A-0D61-47BB-BBF4-6362FADA2FA0}">
      <dgm:prSet/>
      <dgm:spPr/>
      <dgm:t>
        <a:bodyPr/>
        <a:lstStyle/>
        <a:p>
          <a:endParaRPr lang="en-US"/>
        </a:p>
      </dgm:t>
    </dgm:pt>
    <dgm:pt modelId="{970EF3EA-5B1E-42ED-A3B6-8EE192ADB553}" type="sibTrans" cxnId="{B975FB1A-0D61-47BB-BBF4-6362FADA2FA0}">
      <dgm:prSet/>
      <dgm:spPr/>
      <dgm:t>
        <a:bodyPr/>
        <a:lstStyle/>
        <a:p>
          <a:endParaRPr lang="en-US"/>
        </a:p>
      </dgm:t>
    </dgm:pt>
    <dgm:pt modelId="{F9AD82F2-6E00-4ECA-9AA1-B4DD2336DE62}">
      <dgm:prSet/>
      <dgm:spPr/>
      <dgm:t>
        <a:bodyPr/>
        <a:lstStyle/>
        <a:p>
          <a:r>
            <a:rPr lang="en-US" dirty="0"/>
            <a:t>Topics typically covered include the following: </a:t>
          </a:r>
        </a:p>
      </dgm:t>
    </dgm:pt>
    <dgm:pt modelId="{DFCFFFF4-7AC8-4247-8AD5-1C9A8234EA89}" type="parTrans" cxnId="{75D10908-9DD6-4E55-8D14-2A6FA3B2DB8A}">
      <dgm:prSet/>
      <dgm:spPr/>
      <dgm:t>
        <a:bodyPr/>
        <a:lstStyle/>
        <a:p>
          <a:endParaRPr lang="en-US"/>
        </a:p>
      </dgm:t>
    </dgm:pt>
    <dgm:pt modelId="{FC5CD5E0-5C2B-4EF5-BE8F-F3DAB018EE01}" type="sibTrans" cxnId="{75D10908-9DD6-4E55-8D14-2A6FA3B2DB8A}">
      <dgm:prSet/>
      <dgm:spPr/>
      <dgm:t>
        <a:bodyPr/>
        <a:lstStyle/>
        <a:p>
          <a:endParaRPr lang="en-US"/>
        </a:p>
      </dgm:t>
    </dgm:pt>
    <dgm:pt modelId="{8AA9D41E-F151-48F6-B3AB-5B7AE6C58390}">
      <dgm:prSet/>
      <dgm:spPr/>
      <dgm:t>
        <a:bodyPr/>
        <a:lstStyle/>
        <a:p>
          <a:pPr>
            <a:buFont typeface="Courier New" panose="02070309020205020404" pitchFamily="49" charset="0"/>
            <a:buChar char="o"/>
          </a:pPr>
          <a:r>
            <a:rPr lang="en-US" dirty="0"/>
            <a:t>Software start-up and shutdown </a:t>
          </a:r>
        </a:p>
      </dgm:t>
    </dgm:pt>
    <dgm:pt modelId="{12B37446-A3F4-4190-A08E-77107C1C6D7F}" type="parTrans" cxnId="{2F33268B-ECAA-4B57-BCD8-C98F4720A151}">
      <dgm:prSet/>
      <dgm:spPr/>
      <dgm:t>
        <a:bodyPr/>
        <a:lstStyle/>
        <a:p>
          <a:endParaRPr lang="en-US"/>
        </a:p>
      </dgm:t>
    </dgm:pt>
    <dgm:pt modelId="{33025391-CC91-43F9-B4D0-636EBFC44D0B}" type="sibTrans" cxnId="{2F33268B-ECAA-4B57-BCD8-C98F4720A151}">
      <dgm:prSet/>
      <dgm:spPr/>
      <dgm:t>
        <a:bodyPr/>
        <a:lstStyle/>
        <a:p>
          <a:endParaRPr lang="en-US"/>
        </a:p>
      </dgm:t>
    </dgm:pt>
    <dgm:pt modelId="{DD877826-C306-4AE4-8404-F0B6554DC0E7}">
      <dgm:prSet/>
      <dgm:spPr/>
      <dgm:t>
        <a:bodyPr/>
        <a:lstStyle/>
        <a:p>
          <a:pPr>
            <a:buFont typeface="Courier New" panose="02070309020205020404" pitchFamily="49" charset="0"/>
            <a:buChar char="o"/>
          </a:pPr>
          <a:r>
            <a:rPr lang="en-US" dirty="0"/>
            <a:t>Keystroke, mouse, or command sequences required to perform specific functions </a:t>
          </a:r>
        </a:p>
      </dgm:t>
    </dgm:pt>
    <dgm:pt modelId="{FAC25146-F176-4DFA-A5D2-31157A7520F7}" type="parTrans" cxnId="{3BD95534-31F7-4F7C-AFC9-C384E0E6566A}">
      <dgm:prSet/>
      <dgm:spPr/>
      <dgm:t>
        <a:bodyPr/>
        <a:lstStyle/>
        <a:p>
          <a:endParaRPr lang="en-US"/>
        </a:p>
      </dgm:t>
    </dgm:pt>
    <dgm:pt modelId="{F57F0BFF-B2BB-4774-A629-74D9B71C7276}" type="sibTrans" cxnId="{3BD95534-31F7-4F7C-AFC9-C384E0E6566A}">
      <dgm:prSet/>
      <dgm:spPr/>
      <dgm:t>
        <a:bodyPr/>
        <a:lstStyle/>
        <a:p>
          <a:endParaRPr lang="en-US"/>
        </a:p>
      </dgm:t>
    </dgm:pt>
    <dgm:pt modelId="{2FD3993E-4DA2-4DB4-A566-07DBF86765C0}">
      <dgm:prSet/>
      <dgm:spPr/>
      <dgm:t>
        <a:bodyPr/>
        <a:lstStyle/>
        <a:p>
          <a:pPr>
            <a:buFont typeface="Courier New" panose="02070309020205020404" pitchFamily="49" charset="0"/>
            <a:buChar char="o"/>
          </a:pPr>
          <a:r>
            <a:rPr lang="en-US" dirty="0"/>
            <a:t>Program functions required to implement specific business procedures (e.g., the steps followed to enter a new customer order) </a:t>
          </a:r>
        </a:p>
      </dgm:t>
    </dgm:pt>
    <dgm:pt modelId="{42D1919C-C3D9-4CFC-AD85-F248C12BDA5D}" type="parTrans" cxnId="{9FDDD23B-C856-44A9-9A45-0E463F2852A1}">
      <dgm:prSet/>
      <dgm:spPr/>
      <dgm:t>
        <a:bodyPr/>
        <a:lstStyle/>
        <a:p>
          <a:endParaRPr lang="en-US"/>
        </a:p>
      </dgm:t>
    </dgm:pt>
    <dgm:pt modelId="{5680B7E5-53AA-4CC1-94F5-2BE34CD73E81}" type="sibTrans" cxnId="{9FDDD23B-C856-44A9-9A45-0E463F2852A1}">
      <dgm:prSet/>
      <dgm:spPr/>
      <dgm:t>
        <a:bodyPr/>
        <a:lstStyle/>
        <a:p>
          <a:endParaRPr lang="en-US"/>
        </a:p>
      </dgm:t>
    </dgm:pt>
    <dgm:pt modelId="{96A6E352-AEA4-40E5-AA01-68F744D72E5B}">
      <dgm:prSet/>
      <dgm:spPr/>
      <dgm:t>
        <a:bodyPr/>
        <a:lstStyle/>
        <a:p>
          <a:pPr>
            <a:buFont typeface="Courier New" panose="02070309020205020404" pitchFamily="49" charset="0"/>
            <a:buChar char="o"/>
          </a:pPr>
          <a:r>
            <a:rPr lang="en-US" dirty="0"/>
            <a:t>Common errors and ways to correct them</a:t>
          </a:r>
        </a:p>
      </dgm:t>
    </dgm:pt>
    <dgm:pt modelId="{496BCEEA-29E5-4E16-A68F-E7058E5D9167}" type="parTrans" cxnId="{ED5E3877-75FF-4484-B5EF-85CCDF5A8DF5}">
      <dgm:prSet/>
      <dgm:spPr/>
      <dgm:t>
        <a:bodyPr/>
        <a:lstStyle/>
        <a:p>
          <a:endParaRPr lang="en-US"/>
        </a:p>
      </dgm:t>
    </dgm:pt>
    <dgm:pt modelId="{A24F0CB1-63AC-4406-B9C6-CD540AB944A7}" type="sibTrans" cxnId="{ED5E3877-75FF-4484-B5EF-85CCDF5A8DF5}">
      <dgm:prSet/>
      <dgm:spPr/>
      <dgm:t>
        <a:bodyPr/>
        <a:lstStyle/>
        <a:p>
          <a:endParaRPr lang="en-US"/>
        </a:p>
      </dgm:t>
    </dgm:pt>
    <dgm:pt modelId="{55F82A9D-0053-4005-A044-832CA7A30FFC}" type="pres">
      <dgm:prSet presAssocID="{34AC771C-27B4-41AD-A4C4-EF41AF5E203B}" presName="linear" presStyleCnt="0">
        <dgm:presLayoutVars>
          <dgm:animLvl val="lvl"/>
          <dgm:resizeHandles val="exact"/>
        </dgm:presLayoutVars>
      </dgm:prSet>
      <dgm:spPr/>
    </dgm:pt>
    <dgm:pt modelId="{CC1E7FDC-77E2-40B3-824C-362A7E72EB63}" type="pres">
      <dgm:prSet presAssocID="{8555300F-B1AE-4F17-A1CB-F2D2A2C5DF62}" presName="parentText" presStyleLbl="node1" presStyleIdx="0" presStyleCnt="1">
        <dgm:presLayoutVars>
          <dgm:chMax val="0"/>
          <dgm:bulletEnabled val="1"/>
        </dgm:presLayoutVars>
      </dgm:prSet>
      <dgm:spPr/>
    </dgm:pt>
    <dgm:pt modelId="{79F1CAA6-A625-47F5-89EE-45ADC4152BF6}" type="pres">
      <dgm:prSet presAssocID="{8555300F-B1AE-4F17-A1CB-F2D2A2C5DF62}" presName="childText" presStyleLbl="revTx" presStyleIdx="0" presStyleCnt="1">
        <dgm:presLayoutVars>
          <dgm:bulletEnabled val="1"/>
        </dgm:presLayoutVars>
      </dgm:prSet>
      <dgm:spPr/>
    </dgm:pt>
  </dgm:ptLst>
  <dgm:cxnLst>
    <dgm:cxn modelId="{75D10908-9DD6-4E55-8D14-2A6FA3B2DB8A}" srcId="{8555300F-B1AE-4F17-A1CB-F2D2A2C5DF62}" destId="{F9AD82F2-6E00-4ECA-9AA1-B4DD2336DE62}" srcOrd="1" destOrd="0" parTransId="{DFCFFFF4-7AC8-4247-8AD5-1C9A8234EA89}" sibTransId="{FC5CD5E0-5C2B-4EF5-BE8F-F3DAB018EE01}"/>
    <dgm:cxn modelId="{65A2DC09-B3F2-4827-8D4A-582EF9677B6A}" type="presOf" srcId="{34AC771C-27B4-41AD-A4C4-EF41AF5E203B}" destId="{55F82A9D-0053-4005-A044-832CA7A30FFC}" srcOrd="0" destOrd="0" presId="urn:microsoft.com/office/officeart/2005/8/layout/vList2"/>
    <dgm:cxn modelId="{AAFB7514-908C-40F6-8DBC-4C60C6F707EC}" type="presOf" srcId="{DD877826-C306-4AE4-8404-F0B6554DC0E7}" destId="{79F1CAA6-A625-47F5-89EE-45ADC4152BF6}" srcOrd="0" destOrd="3" presId="urn:microsoft.com/office/officeart/2005/8/layout/vList2"/>
    <dgm:cxn modelId="{B975FB1A-0D61-47BB-BBF4-6362FADA2FA0}" srcId="{8555300F-B1AE-4F17-A1CB-F2D2A2C5DF62}" destId="{B89E5068-5867-4DC6-B6CC-22F91E6CCCD6}" srcOrd="0" destOrd="0" parTransId="{F7DE4336-CAAE-439B-9C35-A412AA5F4094}" sibTransId="{970EF3EA-5B1E-42ED-A3B6-8EE192ADB553}"/>
    <dgm:cxn modelId="{A7E06F22-71FA-4256-80D9-B386C4590FD3}" type="presOf" srcId="{96A6E352-AEA4-40E5-AA01-68F744D72E5B}" destId="{79F1CAA6-A625-47F5-89EE-45ADC4152BF6}" srcOrd="0" destOrd="5" presId="urn:microsoft.com/office/officeart/2005/8/layout/vList2"/>
    <dgm:cxn modelId="{3BD95534-31F7-4F7C-AFC9-C384E0E6566A}" srcId="{F9AD82F2-6E00-4ECA-9AA1-B4DD2336DE62}" destId="{DD877826-C306-4AE4-8404-F0B6554DC0E7}" srcOrd="1" destOrd="0" parTransId="{FAC25146-F176-4DFA-A5D2-31157A7520F7}" sibTransId="{F57F0BFF-B2BB-4774-A629-74D9B71C7276}"/>
    <dgm:cxn modelId="{9FDDD23B-C856-44A9-9A45-0E463F2852A1}" srcId="{F9AD82F2-6E00-4ECA-9AA1-B4DD2336DE62}" destId="{2FD3993E-4DA2-4DB4-A566-07DBF86765C0}" srcOrd="2" destOrd="0" parTransId="{42D1919C-C3D9-4CFC-AD85-F248C12BDA5D}" sibTransId="{5680B7E5-53AA-4CC1-94F5-2BE34CD73E81}"/>
    <dgm:cxn modelId="{22D93E6F-F98B-4A04-B5B7-4043DD0FF43C}" srcId="{34AC771C-27B4-41AD-A4C4-EF41AF5E203B}" destId="{8555300F-B1AE-4F17-A1CB-F2D2A2C5DF62}" srcOrd="0" destOrd="0" parTransId="{8A42E5E1-CD8C-4562-8BA7-F05AD7E75971}" sibTransId="{6417A638-5407-4E83-9CDD-180750CA4086}"/>
    <dgm:cxn modelId="{ED5E3877-75FF-4484-B5EF-85CCDF5A8DF5}" srcId="{F9AD82F2-6E00-4ECA-9AA1-B4DD2336DE62}" destId="{96A6E352-AEA4-40E5-AA01-68F744D72E5B}" srcOrd="3" destOrd="0" parTransId="{496BCEEA-29E5-4E16-A68F-E7058E5D9167}" sibTransId="{A24F0CB1-63AC-4406-B9C6-CD540AB944A7}"/>
    <dgm:cxn modelId="{76AABC7C-9D4B-48A2-B75D-48159E35BAF4}" type="presOf" srcId="{8555300F-B1AE-4F17-A1CB-F2D2A2C5DF62}" destId="{CC1E7FDC-77E2-40B3-824C-362A7E72EB63}" srcOrd="0" destOrd="0" presId="urn:microsoft.com/office/officeart/2005/8/layout/vList2"/>
    <dgm:cxn modelId="{2F33268B-ECAA-4B57-BCD8-C98F4720A151}" srcId="{F9AD82F2-6E00-4ECA-9AA1-B4DD2336DE62}" destId="{8AA9D41E-F151-48F6-B3AB-5B7AE6C58390}" srcOrd="0" destOrd="0" parTransId="{12B37446-A3F4-4190-A08E-77107C1C6D7F}" sibTransId="{33025391-CC91-43F9-B4D0-636EBFC44D0B}"/>
    <dgm:cxn modelId="{72644798-E34A-4E55-B1B6-3A97B17BBF4E}" type="presOf" srcId="{8AA9D41E-F151-48F6-B3AB-5B7AE6C58390}" destId="{79F1CAA6-A625-47F5-89EE-45ADC4152BF6}" srcOrd="0" destOrd="2" presId="urn:microsoft.com/office/officeart/2005/8/layout/vList2"/>
    <dgm:cxn modelId="{A54B4A98-10D9-4F31-BA0D-3A98DD4C0FB5}" type="presOf" srcId="{2FD3993E-4DA2-4DB4-A566-07DBF86765C0}" destId="{79F1CAA6-A625-47F5-89EE-45ADC4152BF6}" srcOrd="0" destOrd="4" presId="urn:microsoft.com/office/officeart/2005/8/layout/vList2"/>
    <dgm:cxn modelId="{852E7D9D-3BFE-439F-BDD8-79858E270993}" type="presOf" srcId="{F9AD82F2-6E00-4ECA-9AA1-B4DD2336DE62}" destId="{79F1CAA6-A625-47F5-89EE-45ADC4152BF6}" srcOrd="0" destOrd="1" presId="urn:microsoft.com/office/officeart/2005/8/layout/vList2"/>
    <dgm:cxn modelId="{BAE765AB-3DA5-4C5E-9434-043CD081311C}" type="presOf" srcId="{B89E5068-5867-4DC6-B6CC-22F91E6CCCD6}" destId="{79F1CAA6-A625-47F5-89EE-45ADC4152BF6}" srcOrd="0" destOrd="0" presId="urn:microsoft.com/office/officeart/2005/8/layout/vList2"/>
    <dgm:cxn modelId="{D79F0B92-F814-44EC-985D-11CB5000D42F}" type="presParOf" srcId="{55F82A9D-0053-4005-A044-832CA7A30FFC}" destId="{CC1E7FDC-77E2-40B3-824C-362A7E72EB63}" srcOrd="0" destOrd="0" presId="urn:microsoft.com/office/officeart/2005/8/layout/vList2"/>
    <dgm:cxn modelId="{7FC13B6A-2474-4900-B5B2-DA1F0766B973}" type="presParOf" srcId="{55F82A9D-0053-4005-A044-832CA7A30FFC}" destId="{79F1CAA6-A625-47F5-89EE-45ADC4152BF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5174A2E-0954-473B-8E1A-AC11CFCE1867}" type="doc">
      <dgm:prSet loTypeId="urn:microsoft.com/office/officeart/2008/layout/LinedList" loCatId="list" qsTypeId="urn:microsoft.com/office/officeart/2005/8/quickstyle/simple3" qsCatId="simple" csTypeId="urn:microsoft.com/office/officeart/2005/8/colors/accent2_3" csCatId="accent2" phldr="1"/>
      <dgm:spPr/>
      <dgm:t>
        <a:bodyPr/>
        <a:lstStyle/>
        <a:p>
          <a:endParaRPr lang="en-US"/>
        </a:p>
      </dgm:t>
    </dgm:pt>
    <dgm:pt modelId="{A41178A9-983A-442B-976B-77229A0EFEAC}">
      <dgm:prSet custT="1"/>
      <dgm:spPr/>
      <dgm:t>
        <a:bodyPr/>
        <a:lstStyle/>
        <a:p>
          <a:r>
            <a:rPr lang="en-US" sz="2000" dirty="0"/>
            <a:t>Configuring the Production Environment</a:t>
          </a:r>
        </a:p>
      </dgm:t>
    </dgm:pt>
    <dgm:pt modelId="{33B37A18-E9F1-4A86-A492-AFBD97DE0B64}" type="parTrans" cxnId="{05F7C3FE-54C6-469F-9F2D-EF8AAB18C85E}">
      <dgm:prSet/>
      <dgm:spPr/>
      <dgm:t>
        <a:bodyPr/>
        <a:lstStyle/>
        <a:p>
          <a:endParaRPr lang="en-US" sz="2000"/>
        </a:p>
      </dgm:t>
    </dgm:pt>
    <dgm:pt modelId="{4ADAE2D4-2DA2-45B1-ACE3-8C491CFBDC64}" type="sibTrans" cxnId="{05F7C3FE-54C6-469F-9F2D-EF8AAB18C85E}">
      <dgm:prSet/>
      <dgm:spPr/>
      <dgm:t>
        <a:bodyPr/>
        <a:lstStyle/>
        <a:p>
          <a:endParaRPr lang="en-US" sz="2000"/>
        </a:p>
      </dgm:t>
    </dgm:pt>
    <dgm:pt modelId="{B7D620B7-6205-4C2B-BCA6-63E60B45F8B6}">
      <dgm:prSet custT="1"/>
      <dgm:spPr/>
      <dgm:t>
        <a:bodyPr/>
        <a:lstStyle/>
        <a:p>
          <a:r>
            <a:rPr lang="en-US" sz="1800" dirty="0"/>
            <a:t>Modern applications are built from software components based on interaction standards</a:t>
          </a:r>
        </a:p>
      </dgm:t>
    </dgm:pt>
    <dgm:pt modelId="{83E86EA9-05E9-412D-828B-5B50913E002E}" type="parTrans" cxnId="{C847C929-B5C8-487A-AEAC-939A71F2DF67}">
      <dgm:prSet/>
      <dgm:spPr/>
      <dgm:t>
        <a:bodyPr/>
        <a:lstStyle/>
        <a:p>
          <a:endParaRPr lang="en-US" sz="2000"/>
        </a:p>
      </dgm:t>
    </dgm:pt>
    <dgm:pt modelId="{DF2CB98E-BCD2-427C-BE09-D7A5C69DB5C8}" type="sibTrans" cxnId="{C847C929-B5C8-487A-AEAC-939A71F2DF67}">
      <dgm:prSet/>
      <dgm:spPr/>
      <dgm:t>
        <a:bodyPr/>
        <a:lstStyle/>
        <a:p>
          <a:endParaRPr lang="en-US" sz="2000"/>
        </a:p>
      </dgm:t>
    </dgm:pt>
    <dgm:pt modelId="{D0E807DF-BE0F-46D5-B990-232E2B64C2E6}">
      <dgm:prSet custT="1"/>
      <dgm:spPr/>
      <dgm:t>
        <a:bodyPr/>
        <a:lstStyle/>
        <a:p>
          <a:r>
            <a:rPr lang="en-US" sz="1800" dirty="0"/>
            <a:t>Each standard defines specific ways in which components locate and communicate with one another</a:t>
          </a:r>
          <a:r>
            <a:rPr lang="en-US" sz="1400" dirty="0"/>
            <a:t>. </a:t>
          </a:r>
        </a:p>
      </dgm:t>
    </dgm:pt>
    <dgm:pt modelId="{BFF58DA4-8C78-4107-A27C-D8C01B7BFE9C}" type="parTrans" cxnId="{F1B53BBC-8382-4523-B207-195C1F0C56DB}">
      <dgm:prSet/>
      <dgm:spPr/>
      <dgm:t>
        <a:bodyPr/>
        <a:lstStyle/>
        <a:p>
          <a:endParaRPr lang="en-US" sz="2000"/>
        </a:p>
      </dgm:t>
    </dgm:pt>
    <dgm:pt modelId="{BBB655C4-547B-41D6-8DDD-18FFAA7A514C}" type="sibTrans" cxnId="{F1B53BBC-8382-4523-B207-195C1F0C56DB}">
      <dgm:prSet/>
      <dgm:spPr/>
      <dgm:t>
        <a:bodyPr/>
        <a:lstStyle/>
        <a:p>
          <a:endParaRPr lang="en-US" sz="2000"/>
        </a:p>
      </dgm:t>
    </dgm:pt>
    <dgm:pt modelId="{BC578D63-9315-400E-9231-F968D3E2A98D}">
      <dgm:prSet custT="1"/>
      <dgm:spPr/>
      <dgm:t>
        <a:bodyPr/>
        <a:lstStyle/>
        <a:p>
          <a:r>
            <a:rPr lang="en-US" sz="1800" dirty="0"/>
            <a:t>Each standard also defines a set of supporting system software to provide needed services, such as maintaining component directories, enforcing security requirements, and encoding and decoding messages across networks and other transport protocols. </a:t>
          </a:r>
        </a:p>
      </dgm:t>
    </dgm:pt>
    <dgm:pt modelId="{5D46820B-58CF-4795-B191-9CC6B4A945DB}" type="parTrans" cxnId="{6106EAA7-DE44-45A0-B9E0-CF5083B9FF30}">
      <dgm:prSet/>
      <dgm:spPr/>
      <dgm:t>
        <a:bodyPr/>
        <a:lstStyle/>
        <a:p>
          <a:endParaRPr lang="en-US" sz="2000"/>
        </a:p>
      </dgm:t>
    </dgm:pt>
    <dgm:pt modelId="{924B967A-343B-4B1A-9DDE-E50863A0A084}" type="sibTrans" cxnId="{6106EAA7-DE44-45A0-B9E0-CF5083B9FF30}">
      <dgm:prSet/>
      <dgm:spPr/>
      <dgm:t>
        <a:bodyPr/>
        <a:lstStyle/>
        <a:p>
          <a:endParaRPr lang="en-US" sz="2000"/>
        </a:p>
      </dgm:t>
    </dgm:pt>
    <dgm:pt modelId="{5EAF98B4-E10F-4D88-81DC-BA0CB7FF1915}">
      <dgm:prSet custT="1"/>
      <dgm:spPr/>
      <dgm:t>
        <a:bodyPr/>
        <a:lstStyle/>
        <a:p>
          <a:r>
            <a:rPr lang="en-US" sz="1800" dirty="0"/>
            <a:t>The exact system software, its hardware, and its configuration requirements vary substantially among the component interaction standards</a:t>
          </a:r>
          <a:r>
            <a:rPr lang="en-US" sz="1400" dirty="0"/>
            <a:t>.</a:t>
          </a:r>
        </a:p>
      </dgm:t>
    </dgm:pt>
    <dgm:pt modelId="{60362046-4B3A-44E4-8A98-6D197F1BB799}" type="parTrans" cxnId="{E278026E-8541-4C3D-AD68-BF4C10684E9A}">
      <dgm:prSet/>
      <dgm:spPr/>
      <dgm:t>
        <a:bodyPr/>
        <a:lstStyle/>
        <a:p>
          <a:endParaRPr lang="en-US" sz="2000"/>
        </a:p>
      </dgm:t>
    </dgm:pt>
    <dgm:pt modelId="{CA8AE668-3AB7-4880-B710-4F87011BA76A}" type="sibTrans" cxnId="{E278026E-8541-4C3D-AD68-BF4C10684E9A}">
      <dgm:prSet/>
      <dgm:spPr/>
      <dgm:t>
        <a:bodyPr/>
        <a:lstStyle/>
        <a:p>
          <a:endParaRPr lang="en-US" sz="2000"/>
        </a:p>
      </dgm:t>
    </dgm:pt>
    <dgm:pt modelId="{7C486D93-B067-4A42-A733-285612ED5C14}" type="pres">
      <dgm:prSet presAssocID="{35174A2E-0954-473B-8E1A-AC11CFCE1867}" presName="vert0" presStyleCnt="0">
        <dgm:presLayoutVars>
          <dgm:dir/>
          <dgm:animOne val="branch"/>
          <dgm:animLvl val="lvl"/>
        </dgm:presLayoutVars>
      </dgm:prSet>
      <dgm:spPr/>
    </dgm:pt>
    <dgm:pt modelId="{BF7F8302-D141-469F-8916-B3DB2761D6E8}" type="pres">
      <dgm:prSet presAssocID="{A41178A9-983A-442B-976B-77229A0EFEAC}" presName="thickLine" presStyleLbl="alignNode1" presStyleIdx="0" presStyleCnt="1"/>
      <dgm:spPr/>
    </dgm:pt>
    <dgm:pt modelId="{47B60EA1-8837-4138-AD52-6B1F74312098}" type="pres">
      <dgm:prSet presAssocID="{A41178A9-983A-442B-976B-77229A0EFEAC}" presName="horz1" presStyleCnt="0"/>
      <dgm:spPr/>
    </dgm:pt>
    <dgm:pt modelId="{3C296C22-BC6C-44F6-BDFA-15D172472629}" type="pres">
      <dgm:prSet presAssocID="{A41178A9-983A-442B-976B-77229A0EFEAC}" presName="tx1" presStyleLbl="revTx" presStyleIdx="0" presStyleCnt="5"/>
      <dgm:spPr/>
    </dgm:pt>
    <dgm:pt modelId="{6914F331-4000-43A7-86FA-84EFE4F01757}" type="pres">
      <dgm:prSet presAssocID="{A41178A9-983A-442B-976B-77229A0EFEAC}" presName="vert1" presStyleCnt="0"/>
      <dgm:spPr/>
    </dgm:pt>
    <dgm:pt modelId="{6F4665A8-FDBE-4EDF-B99D-85C99DBAE161}" type="pres">
      <dgm:prSet presAssocID="{B7D620B7-6205-4C2B-BCA6-63E60B45F8B6}" presName="vertSpace2a" presStyleCnt="0"/>
      <dgm:spPr/>
    </dgm:pt>
    <dgm:pt modelId="{9F1C9E78-10CF-4D9E-9F1E-8ECDEE6BA3D5}" type="pres">
      <dgm:prSet presAssocID="{B7D620B7-6205-4C2B-BCA6-63E60B45F8B6}" presName="horz2" presStyleCnt="0"/>
      <dgm:spPr/>
    </dgm:pt>
    <dgm:pt modelId="{794AA2F9-6AD8-4322-8012-8CCF29D3CDE2}" type="pres">
      <dgm:prSet presAssocID="{B7D620B7-6205-4C2B-BCA6-63E60B45F8B6}" presName="horzSpace2" presStyleCnt="0"/>
      <dgm:spPr/>
    </dgm:pt>
    <dgm:pt modelId="{F3495DD6-97DE-47C0-BDAF-E514CF92CFAA}" type="pres">
      <dgm:prSet presAssocID="{B7D620B7-6205-4C2B-BCA6-63E60B45F8B6}" presName="tx2" presStyleLbl="revTx" presStyleIdx="1" presStyleCnt="5" custScaleY="71945"/>
      <dgm:spPr/>
    </dgm:pt>
    <dgm:pt modelId="{C135DF2F-43FD-4BDE-A26F-5F72A500BB4A}" type="pres">
      <dgm:prSet presAssocID="{B7D620B7-6205-4C2B-BCA6-63E60B45F8B6}" presName="vert2" presStyleCnt="0"/>
      <dgm:spPr/>
    </dgm:pt>
    <dgm:pt modelId="{2348019A-D575-424C-B8C8-E56417A57E9D}" type="pres">
      <dgm:prSet presAssocID="{B7D620B7-6205-4C2B-BCA6-63E60B45F8B6}" presName="thinLine2b" presStyleLbl="callout" presStyleIdx="0" presStyleCnt="4"/>
      <dgm:spPr/>
    </dgm:pt>
    <dgm:pt modelId="{55DB30F5-FB45-490D-A5FD-13366F937FDB}" type="pres">
      <dgm:prSet presAssocID="{B7D620B7-6205-4C2B-BCA6-63E60B45F8B6}" presName="vertSpace2b" presStyleCnt="0"/>
      <dgm:spPr/>
    </dgm:pt>
    <dgm:pt modelId="{DD8B74F6-3C69-4FC5-B41B-D039694BB54C}" type="pres">
      <dgm:prSet presAssocID="{D0E807DF-BE0F-46D5-B990-232E2B64C2E6}" presName="horz2" presStyleCnt="0"/>
      <dgm:spPr/>
    </dgm:pt>
    <dgm:pt modelId="{47A34450-1F77-4CE4-867F-0064DDD635B1}" type="pres">
      <dgm:prSet presAssocID="{D0E807DF-BE0F-46D5-B990-232E2B64C2E6}" presName="horzSpace2" presStyleCnt="0"/>
      <dgm:spPr/>
    </dgm:pt>
    <dgm:pt modelId="{C70CC98B-BFD7-4B20-8F51-DF538241A44C}" type="pres">
      <dgm:prSet presAssocID="{D0E807DF-BE0F-46D5-B990-232E2B64C2E6}" presName="tx2" presStyleLbl="revTx" presStyleIdx="2" presStyleCnt="5" custScaleY="79937"/>
      <dgm:spPr/>
    </dgm:pt>
    <dgm:pt modelId="{D6377934-E541-4BB8-8345-A2F582332DB2}" type="pres">
      <dgm:prSet presAssocID="{D0E807DF-BE0F-46D5-B990-232E2B64C2E6}" presName="vert2" presStyleCnt="0"/>
      <dgm:spPr/>
    </dgm:pt>
    <dgm:pt modelId="{A327A92C-C2AA-4B7E-8F40-1AD15689BE9A}" type="pres">
      <dgm:prSet presAssocID="{D0E807DF-BE0F-46D5-B990-232E2B64C2E6}" presName="thinLine2b" presStyleLbl="callout" presStyleIdx="1" presStyleCnt="4"/>
      <dgm:spPr/>
    </dgm:pt>
    <dgm:pt modelId="{080A8473-D839-422A-B3E8-BA354749593E}" type="pres">
      <dgm:prSet presAssocID="{D0E807DF-BE0F-46D5-B990-232E2B64C2E6}" presName="vertSpace2b" presStyleCnt="0"/>
      <dgm:spPr/>
    </dgm:pt>
    <dgm:pt modelId="{52BC1877-7ECF-4DFC-9742-246ED45A8516}" type="pres">
      <dgm:prSet presAssocID="{BC578D63-9315-400E-9231-F968D3E2A98D}" presName="horz2" presStyleCnt="0"/>
      <dgm:spPr/>
    </dgm:pt>
    <dgm:pt modelId="{39CDD1E0-FD91-438B-BE43-199EAF7D2FAA}" type="pres">
      <dgm:prSet presAssocID="{BC578D63-9315-400E-9231-F968D3E2A98D}" presName="horzSpace2" presStyleCnt="0"/>
      <dgm:spPr/>
    </dgm:pt>
    <dgm:pt modelId="{68485DA4-29B1-4884-87AA-D6C73E27A8CA}" type="pres">
      <dgm:prSet presAssocID="{BC578D63-9315-400E-9231-F968D3E2A98D}" presName="tx2" presStyleLbl="revTx" presStyleIdx="3" presStyleCnt="5" custScaleY="122019"/>
      <dgm:spPr/>
    </dgm:pt>
    <dgm:pt modelId="{1FB6CF5B-BE13-4913-B77B-972AA0286FF2}" type="pres">
      <dgm:prSet presAssocID="{BC578D63-9315-400E-9231-F968D3E2A98D}" presName="vert2" presStyleCnt="0"/>
      <dgm:spPr/>
    </dgm:pt>
    <dgm:pt modelId="{616F60A6-5C66-4092-883C-CF3B67CC8CDB}" type="pres">
      <dgm:prSet presAssocID="{BC578D63-9315-400E-9231-F968D3E2A98D}" presName="thinLine2b" presStyleLbl="callout" presStyleIdx="2" presStyleCnt="4"/>
      <dgm:spPr/>
    </dgm:pt>
    <dgm:pt modelId="{631C1A96-5FCB-4908-8BF4-55FBAF033F3B}" type="pres">
      <dgm:prSet presAssocID="{BC578D63-9315-400E-9231-F968D3E2A98D}" presName="vertSpace2b" presStyleCnt="0"/>
      <dgm:spPr/>
    </dgm:pt>
    <dgm:pt modelId="{8FAF1C4C-94CB-452C-B5A9-62A83BD13608}" type="pres">
      <dgm:prSet presAssocID="{5EAF98B4-E10F-4D88-81DC-BA0CB7FF1915}" presName="horz2" presStyleCnt="0"/>
      <dgm:spPr/>
    </dgm:pt>
    <dgm:pt modelId="{14B8784D-B423-464C-AE50-DA5C68DE02A9}" type="pres">
      <dgm:prSet presAssocID="{5EAF98B4-E10F-4D88-81DC-BA0CB7FF1915}" presName="horzSpace2" presStyleCnt="0"/>
      <dgm:spPr/>
    </dgm:pt>
    <dgm:pt modelId="{EE164BEC-7F25-4B4C-846D-7CE807AEE1F3}" type="pres">
      <dgm:prSet presAssocID="{5EAF98B4-E10F-4D88-81DC-BA0CB7FF1915}" presName="tx2" presStyleLbl="revTx" presStyleIdx="4" presStyleCnt="5"/>
      <dgm:spPr/>
    </dgm:pt>
    <dgm:pt modelId="{4EDB7929-F8AA-446E-BFA2-5536B17DCC3C}" type="pres">
      <dgm:prSet presAssocID="{5EAF98B4-E10F-4D88-81DC-BA0CB7FF1915}" presName="vert2" presStyleCnt="0"/>
      <dgm:spPr/>
    </dgm:pt>
    <dgm:pt modelId="{8A85EF1F-E4A6-4B89-87B8-6868E1F11B40}" type="pres">
      <dgm:prSet presAssocID="{5EAF98B4-E10F-4D88-81DC-BA0CB7FF1915}" presName="thinLine2b" presStyleLbl="callout" presStyleIdx="3" presStyleCnt="4"/>
      <dgm:spPr/>
    </dgm:pt>
    <dgm:pt modelId="{96E81FB1-B6C8-495E-9CE7-154EE517D4D0}" type="pres">
      <dgm:prSet presAssocID="{5EAF98B4-E10F-4D88-81DC-BA0CB7FF1915}" presName="vertSpace2b" presStyleCnt="0"/>
      <dgm:spPr/>
    </dgm:pt>
  </dgm:ptLst>
  <dgm:cxnLst>
    <dgm:cxn modelId="{C847C929-B5C8-487A-AEAC-939A71F2DF67}" srcId="{A41178A9-983A-442B-976B-77229A0EFEAC}" destId="{B7D620B7-6205-4C2B-BCA6-63E60B45F8B6}" srcOrd="0" destOrd="0" parTransId="{83E86EA9-05E9-412D-828B-5B50913E002E}" sibTransId="{DF2CB98E-BCD2-427C-BE09-D7A5C69DB5C8}"/>
    <dgm:cxn modelId="{74EB4F30-FD8E-4BE7-9111-8C3FC93AF88B}" type="presOf" srcId="{35174A2E-0954-473B-8E1A-AC11CFCE1867}" destId="{7C486D93-B067-4A42-A733-285612ED5C14}" srcOrd="0" destOrd="0" presId="urn:microsoft.com/office/officeart/2008/layout/LinedList"/>
    <dgm:cxn modelId="{5F984B67-10D4-47D4-BBBD-05F81BDAEC0B}" type="presOf" srcId="{D0E807DF-BE0F-46D5-B990-232E2B64C2E6}" destId="{C70CC98B-BFD7-4B20-8F51-DF538241A44C}" srcOrd="0" destOrd="0" presId="urn:microsoft.com/office/officeart/2008/layout/LinedList"/>
    <dgm:cxn modelId="{E278026E-8541-4C3D-AD68-BF4C10684E9A}" srcId="{A41178A9-983A-442B-976B-77229A0EFEAC}" destId="{5EAF98B4-E10F-4D88-81DC-BA0CB7FF1915}" srcOrd="3" destOrd="0" parTransId="{60362046-4B3A-44E4-8A98-6D197F1BB799}" sibTransId="{CA8AE668-3AB7-4880-B710-4F87011BA76A}"/>
    <dgm:cxn modelId="{B618CB9C-4D6A-490B-A780-54110EB0526E}" type="presOf" srcId="{B7D620B7-6205-4C2B-BCA6-63E60B45F8B6}" destId="{F3495DD6-97DE-47C0-BDAF-E514CF92CFAA}" srcOrd="0" destOrd="0" presId="urn:microsoft.com/office/officeart/2008/layout/LinedList"/>
    <dgm:cxn modelId="{6106EAA7-DE44-45A0-B9E0-CF5083B9FF30}" srcId="{A41178A9-983A-442B-976B-77229A0EFEAC}" destId="{BC578D63-9315-400E-9231-F968D3E2A98D}" srcOrd="2" destOrd="0" parTransId="{5D46820B-58CF-4795-B191-9CC6B4A945DB}" sibTransId="{924B967A-343B-4B1A-9DDE-E50863A0A084}"/>
    <dgm:cxn modelId="{87AA31B0-0A62-4724-8A70-5A04CBB67B09}" type="presOf" srcId="{BC578D63-9315-400E-9231-F968D3E2A98D}" destId="{68485DA4-29B1-4884-87AA-D6C73E27A8CA}" srcOrd="0" destOrd="0" presId="urn:microsoft.com/office/officeart/2008/layout/LinedList"/>
    <dgm:cxn modelId="{94DB4BB9-2539-49CE-9D7D-DA140A1B161D}" type="presOf" srcId="{A41178A9-983A-442B-976B-77229A0EFEAC}" destId="{3C296C22-BC6C-44F6-BDFA-15D172472629}" srcOrd="0" destOrd="0" presId="urn:microsoft.com/office/officeart/2008/layout/LinedList"/>
    <dgm:cxn modelId="{3B634CBA-7D4D-4EA5-AFCD-C260C27A14DF}" type="presOf" srcId="{5EAF98B4-E10F-4D88-81DC-BA0CB7FF1915}" destId="{EE164BEC-7F25-4B4C-846D-7CE807AEE1F3}" srcOrd="0" destOrd="0" presId="urn:microsoft.com/office/officeart/2008/layout/LinedList"/>
    <dgm:cxn modelId="{F1B53BBC-8382-4523-B207-195C1F0C56DB}" srcId="{A41178A9-983A-442B-976B-77229A0EFEAC}" destId="{D0E807DF-BE0F-46D5-B990-232E2B64C2E6}" srcOrd="1" destOrd="0" parTransId="{BFF58DA4-8C78-4107-A27C-D8C01B7BFE9C}" sibTransId="{BBB655C4-547B-41D6-8DDD-18FFAA7A514C}"/>
    <dgm:cxn modelId="{05F7C3FE-54C6-469F-9F2D-EF8AAB18C85E}" srcId="{35174A2E-0954-473B-8E1A-AC11CFCE1867}" destId="{A41178A9-983A-442B-976B-77229A0EFEAC}" srcOrd="0" destOrd="0" parTransId="{33B37A18-E9F1-4A86-A492-AFBD97DE0B64}" sibTransId="{4ADAE2D4-2DA2-45B1-ACE3-8C491CFBDC64}"/>
    <dgm:cxn modelId="{313BBC0C-5CEF-4FBD-BA1F-449E7A9DE7F2}" type="presParOf" srcId="{7C486D93-B067-4A42-A733-285612ED5C14}" destId="{BF7F8302-D141-469F-8916-B3DB2761D6E8}" srcOrd="0" destOrd="0" presId="urn:microsoft.com/office/officeart/2008/layout/LinedList"/>
    <dgm:cxn modelId="{7A5A1E5B-298B-4174-A50C-374A4ECE63C0}" type="presParOf" srcId="{7C486D93-B067-4A42-A733-285612ED5C14}" destId="{47B60EA1-8837-4138-AD52-6B1F74312098}" srcOrd="1" destOrd="0" presId="urn:microsoft.com/office/officeart/2008/layout/LinedList"/>
    <dgm:cxn modelId="{288E7DA8-0699-46EE-87CB-19A9A1D7FF2D}" type="presParOf" srcId="{47B60EA1-8837-4138-AD52-6B1F74312098}" destId="{3C296C22-BC6C-44F6-BDFA-15D172472629}" srcOrd="0" destOrd="0" presId="urn:microsoft.com/office/officeart/2008/layout/LinedList"/>
    <dgm:cxn modelId="{5CF1F682-9501-45ED-8503-C46D37754CD8}" type="presParOf" srcId="{47B60EA1-8837-4138-AD52-6B1F74312098}" destId="{6914F331-4000-43A7-86FA-84EFE4F01757}" srcOrd="1" destOrd="0" presId="urn:microsoft.com/office/officeart/2008/layout/LinedList"/>
    <dgm:cxn modelId="{2587567B-BDB2-45F8-9E82-A76FE6AC6926}" type="presParOf" srcId="{6914F331-4000-43A7-86FA-84EFE4F01757}" destId="{6F4665A8-FDBE-4EDF-B99D-85C99DBAE161}" srcOrd="0" destOrd="0" presId="urn:microsoft.com/office/officeart/2008/layout/LinedList"/>
    <dgm:cxn modelId="{711532A3-4228-4397-A59E-0E68EF3BFACC}" type="presParOf" srcId="{6914F331-4000-43A7-86FA-84EFE4F01757}" destId="{9F1C9E78-10CF-4D9E-9F1E-8ECDEE6BA3D5}" srcOrd="1" destOrd="0" presId="urn:microsoft.com/office/officeart/2008/layout/LinedList"/>
    <dgm:cxn modelId="{4C257442-BA6D-4AE6-BB5C-02A7985BE9C2}" type="presParOf" srcId="{9F1C9E78-10CF-4D9E-9F1E-8ECDEE6BA3D5}" destId="{794AA2F9-6AD8-4322-8012-8CCF29D3CDE2}" srcOrd="0" destOrd="0" presId="urn:microsoft.com/office/officeart/2008/layout/LinedList"/>
    <dgm:cxn modelId="{EC529A7A-2335-48CF-9412-C444E4D03D99}" type="presParOf" srcId="{9F1C9E78-10CF-4D9E-9F1E-8ECDEE6BA3D5}" destId="{F3495DD6-97DE-47C0-BDAF-E514CF92CFAA}" srcOrd="1" destOrd="0" presId="urn:microsoft.com/office/officeart/2008/layout/LinedList"/>
    <dgm:cxn modelId="{16390E4D-95C7-4608-A987-FD302899ED91}" type="presParOf" srcId="{9F1C9E78-10CF-4D9E-9F1E-8ECDEE6BA3D5}" destId="{C135DF2F-43FD-4BDE-A26F-5F72A500BB4A}" srcOrd="2" destOrd="0" presId="urn:microsoft.com/office/officeart/2008/layout/LinedList"/>
    <dgm:cxn modelId="{DB8C0D3E-444F-4502-8C88-33AC84FC7E94}" type="presParOf" srcId="{6914F331-4000-43A7-86FA-84EFE4F01757}" destId="{2348019A-D575-424C-B8C8-E56417A57E9D}" srcOrd="2" destOrd="0" presId="urn:microsoft.com/office/officeart/2008/layout/LinedList"/>
    <dgm:cxn modelId="{6E9099FB-D2E3-4C75-B980-C7E11A6B3215}" type="presParOf" srcId="{6914F331-4000-43A7-86FA-84EFE4F01757}" destId="{55DB30F5-FB45-490D-A5FD-13366F937FDB}" srcOrd="3" destOrd="0" presId="urn:microsoft.com/office/officeart/2008/layout/LinedList"/>
    <dgm:cxn modelId="{51877476-D4D1-444C-B303-9E2EF1EB3968}" type="presParOf" srcId="{6914F331-4000-43A7-86FA-84EFE4F01757}" destId="{DD8B74F6-3C69-4FC5-B41B-D039694BB54C}" srcOrd="4" destOrd="0" presId="urn:microsoft.com/office/officeart/2008/layout/LinedList"/>
    <dgm:cxn modelId="{C0831940-CD50-4029-8B43-0423B3CE7E59}" type="presParOf" srcId="{DD8B74F6-3C69-4FC5-B41B-D039694BB54C}" destId="{47A34450-1F77-4CE4-867F-0064DDD635B1}" srcOrd="0" destOrd="0" presId="urn:microsoft.com/office/officeart/2008/layout/LinedList"/>
    <dgm:cxn modelId="{7104ADAD-0F3B-420F-BD6C-0AB0F0B7CE84}" type="presParOf" srcId="{DD8B74F6-3C69-4FC5-B41B-D039694BB54C}" destId="{C70CC98B-BFD7-4B20-8F51-DF538241A44C}" srcOrd="1" destOrd="0" presId="urn:microsoft.com/office/officeart/2008/layout/LinedList"/>
    <dgm:cxn modelId="{69204657-17F5-4FEE-A3B8-6F692BC78D6D}" type="presParOf" srcId="{DD8B74F6-3C69-4FC5-B41B-D039694BB54C}" destId="{D6377934-E541-4BB8-8345-A2F582332DB2}" srcOrd="2" destOrd="0" presId="urn:microsoft.com/office/officeart/2008/layout/LinedList"/>
    <dgm:cxn modelId="{389128BF-B042-43B2-9AD9-2C9CE67809E6}" type="presParOf" srcId="{6914F331-4000-43A7-86FA-84EFE4F01757}" destId="{A327A92C-C2AA-4B7E-8F40-1AD15689BE9A}" srcOrd="5" destOrd="0" presId="urn:microsoft.com/office/officeart/2008/layout/LinedList"/>
    <dgm:cxn modelId="{BD098559-D875-43DD-A9B3-E3F6814C1D62}" type="presParOf" srcId="{6914F331-4000-43A7-86FA-84EFE4F01757}" destId="{080A8473-D839-422A-B3E8-BA354749593E}" srcOrd="6" destOrd="0" presId="urn:microsoft.com/office/officeart/2008/layout/LinedList"/>
    <dgm:cxn modelId="{E620DA38-EF0F-4EF4-B382-3604ADBE1513}" type="presParOf" srcId="{6914F331-4000-43A7-86FA-84EFE4F01757}" destId="{52BC1877-7ECF-4DFC-9742-246ED45A8516}" srcOrd="7" destOrd="0" presId="urn:microsoft.com/office/officeart/2008/layout/LinedList"/>
    <dgm:cxn modelId="{837D577A-1586-4699-9F85-871560E12CE4}" type="presParOf" srcId="{52BC1877-7ECF-4DFC-9742-246ED45A8516}" destId="{39CDD1E0-FD91-438B-BE43-199EAF7D2FAA}" srcOrd="0" destOrd="0" presId="urn:microsoft.com/office/officeart/2008/layout/LinedList"/>
    <dgm:cxn modelId="{B576246B-2867-4855-9369-F79C5CC39947}" type="presParOf" srcId="{52BC1877-7ECF-4DFC-9742-246ED45A8516}" destId="{68485DA4-29B1-4884-87AA-D6C73E27A8CA}" srcOrd="1" destOrd="0" presId="urn:microsoft.com/office/officeart/2008/layout/LinedList"/>
    <dgm:cxn modelId="{A0389AF5-BFD9-48B8-8EF1-75E9667CC0FF}" type="presParOf" srcId="{52BC1877-7ECF-4DFC-9742-246ED45A8516}" destId="{1FB6CF5B-BE13-4913-B77B-972AA0286FF2}" srcOrd="2" destOrd="0" presId="urn:microsoft.com/office/officeart/2008/layout/LinedList"/>
    <dgm:cxn modelId="{EC4137AD-67F6-4F6B-ADEA-350ECFDCEAAE}" type="presParOf" srcId="{6914F331-4000-43A7-86FA-84EFE4F01757}" destId="{616F60A6-5C66-4092-883C-CF3B67CC8CDB}" srcOrd="8" destOrd="0" presId="urn:microsoft.com/office/officeart/2008/layout/LinedList"/>
    <dgm:cxn modelId="{153B79D6-BB4D-4C89-8052-6EB0CFBA4BF3}" type="presParOf" srcId="{6914F331-4000-43A7-86FA-84EFE4F01757}" destId="{631C1A96-5FCB-4908-8BF4-55FBAF033F3B}" srcOrd="9" destOrd="0" presId="urn:microsoft.com/office/officeart/2008/layout/LinedList"/>
    <dgm:cxn modelId="{05ACAC7B-58C8-42E4-B33A-889BB3F3922B}" type="presParOf" srcId="{6914F331-4000-43A7-86FA-84EFE4F01757}" destId="{8FAF1C4C-94CB-452C-B5A9-62A83BD13608}" srcOrd="10" destOrd="0" presId="urn:microsoft.com/office/officeart/2008/layout/LinedList"/>
    <dgm:cxn modelId="{147D2E13-35CD-4515-9772-4B15BCD4487E}" type="presParOf" srcId="{8FAF1C4C-94CB-452C-B5A9-62A83BD13608}" destId="{14B8784D-B423-464C-AE50-DA5C68DE02A9}" srcOrd="0" destOrd="0" presId="urn:microsoft.com/office/officeart/2008/layout/LinedList"/>
    <dgm:cxn modelId="{D3C5D2CE-D809-4DE5-92B4-077219D9C24B}" type="presParOf" srcId="{8FAF1C4C-94CB-452C-B5A9-62A83BD13608}" destId="{EE164BEC-7F25-4B4C-846D-7CE807AEE1F3}" srcOrd="1" destOrd="0" presId="urn:microsoft.com/office/officeart/2008/layout/LinedList"/>
    <dgm:cxn modelId="{45BB0C43-9E7D-4EE0-996F-79EF19EE5664}" type="presParOf" srcId="{8FAF1C4C-94CB-452C-B5A9-62A83BD13608}" destId="{4EDB7929-F8AA-446E-BFA2-5536B17DCC3C}" srcOrd="2" destOrd="0" presId="urn:microsoft.com/office/officeart/2008/layout/LinedList"/>
    <dgm:cxn modelId="{F25009D0-F9A7-4E6B-9467-D72D4C594F36}" type="presParOf" srcId="{6914F331-4000-43A7-86FA-84EFE4F01757}" destId="{8A85EF1F-E4A6-4B89-87B8-6868E1F11B40}" srcOrd="11" destOrd="0" presId="urn:microsoft.com/office/officeart/2008/layout/LinedList"/>
    <dgm:cxn modelId="{410BF681-CB97-475D-8422-4C5565CC0535}" type="presParOf" srcId="{6914F331-4000-43A7-86FA-84EFE4F01757}" destId="{96E81FB1-B6C8-495E-9CE7-154EE517D4D0}"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262ABC5-C281-4014-89F8-5CB63C9D4D03}" type="doc">
      <dgm:prSet loTypeId="urn:microsoft.com/office/officeart/2005/8/layout/architecture" loCatId="list" qsTypeId="urn:microsoft.com/office/officeart/2005/8/quickstyle/simple5" qsCatId="simple" csTypeId="urn:microsoft.com/office/officeart/2005/8/colors/accent4_3" csCatId="accent4" phldr="1"/>
      <dgm:spPr/>
      <dgm:t>
        <a:bodyPr/>
        <a:lstStyle/>
        <a:p>
          <a:endParaRPr lang="en-US"/>
        </a:p>
      </dgm:t>
    </dgm:pt>
    <dgm:pt modelId="{DBA995BC-9030-4ECB-A5E4-01A1CC50F75B}">
      <dgm:prSet/>
      <dgm:spPr>
        <a:blipFill rotWithShape="0">
          <a:blip xmlns:r="http://schemas.openxmlformats.org/officeDocument/2006/relationships" r:embed="rId1"/>
          <a:tile tx="0" ty="0" sx="100000" sy="100000" flip="none" algn="tl"/>
        </a:blipFill>
      </dgm:spPr>
      <dgm:t>
        <a:bodyPr/>
        <a:lstStyle/>
        <a:p>
          <a:r>
            <a:rPr lang="en-US" dirty="0">
              <a:solidFill>
                <a:schemeClr val="accent5">
                  <a:lumMod val="50000"/>
                </a:schemeClr>
              </a:solidFill>
            </a:rPr>
            <a:t>This section concentrates on issues that impact all those activities as well other core processes, including project planning and monitoring, analysis, and design. </a:t>
          </a:r>
        </a:p>
      </dgm:t>
    </dgm:pt>
    <dgm:pt modelId="{D3C487C8-C729-4198-B880-3CC6BFBF0DC2}" type="parTrans" cxnId="{61329C71-5B08-43E1-8F4B-5861A27D846B}">
      <dgm:prSet/>
      <dgm:spPr/>
      <dgm:t>
        <a:bodyPr/>
        <a:lstStyle/>
        <a:p>
          <a:endParaRPr lang="en-US"/>
        </a:p>
      </dgm:t>
    </dgm:pt>
    <dgm:pt modelId="{9A16E33D-43CD-4C3C-B205-78E9B0391F38}" type="sibTrans" cxnId="{61329C71-5B08-43E1-8F4B-5861A27D846B}">
      <dgm:prSet/>
      <dgm:spPr/>
      <dgm:t>
        <a:bodyPr/>
        <a:lstStyle/>
        <a:p>
          <a:endParaRPr lang="en-US"/>
        </a:p>
      </dgm:t>
    </dgm:pt>
    <dgm:pt modelId="{61CCDAD7-F0C4-4BC6-887A-96EC7258B309}">
      <dgm:prSet/>
      <dgm:spPr>
        <a:blipFill rotWithShape="0">
          <a:blip xmlns:r="http://schemas.openxmlformats.org/officeDocument/2006/relationships" r:embed="rId2"/>
          <a:tile tx="0" ty="0" sx="100000" sy="100000" flip="none" algn="tl"/>
        </a:blipFill>
      </dgm:spPr>
      <dgm:t>
        <a:bodyPr/>
        <a:lstStyle/>
        <a:p>
          <a:r>
            <a:rPr lang="en-US" dirty="0">
              <a:solidFill>
                <a:schemeClr val="accent5">
                  <a:lumMod val="50000"/>
                </a:schemeClr>
              </a:solidFill>
            </a:rPr>
            <a:t>In an iterative development project, activities from all core processes are integrated into each iteration and the system is analyzed, designed, implemented, and deployed incrementally. But how does the project manager decide which portions of the system will be worked in early iterations and which in later iterations? And how does he or she manage the complexity of so many models, components, and tests? </a:t>
          </a:r>
        </a:p>
      </dgm:t>
    </dgm:pt>
    <dgm:pt modelId="{5207FC9D-17D9-4E60-AFFB-4AF27873E205}" type="parTrans" cxnId="{A68BBDF5-6315-41C9-9263-0C95804C087F}">
      <dgm:prSet/>
      <dgm:spPr/>
      <dgm:t>
        <a:bodyPr/>
        <a:lstStyle/>
        <a:p>
          <a:endParaRPr lang="en-US"/>
        </a:p>
      </dgm:t>
    </dgm:pt>
    <dgm:pt modelId="{CAEF8044-5A04-450C-86A1-8F46C088A19B}" type="sibTrans" cxnId="{A68BBDF5-6315-41C9-9263-0C95804C087F}">
      <dgm:prSet/>
      <dgm:spPr/>
      <dgm:t>
        <a:bodyPr/>
        <a:lstStyle/>
        <a:p>
          <a:endParaRPr lang="en-US"/>
        </a:p>
      </dgm:t>
    </dgm:pt>
    <dgm:pt modelId="{B1287759-2324-4DE7-B6E4-348050781DCB}" type="pres">
      <dgm:prSet presAssocID="{B262ABC5-C281-4014-89F8-5CB63C9D4D03}" presName="Name0" presStyleCnt="0">
        <dgm:presLayoutVars>
          <dgm:chPref val="1"/>
          <dgm:dir/>
          <dgm:animOne val="branch"/>
          <dgm:animLvl val="lvl"/>
          <dgm:resizeHandles/>
        </dgm:presLayoutVars>
      </dgm:prSet>
      <dgm:spPr/>
    </dgm:pt>
    <dgm:pt modelId="{18669D64-8565-4482-8972-F8EE01E49E7B}" type="pres">
      <dgm:prSet presAssocID="{DBA995BC-9030-4ECB-A5E4-01A1CC50F75B}" presName="vertOne" presStyleCnt="0"/>
      <dgm:spPr/>
    </dgm:pt>
    <dgm:pt modelId="{0FFE754F-4F06-4C38-82C1-38BC17C6A663}" type="pres">
      <dgm:prSet presAssocID="{DBA995BC-9030-4ECB-A5E4-01A1CC50F75B}" presName="txOne" presStyleLbl="node0" presStyleIdx="0" presStyleCnt="2">
        <dgm:presLayoutVars>
          <dgm:chPref val="3"/>
        </dgm:presLayoutVars>
      </dgm:prSet>
      <dgm:spPr/>
    </dgm:pt>
    <dgm:pt modelId="{F0196E5C-A413-4011-B4E8-12A31BC27FF0}" type="pres">
      <dgm:prSet presAssocID="{DBA995BC-9030-4ECB-A5E4-01A1CC50F75B}" presName="horzOne" presStyleCnt="0"/>
      <dgm:spPr/>
    </dgm:pt>
    <dgm:pt modelId="{42CBD475-B918-47F2-A375-784296895E3A}" type="pres">
      <dgm:prSet presAssocID="{9A16E33D-43CD-4C3C-B205-78E9B0391F38}" presName="sibSpaceOne" presStyleCnt="0"/>
      <dgm:spPr/>
    </dgm:pt>
    <dgm:pt modelId="{8994363B-9817-4B2F-8D1A-E2D12EFB34A2}" type="pres">
      <dgm:prSet presAssocID="{61CCDAD7-F0C4-4BC6-887A-96EC7258B309}" presName="vertOne" presStyleCnt="0"/>
      <dgm:spPr/>
    </dgm:pt>
    <dgm:pt modelId="{9667F8C6-F6C6-477E-806C-6B79320D7C7E}" type="pres">
      <dgm:prSet presAssocID="{61CCDAD7-F0C4-4BC6-887A-96EC7258B309}" presName="txOne" presStyleLbl="node0" presStyleIdx="1" presStyleCnt="2">
        <dgm:presLayoutVars>
          <dgm:chPref val="3"/>
        </dgm:presLayoutVars>
      </dgm:prSet>
      <dgm:spPr/>
    </dgm:pt>
    <dgm:pt modelId="{DE22DF6B-0A96-451D-82BE-96DFD26A30A8}" type="pres">
      <dgm:prSet presAssocID="{61CCDAD7-F0C4-4BC6-887A-96EC7258B309}" presName="horzOne" presStyleCnt="0"/>
      <dgm:spPr/>
    </dgm:pt>
  </dgm:ptLst>
  <dgm:cxnLst>
    <dgm:cxn modelId="{61329C71-5B08-43E1-8F4B-5861A27D846B}" srcId="{B262ABC5-C281-4014-89F8-5CB63C9D4D03}" destId="{DBA995BC-9030-4ECB-A5E4-01A1CC50F75B}" srcOrd="0" destOrd="0" parTransId="{D3C487C8-C729-4198-B880-3CC6BFBF0DC2}" sibTransId="{9A16E33D-43CD-4C3C-B205-78E9B0391F38}"/>
    <dgm:cxn modelId="{71BF1789-B5B5-4960-9F33-A84628A3902C}" type="presOf" srcId="{61CCDAD7-F0C4-4BC6-887A-96EC7258B309}" destId="{9667F8C6-F6C6-477E-806C-6B79320D7C7E}" srcOrd="0" destOrd="0" presId="urn:microsoft.com/office/officeart/2005/8/layout/architecture"/>
    <dgm:cxn modelId="{61B6BEBE-4D14-4B5C-8ACD-94EB3A99F129}" type="presOf" srcId="{B262ABC5-C281-4014-89F8-5CB63C9D4D03}" destId="{B1287759-2324-4DE7-B6E4-348050781DCB}" srcOrd="0" destOrd="0" presId="urn:microsoft.com/office/officeart/2005/8/layout/architecture"/>
    <dgm:cxn modelId="{391BD0D7-0849-44A3-AA89-52C646154785}" type="presOf" srcId="{DBA995BC-9030-4ECB-A5E4-01A1CC50F75B}" destId="{0FFE754F-4F06-4C38-82C1-38BC17C6A663}" srcOrd="0" destOrd="0" presId="urn:microsoft.com/office/officeart/2005/8/layout/architecture"/>
    <dgm:cxn modelId="{A68BBDF5-6315-41C9-9263-0C95804C087F}" srcId="{B262ABC5-C281-4014-89F8-5CB63C9D4D03}" destId="{61CCDAD7-F0C4-4BC6-887A-96EC7258B309}" srcOrd="1" destOrd="0" parTransId="{5207FC9D-17D9-4E60-AFFB-4AF27873E205}" sibTransId="{CAEF8044-5A04-450C-86A1-8F46C088A19B}"/>
    <dgm:cxn modelId="{9B070050-4701-48C1-846B-35B42EB0D31E}" type="presParOf" srcId="{B1287759-2324-4DE7-B6E4-348050781DCB}" destId="{18669D64-8565-4482-8972-F8EE01E49E7B}" srcOrd="0" destOrd="0" presId="urn:microsoft.com/office/officeart/2005/8/layout/architecture"/>
    <dgm:cxn modelId="{31EF5B85-C2C5-49B5-B77C-B221A579C7CE}" type="presParOf" srcId="{18669D64-8565-4482-8972-F8EE01E49E7B}" destId="{0FFE754F-4F06-4C38-82C1-38BC17C6A663}" srcOrd="0" destOrd="0" presId="urn:microsoft.com/office/officeart/2005/8/layout/architecture"/>
    <dgm:cxn modelId="{044470CE-A0DC-476B-8467-64D368CF82A3}" type="presParOf" srcId="{18669D64-8565-4482-8972-F8EE01E49E7B}" destId="{F0196E5C-A413-4011-B4E8-12A31BC27FF0}" srcOrd="1" destOrd="0" presId="urn:microsoft.com/office/officeart/2005/8/layout/architecture"/>
    <dgm:cxn modelId="{57795DCA-1067-47D6-9239-6B42E0B78514}" type="presParOf" srcId="{B1287759-2324-4DE7-B6E4-348050781DCB}" destId="{42CBD475-B918-47F2-A375-784296895E3A}" srcOrd="1" destOrd="0" presId="urn:microsoft.com/office/officeart/2005/8/layout/architecture"/>
    <dgm:cxn modelId="{5184E587-0A2B-4583-A18C-085BC4343F49}" type="presParOf" srcId="{B1287759-2324-4DE7-B6E4-348050781DCB}" destId="{8994363B-9817-4B2F-8D1A-E2D12EFB34A2}" srcOrd="2" destOrd="0" presId="urn:microsoft.com/office/officeart/2005/8/layout/architecture"/>
    <dgm:cxn modelId="{10C03097-71BC-4163-9B71-0E166207A9C4}" type="presParOf" srcId="{8994363B-9817-4B2F-8D1A-E2D12EFB34A2}" destId="{9667F8C6-F6C6-477E-806C-6B79320D7C7E}" srcOrd="0" destOrd="0" presId="urn:microsoft.com/office/officeart/2005/8/layout/architecture"/>
    <dgm:cxn modelId="{11F5CA1D-D942-43BD-984D-19CBDFAF55EB}" type="presParOf" srcId="{8994363B-9817-4B2F-8D1A-E2D12EFB34A2}" destId="{DE22DF6B-0A96-451D-82BE-96DFD26A30A8}"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0D9F1-7956-449D-83C6-1310E0684AAB}" type="doc">
      <dgm:prSet loTypeId="urn:microsoft.com/office/officeart/2008/layout/LinedList" loCatId="list" qsTypeId="urn:microsoft.com/office/officeart/2005/8/quickstyle/simple2" qsCatId="simple" csTypeId="urn:microsoft.com/office/officeart/2005/8/colors/accent4_4" csCatId="accent4"/>
      <dgm:spPr/>
      <dgm:t>
        <a:bodyPr/>
        <a:lstStyle/>
        <a:p>
          <a:endParaRPr lang="en-US"/>
        </a:p>
      </dgm:t>
    </dgm:pt>
    <dgm:pt modelId="{6F35B863-5E8C-48B3-96BE-ACF77C4CBF70}">
      <dgm:prSet/>
      <dgm:spPr/>
      <dgm:t>
        <a:bodyPr/>
        <a:lstStyle/>
        <a:p>
          <a:r>
            <a:rPr lang="en-US" dirty="0"/>
            <a:t>Development Order</a:t>
          </a:r>
        </a:p>
      </dgm:t>
    </dgm:pt>
    <dgm:pt modelId="{8D5B51A1-3B2A-4CCF-BD0A-4C54366A2CFB}" type="parTrans" cxnId="{E7EBC0C0-E200-4FC8-88FA-BEEAC4E36913}">
      <dgm:prSet/>
      <dgm:spPr/>
      <dgm:t>
        <a:bodyPr/>
        <a:lstStyle/>
        <a:p>
          <a:endParaRPr lang="en-US"/>
        </a:p>
      </dgm:t>
    </dgm:pt>
    <dgm:pt modelId="{D0AD31C2-15CF-40AD-82CE-12D49F894785}" type="sibTrans" cxnId="{E7EBC0C0-E200-4FC8-88FA-BEEAC4E36913}">
      <dgm:prSet/>
      <dgm:spPr/>
      <dgm:t>
        <a:bodyPr/>
        <a:lstStyle/>
        <a:p>
          <a:endParaRPr lang="en-US"/>
        </a:p>
      </dgm:t>
    </dgm:pt>
    <dgm:pt modelId="{38760CB7-FC5E-4DA6-B5FA-87D9D4D5F044}">
      <dgm:prSet/>
      <dgm:spPr/>
      <dgm:t>
        <a:bodyPr/>
        <a:lstStyle/>
        <a:p>
          <a:r>
            <a:rPr lang="en-US"/>
            <a:t>A development order can be based directly on the structure of the system itself and its related issues, such as use cases, testing, and efficient use of development staff. </a:t>
          </a:r>
        </a:p>
      </dgm:t>
    </dgm:pt>
    <dgm:pt modelId="{62DFF15B-5586-4C51-A09D-B04C2556CEE5}" type="parTrans" cxnId="{6F592FF2-1615-4D7B-AC9F-C14CFE074BAB}">
      <dgm:prSet/>
      <dgm:spPr/>
      <dgm:t>
        <a:bodyPr/>
        <a:lstStyle/>
        <a:p>
          <a:endParaRPr lang="en-US"/>
        </a:p>
      </dgm:t>
    </dgm:pt>
    <dgm:pt modelId="{228E1606-2253-4E7F-8346-A3B179C01DAF}" type="sibTrans" cxnId="{6F592FF2-1615-4D7B-AC9F-C14CFE074BAB}">
      <dgm:prSet/>
      <dgm:spPr/>
      <dgm:t>
        <a:bodyPr/>
        <a:lstStyle/>
        <a:p>
          <a:endParaRPr lang="en-US"/>
        </a:p>
      </dgm:t>
    </dgm:pt>
    <dgm:pt modelId="{6E13F15B-3B68-4B7C-8F92-C76F79B99700}">
      <dgm:prSet/>
      <dgm:spPr/>
      <dgm:t>
        <a:bodyPr/>
        <a:lstStyle/>
        <a:p>
          <a:r>
            <a:rPr lang="en-US"/>
            <a:t>Several orders are possible, including the following: </a:t>
          </a:r>
        </a:p>
      </dgm:t>
    </dgm:pt>
    <dgm:pt modelId="{89715D97-8F14-4760-A378-551D9D25E81A}" type="parTrans" cxnId="{80A6875F-2509-4F23-88A8-76AC93EC35FB}">
      <dgm:prSet/>
      <dgm:spPr/>
      <dgm:t>
        <a:bodyPr/>
        <a:lstStyle/>
        <a:p>
          <a:endParaRPr lang="en-US"/>
        </a:p>
      </dgm:t>
    </dgm:pt>
    <dgm:pt modelId="{25D0030C-BF3B-4645-8DD1-0C6226C6EC61}" type="sibTrans" cxnId="{80A6875F-2509-4F23-88A8-76AC93EC35FB}">
      <dgm:prSet/>
      <dgm:spPr/>
      <dgm:t>
        <a:bodyPr/>
        <a:lstStyle/>
        <a:p>
          <a:endParaRPr lang="en-US"/>
        </a:p>
      </dgm:t>
    </dgm:pt>
    <dgm:pt modelId="{D04418E7-D836-4C26-8A6F-585B5127DA02}">
      <dgm:prSet/>
      <dgm:spPr/>
      <dgm:t>
        <a:bodyPr/>
        <a:lstStyle/>
        <a:p>
          <a:r>
            <a:rPr lang="en-US"/>
            <a:t>Input, process, output </a:t>
          </a:r>
        </a:p>
      </dgm:t>
    </dgm:pt>
    <dgm:pt modelId="{3307161E-1823-4DEA-86C7-238AB76400B8}" type="parTrans" cxnId="{0989E180-79C9-4D6B-9352-1212A5A1CA1B}">
      <dgm:prSet/>
      <dgm:spPr/>
      <dgm:t>
        <a:bodyPr/>
        <a:lstStyle/>
        <a:p>
          <a:endParaRPr lang="en-US"/>
        </a:p>
      </dgm:t>
    </dgm:pt>
    <dgm:pt modelId="{46D9A340-8489-4092-AD44-FA507683098D}" type="sibTrans" cxnId="{0989E180-79C9-4D6B-9352-1212A5A1CA1B}">
      <dgm:prSet/>
      <dgm:spPr/>
      <dgm:t>
        <a:bodyPr/>
        <a:lstStyle/>
        <a:p>
          <a:endParaRPr lang="en-US"/>
        </a:p>
      </dgm:t>
    </dgm:pt>
    <dgm:pt modelId="{0A2C95B6-834A-44AF-BA15-0DA55BB0394E}">
      <dgm:prSet/>
      <dgm:spPr/>
      <dgm:t>
        <a:bodyPr/>
        <a:lstStyle/>
        <a:p>
          <a:r>
            <a:rPr lang="en-US"/>
            <a:t>Top-down </a:t>
          </a:r>
        </a:p>
      </dgm:t>
    </dgm:pt>
    <dgm:pt modelId="{A1965CCB-1171-4AD0-A04C-ECC3D63F226A}" type="parTrans" cxnId="{D5E7F44D-43A5-4961-803A-198101584364}">
      <dgm:prSet/>
      <dgm:spPr/>
      <dgm:t>
        <a:bodyPr/>
        <a:lstStyle/>
        <a:p>
          <a:endParaRPr lang="en-US"/>
        </a:p>
      </dgm:t>
    </dgm:pt>
    <dgm:pt modelId="{5CE227B2-FC3B-4972-B9EE-54B79DD5A52B}" type="sibTrans" cxnId="{D5E7F44D-43A5-4961-803A-198101584364}">
      <dgm:prSet/>
      <dgm:spPr/>
      <dgm:t>
        <a:bodyPr/>
        <a:lstStyle/>
        <a:p>
          <a:endParaRPr lang="en-US"/>
        </a:p>
      </dgm:t>
    </dgm:pt>
    <dgm:pt modelId="{5351A4BD-6ABC-4170-9A35-4A976436856E}">
      <dgm:prSet/>
      <dgm:spPr/>
      <dgm:t>
        <a:bodyPr/>
        <a:lstStyle/>
        <a:p>
          <a:r>
            <a:rPr lang="en-US"/>
            <a:t>Bottom-up </a:t>
          </a:r>
        </a:p>
      </dgm:t>
    </dgm:pt>
    <dgm:pt modelId="{F10A5401-AB82-4A5A-833C-012167112D1D}" type="parTrans" cxnId="{75F229D4-D77F-480A-85F1-11874A4E004B}">
      <dgm:prSet/>
      <dgm:spPr/>
      <dgm:t>
        <a:bodyPr/>
        <a:lstStyle/>
        <a:p>
          <a:endParaRPr lang="en-US"/>
        </a:p>
      </dgm:t>
    </dgm:pt>
    <dgm:pt modelId="{EF6F3F05-CCFB-42C2-AE5A-93EB6AE86786}" type="sibTrans" cxnId="{75F229D4-D77F-480A-85F1-11874A4E004B}">
      <dgm:prSet/>
      <dgm:spPr/>
      <dgm:t>
        <a:bodyPr/>
        <a:lstStyle/>
        <a:p>
          <a:endParaRPr lang="en-US"/>
        </a:p>
      </dgm:t>
    </dgm:pt>
    <dgm:pt modelId="{A0592082-3EEE-4DA3-86F2-B9CD0E83D243}">
      <dgm:prSet/>
      <dgm:spPr/>
      <dgm:t>
        <a:bodyPr/>
        <a:lstStyle/>
        <a:p>
          <a:r>
            <a:rPr lang="en-US"/>
            <a:t>Use-case driven </a:t>
          </a:r>
        </a:p>
      </dgm:t>
    </dgm:pt>
    <dgm:pt modelId="{E8F39179-1FFA-450A-BFA6-A5D5D1D3AF6E}" type="parTrans" cxnId="{88E6FE49-38B2-4B0B-8FAC-4AAD0E9BFB4E}">
      <dgm:prSet/>
      <dgm:spPr/>
      <dgm:t>
        <a:bodyPr/>
        <a:lstStyle/>
        <a:p>
          <a:endParaRPr lang="en-US"/>
        </a:p>
      </dgm:t>
    </dgm:pt>
    <dgm:pt modelId="{CC6D5F5D-1FE6-4BA1-908D-C5FABE2B23A1}" type="sibTrans" cxnId="{88E6FE49-38B2-4B0B-8FAC-4AAD0E9BFB4E}">
      <dgm:prSet/>
      <dgm:spPr/>
      <dgm:t>
        <a:bodyPr/>
        <a:lstStyle/>
        <a:p>
          <a:endParaRPr lang="en-US"/>
        </a:p>
      </dgm:t>
    </dgm:pt>
    <dgm:pt modelId="{784B7991-3C38-4380-8B66-E7330B78B4DB}">
      <dgm:prSet/>
      <dgm:spPr/>
      <dgm:t>
        <a:bodyPr/>
        <a:lstStyle/>
        <a:p>
          <a:r>
            <a:rPr lang="en-US"/>
            <a:t>Each project must adapt one or a combination of these approaches to specific project requirements and constraints.</a:t>
          </a:r>
        </a:p>
      </dgm:t>
    </dgm:pt>
    <dgm:pt modelId="{2D3C0761-C608-430B-99F3-94F4DE3F8D8B}" type="parTrans" cxnId="{AFB7AE66-6C2E-4F92-841F-EC27F1929F79}">
      <dgm:prSet/>
      <dgm:spPr/>
      <dgm:t>
        <a:bodyPr/>
        <a:lstStyle/>
        <a:p>
          <a:endParaRPr lang="en-US"/>
        </a:p>
      </dgm:t>
    </dgm:pt>
    <dgm:pt modelId="{258BBE3A-3D76-4380-900C-7C715B0559DB}" type="sibTrans" cxnId="{AFB7AE66-6C2E-4F92-841F-EC27F1929F79}">
      <dgm:prSet/>
      <dgm:spPr/>
      <dgm:t>
        <a:bodyPr/>
        <a:lstStyle/>
        <a:p>
          <a:endParaRPr lang="en-US"/>
        </a:p>
      </dgm:t>
    </dgm:pt>
    <dgm:pt modelId="{83CB6E96-8F5B-456A-A754-81158AB9A17C}" type="pres">
      <dgm:prSet presAssocID="{9A60D9F1-7956-449D-83C6-1310E0684AAB}" presName="vert0" presStyleCnt="0">
        <dgm:presLayoutVars>
          <dgm:dir/>
          <dgm:animOne val="branch"/>
          <dgm:animLvl val="lvl"/>
        </dgm:presLayoutVars>
      </dgm:prSet>
      <dgm:spPr/>
    </dgm:pt>
    <dgm:pt modelId="{A8E793D9-8AFA-4051-B1E2-2AF9557C67AB}" type="pres">
      <dgm:prSet presAssocID="{6F35B863-5E8C-48B3-96BE-ACF77C4CBF70}" presName="thickLine" presStyleLbl="alignNode1" presStyleIdx="0" presStyleCnt="1"/>
      <dgm:spPr/>
    </dgm:pt>
    <dgm:pt modelId="{0949B11E-4AD4-49B4-B68D-819506CF2654}" type="pres">
      <dgm:prSet presAssocID="{6F35B863-5E8C-48B3-96BE-ACF77C4CBF70}" presName="horz1" presStyleCnt="0"/>
      <dgm:spPr/>
    </dgm:pt>
    <dgm:pt modelId="{49A13B4C-8E88-4371-A22F-E4B9729F4E9C}" type="pres">
      <dgm:prSet presAssocID="{6F35B863-5E8C-48B3-96BE-ACF77C4CBF70}" presName="tx1" presStyleLbl="revTx" presStyleIdx="0" presStyleCnt="8"/>
      <dgm:spPr/>
    </dgm:pt>
    <dgm:pt modelId="{1926889E-39F0-4BD7-80B9-A5ADB2D224F4}" type="pres">
      <dgm:prSet presAssocID="{6F35B863-5E8C-48B3-96BE-ACF77C4CBF70}" presName="vert1" presStyleCnt="0"/>
      <dgm:spPr/>
    </dgm:pt>
    <dgm:pt modelId="{7BF49BFF-F268-4333-89E9-5BE22B6B29F5}" type="pres">
      <dgm:prSet presAssocID="{38760CB7-FC5E-4DA6-B5FA-87D9D4D5F044}" presName="vertSpace2a" presStyleCnt="0"/>
      <dgm:spPr/>
    </dgm:pt>
    <dgm:pt modelId="{89EFE21D-CE4B-4AAD-B8B2-4EB46E0D9A9E}" type="pres">
      <dgm:prSet presAssocID="{38760CB7-FC5E-4DA6-B5FA-87D9D4D5F044}" presName="horz2" presStyleCnt="0"/>
      <dgm:spPr/>
    </dgm:pt>
    <dgm:pt modelId="{8E001BB2-4614-4311-A9B8-8022D4152988}" type="pres">
      <dgm:prSet presAssocID="{38760CB7-FC5E-4DA6-B5FA-87D9D4D5F044}" presName="horzSpace2" presStyleCnt="0"/>
      <dgm:spPr/>
    </dgm:pt>
    <dgm:pt modelId="{40323A48-335C-43FF-B6F9-489A2A925970}" type="pres">
      <dgm:prSet presAssocID="{38760CB7-FC5E-4DA6-B5FA-87D9D4D5F044}" presName="tx2" presStyleLbl="revTx" presStyleIdx="1" presStyleCnt="8"/>
      <dgm:spPr/>
    </dgm:pt>
    <dgm:pt modelId="{1890AA99-066E-4035-8715-9FAA63C5AF2B}" type="pres">
      <dgm:prSet presAssocID="{38760CB7-FC5E-4DA6-B5FA-87D9D4D5F044}" presName="vert2" presStyleCnt="0"/>
      <dgm:spPr/>
    </dgm:pt>
    <dgm:pt modelId="{82C00E4B-5FA4-4DBD-BA59-49073FB96F89}" type="pres">
      <dgm:prSet presAssocID="{38760CB7-FC5E-4DA6-B5FA-87D9D4D5F044}" presName="thinLine2b" presStyleLbl="callout" presStyleIdx="0" presStyleCnt="6"/>
      <dgm:spPr/>
    </dgm:pt>
    <dgm:pt modelId="{9162C949-A732-4D74-9857-A95EA244F18B}" type="pres">
      <dgm:prSet presAssocID="{38760CB7-FC5E-4DA6-B5FA-87D9D4D5F044}" presName="vertSpace2b" presStyleCnt="0"/>
      <dgm:spPr/>
    </dgm:pt>
    <dgm:pt modelId="{5E0E39C0-827F-4FE4-A41D-47B59C5F8D28}" type="pres">
      <dgm:prSet presAssocID="{6E13F15B-3B68-4B7C-8F92-C76F79B99700}" presName="horz2" presStyleCnt="0"/>
      <dgm:spPr/>
    </dgm:pt>
    <dgm:pt modelId="{B282FA69-7BCE-4AB6-AF4F-8D46996949E8}" type="pres">
      <dgm:prSet presAssocID="{6E13F15B-3B68-4B7C-8F92-C76F79B99700}" presName="horzSpace2" presStyleCnt="0"/>
      <dgm:spPr/>
    </dgm:pt>
    <dgm:pt modelId="{C8C98DD8-1EA0-425F-BF75-9D5591D94CEB}" type="pres">
      <dgm:prSet presAssocID="{6E13F15B-3B68-4B7C-8F92-C76F79B99700}" presName="tx2" presStyleLbl="revTx" presStyleIdx="2" presStyleCnt="8"/>
      <dgm:spPr/>
    </dgm:pt>
    <dgm:pt modelId="{69DDEC01-57F0-460B-B8B9-A09A76F265BF}" type="pres">
      <dgm:prSet presAssocID="{6E13F15B-3B68-4B7C-8F92-C76F79B99700}" presName="vert2" presStyleCnt="0"/>
      <dgm:spPr/>
    </dgm:pt>
    <dgm:pt modelId="{6FE19AC3-576C-485D-8341-24B844DDAA0C}" type="pres">
      <dgm:prSet presAssocID="{D04418E7-D836-4C26-8A6F-585B5127DA02}" presName="horz3" presStyleCnt="0"/>
      <dgm:spPr/>
    </dgm:pt>
    <dgm:pt modelId="{8821C14E-B6CA-450A-8143-B0DE8726A0B3}" type="pres">
      <dgm:prSet presAssocID="{D04418E7-D836-4C26-8A6F-585B5127DA02}" presName="horzSpace3" presStyleCnt="0"/>
      <dgm:spPr/>
    </dgm:pt>
    <dgm:pt modelId="{D764A2C5-F867-431F-9799-63B8EAD8C8B9}" type="pres">
      <dgm:prSet presAssocID="{D04418E7-D836-4C26-8A6F-585B5127DA02}" presName="tx3" presStyleLbl="revTx" presStyleIdx="3" presStyleCnt="8"/>
      <dgm:spPr/>
    </dgm:pt>
    <dgm:pt modelId="{94F5221F-E717-4E1B-A8E8-883BD0BBDB1E}" type="pres">
      <dgm:prSet presAssocID="{D04418E7-D836-4C26-8A6F-585B5127DA02}" presName="vert3" presStyleCnt="0"/>
      <dgm:spPr/>
    </dgm:pt>
    <dgm:pt modelId="{BD0514AA-3206-49CC-B69C-CF0002AD0AC8}" type="pres">
      <dgm:prSet presAssocID="{46D9A340-8489-4092-AD44-FA507683098D}" presName="thinLine3" presStyleLbl="callout" presStyleIdx="1" presStyleCnt="6"/>
      <dgm:spPr/>
    </dgm:pt>
    <dgm:pt modelId="{392F4656-C613-4CD7-B764-D1EB7ACD5861}" type="pres">
      <dgm:prSet presAssocID="{0A2C95B6-834A-44AF-BA15-0DA55BB0394E}" presName="horz3" presStyleCnt="0"/>
      <dgm:spPr/>
    </dgm:pt>
    <dgm:pt modelId="{4CF13C84-65CC-4D9D-AAAA-09B76740B1BF}" type="pres">
      <dgm:prSet presAssocID="{0A2C95B6-834A-44AF-BA15-0DA55BB0394E}" presName="horzSpace3" presStyleCnt="0"/>
      <dgm:spPr/>
    </dgm:pt>
    <dgm:pt modelId="{90226B00-D732-42C7-A0A5-37FDE67868C3}" type="pres">
      <dgm:prSet presAssocID="{0A2C95B6-834A-44AF-BA15-0DA55BB0394E}" presName="tx3" presStyleLbl="revTx" presStyleIdx="4" presStyleCnt="8"/>
      <dgm:spPr/>
    </dgm:pt>
    <dgm:pt modelId="{D8C00081-F449-4299-B290-C0630FCB573D}" type="pres">
      <dgm:prSet presAssocID="{0A2C95B6-834A-44AF-BA15-0DA55BB0394E}" presName="vert3" presStyleCnt="0"/>
      <dgm:spPr/>
    </dgm:pt>
    <dgm:pt modelId="{4A17BC61-A797-4733-8415-79C13CF1579A}" type="pres">
      <dgm:prSet presAssocID="{5CE227B2-FC3B-4972-B9EE-54B79DD5A52B}" presName="thinLine3" presStyleLbl="callout" presStyleIdx="2" presStyleCnt="6"/>
      <dgm:spPr/>
    </dgm:pt>
    <dgm:pt modelId="{8C7A3FE0-C175-435A-9BF4-975F24117E4D}" type="pres">
      <dgm:prSet presAssocID="{5351A4BD-6ABC-4170-9A35-4A976436856E}" presName="horz3" presStyleCnt="0"/>
      <dgm:spPr/>
    </dgm:pt>
    <dgm:pt modelId="{B13E6976-D65E-4DA5-AD12-6205C5D18ADB}" type="pres">
      <dgm:prSet presAssocID="{5351A4BD-6ABC-4170-9A35-4A976436856E}" presName="horzSpace3" presStyleCnt="0"/>
      <dgm:spPr/>
    </dgm:pt>
    <dgm:pt modelId="{BE218B84-9D8C-4EDA-B4C1-A148B5323FE6}" type="pres">
      <dgm:prSet presAssocID="{5351A4BD-6ABC-4170-9A35-4A976436856E}" presName="tx3" presStyleLbl="revTx" presStyleIdx="5" presStyleCnt="8"/>
      <dgm:spPr/>
    </dgm:pt>
    <dgm:pt modelId="{B3D88E98-E4F9-4551-B4D6-74A7F21D7301}" type="pres">
      <dgm:prSet presAssocID="{5351A4BD-6ABC-4170-9A35-4A976436856E}" presName="vert3" presStyleCnt="0"/>
      <dgm:spPr/>
    </dgm:pt>
    <dgm:pt modelId="{10F8711F-472C-4D5E-9D04-7679630DE2CC}" type="pres">
      <dgm:prSet presAssocID="{EF6F3F05-CCFB-42C2-AE5A-93EB6AE86786}" presName="thinLine3" presStyleLbl="callout" presStyleIdx="3" presStyleCnt="6"/>
      <dgm:spPr/>
    </dgm:pt>
    <dgm:pt modelId="{7AF37B38-DF50-411E-ACDC-190F8583A9B8}" type="pres">
      <dgm:prSet presAssocID="{A0592082-3EEE-4DA3-86F2-B9CD0E83D243}" presName="horz3" presStyleCnt="0"/>
      <dgm:spPr/>
    </dgm:pt>
    <dgm:pt modelId="{CF9C53C6-2DC5-4699-9714-E40C19F10240}" type="pres">
      <dgm:prSet presAssocID="{A0592082-3EEE-4DA3-86F2-B9CD0E83D243}" presName="horzSpace3" presStyleCnt="0"/>
      <dgm:spPr/>
    </dgm:pt>
    <dgm:pt modelId="{5C269B41-2E3B-473D-92DC-DDBAAAC0C09D}" type="pres">
      <dgm:prSet presAssocID="{A0592082-3EEE-4DA3-86F2-B9CD0E83D243}" presName="tx3" presStyleLbl="revTx" presStyleIdx="6" presStyleCnt="8"/>
      <dgm:spPr/>
    </dgm:pt>
    <dgm:pt modelId="{EA8F7CB6-EEB2-4827-9BDA-AD34F18A05BA}" type="pres">
      <dgm:prSet presAssocID="{A0592082-3EEE-4DA3-86F2-B9CD0E83D243}" presName="vert3" presStyleCnt="0"/>
      <dgm:spPr/>
    </dgm:pt>
    <dgm:pt modelId="{89C12C39-D633-482C-BDAB-AD5B4DB8A8B3}" type="pres">
      <dgm:prSet presAssocID="{6E13F15B-3B68-4B7C-8F92-C76F79B99700}" presName="thinLine2b" presStyleLbl="callout" presStyleIdx="4" presStyleCnt="6"/>
      <dgm:spPr/>
    </dgm:pt>
    <dgm:pt modelId="{1E4952ED-3E90-45BD-AC3D-413AC1792520}" type="pres">
      <dgm:prSet presAssocID="{6E13F15B-3B68-4B7C-8F92-C76F79B99700}" presName="vertSpace2b" presStyleCnt="0"/>
      <dgm:spPr/>
    </dgm:pt>
    <dgm:pt modelId="{C7DE384D-739D-455C-B8AC-2C430E3131FD}" type="pres">
      <dgm:prSet presAssocID="{784B7991-3C38-4380-8B66-E7330B78B4DB}" presName="horz2" presStyleCnt="0"/>
      <dgm:spPr/>
    </dgm:pt>
    <dgm:pt modelId="{BCB38C85-48A6-48C6-8AB6-31C45CA5BC3F}" type="pres">
      <dgm:prSet presAssocID="{784B7991-3C38-4380-8B66-E7330B78B4DB}" presName="horzSpace2" presStyleCnt="0"/>
      <dgm:spPr/>
    </dgm:pt>
    <dgm:pt modelId="{CA7E9998-16BA-4D6D-B476-D63958E0AF93}" type="pres">
      <dgm:prSet presAssocID="{784B7991-3C38-4380-8B66-E7330B78B4DB}" presName="tx2" presStyleLbl="revTx" presStyleIdx="7" presStyleCnt="8"/>
      <dgm:spPr/>
    </dgm:pt>
    <dgm:pt modelId="{9547EC6D-3CB8-454E-A934-A04DCFE0F7B3}" type="pres">
      <dgm:prSet presAssocID="{784B7991-3C38-4380-8B66-E7330B78B4DB}" presName="vert2" presStyleCnt="0"/>
      <dgm:spPr/>
    </dgm:pt>
    <dgm:pt modelId="{8C694D5E-D779-465A-BF8A-0772EB79C001}" type="pres">
      <dgm:prSet presAssocID="{784B7991-3C38-4380-8B66-E7330B78B4DB}" presName="thinLine2b" presStyleLbl="callout" presStyleIdx="5" presStyleCnt="6"/>
      <dgm:spPr/>
    </dgm:pt>
    <dgm:pt modelId="{7FEF21B7-3DA8-4C3F-AB6F-23BE5CEEBD8F}" type="pres">
      <dgm:prSet presAssocID="{784B7991-3C38-4380-8B66-E7330B78B4DB}" presName="vertSpace2b" presStyleCnt="0"/>
      <dgm:spPr/>
    </dgm:pt>
  </dgm:ptLst>
  <dgm:cxnLst>
    <dgm:cxn modelId="{30A98E04-FAAE-4D67-BD97-A3AE0139ABA2}" type="presOf" srcId="{9A60D9F1-7956-449D-83C6-1310E0684AAB}" destId="{83CB6E96-8F5B-456A-A754-81158AB9A17C}" srcOrd="0" destOrd="0" presId="urn:microsoft.com/office/officeart/2008/layout/LinedList"/>
    <dgm:cxn modelId="{59ACB736-83B2-41AD-855E-571B867D88ED}" type="presOf" srcId="{0A2C95B6-834A-44AF-BA15-0DA55BB0394E}" destId="{90226B00-D732-42C7-A0A5-37FDE67868C3}" srcOrd="0" destOrd="0" presId="urn:microsoft.com/office/officeart/2008/layout/LinedList"/>
    <dgm:cxn modelId="{1151F23B-B894-4009-A0CF-38E90565C851}" type="presOf" srcId="{A0592082-3EEE-4DA3-86F2-B9CD0E83D243}" destId="{5C269B41-2E3B-473D-92DC-DDBAAAC0C09D}" srcOrd="0" destOrd="0" presId="urn:microsoft.com/office/officeart/2008/layout/LinedList"/>
    <dgm:cxn modelId="{BF9E533D-2E64-4298-B792-1635391E56C2}" type="presOf" srcId="{5351A4BD-6ABC-4170-9A35-4A976436856E}" destId="{BE218B84-9D8C-4EDA-B4C1-A148B5323FE6}" srcOrd="0" destOrd="0" presId="urn:microsoft.com/office/officeart/2008/layout/LinedList"/>
    <dgm:cxn modelId="{80A6875F-2509-4F23-88A8-76AC93EC35FB}" srcId="{6F35B863-5E8C-48B3-96BE-ACF77C4CBF70}" destId="{6E13F15B-3B68-4B7C-8F92-C76F79B99700}" srcOrd="1" destOrd="0" parTransId="{89715D97-8F14-4760-A378-551D9D25E81A}" sibTransId="{25D0030C-BF3B-4645-8DD1-0C6226C6EC61}"/>
    <dgm:cxn modelId="{AFB7AE66-6C2E-4F92-841F-EC27F1929F79}" srcId="{6F35B863-5E8C-48B3-96BE-ACF77C4CBF70}" destId="{784B7991-3C38-4380-8B66-E7330B78B4DB}" srcOrd="2" destOrd="0" parTransId="{2D3C0761-C608-430B-99F3-94F4DE3F8D8B}" sibTransId="{258BBE3A-3D76-4380-900C-7C715B0559DB}"/>
    <dgm:cxn modelId="{88E6FE49-38B2-4B0B-8FAC-4AAD0E9BFB4E}" srcId="{6E13F15B-3B68-4B7C-8F92-C76F79B99700}" destId="{A0592082-3EEE-4DA3-86F2-B9CD0E83D243}" srcOrd="3" destOrd="0" parTransId="{E8F39179-1FFA-450A-BFA6-A5D5D1D3AF6E}" sibTransId="{CC6D5F5D-1FE6-4BA1-908D-C5FABE2B23A1}"/>
    <dgm:cxn modelId="{D5E7F44D-43A5-4961-803A-198101584364}" srcId="{6E13F15B-3B68-4B7C-8F92-C76F79B99700}" destId="{0A2C95B6-834A-44AF-BA15-0DA55BB0394E}" srcOrd="1" destOrd="0" parTransId="{A1965CCB-1171-4AD0-A04C-ECC3D63F226A}" sibTransId="{5CE227B2-FC3B-4972-B9EE-54B79DD5A52B}"/>
    <dgm:cxn modelId="{55FD747A-085A-4671-BF98-064C62FCB444}" type="presOf" srcId="{784B7991-3C38-4380-8B66-E7330B78B4DB}" destId="{CA7E9998-16BA-4D6D-B476-D63958E0AF93}" srcOrd="0" destOrd="0" presId="urn:microsoft.com/office/officeart/2008/layout/LinedList"/>
    <dgm:cxn modelId="{0989E180-79C9-4D6B-9352-1212A5A1CA1B}" srcId="{6E13F15B-3B68-4B7C-8F92-C76F79B99700}" destId="{D04418E7-D836-4C26-8A6F-585B5127DA02}" srcOrd="0" destOrd="0" parTransId="{3307161E-1823-4DEA-86C7-238AB76400B8}" sibTransId="{46D9A340-8489-4092-AD44-FA507683098D}"/>
    <dgm:cxn modelId="{81D72BA1-A2BD-4D9E-9169-FA8A53206E41}" type="presOf" srcId="{38760CB7-FC5E-4DA6-B5FA-87D9D4D5F044}" destId="{40323A48-335C-43FF-B6F9-489A2A925970}" srcOrd="0" destOrd="0" presId="urn:microsoft.com/office/officeart/2008/layout/LinedList"/>
    <dgm:cxn modelId="{853ED7A5-5BF2-424C-90DD-AECFF8F137EA}" type="presOf" srcId="{6F35B863-5E8C-48B3-96BE-ACF77C4CBF70}" destId="{49A13B4C-8E88-4371-A22F-E4B9729F4E9C}" srcOrd="0" destOrd="0" presId="urn:microsoft.com/office/officeart/2008/layout/LinedList"/>
    <dgm:cxn modelId="{42DC24AE-64C1-4F2C-B6CC-CBA38328E26E}" type="presOf" srcId="{D04418E7-D836-4C26-8A6F-585B5127DA02}" destId="{D764A2C5-F867-431F-9799-63B8EAD8C8B9}" srcOrd="0" destOrd="0" presId="urn:microsoft.com/office/officeart/2008/layout/LinedList"/>
    <dgm:cxn modelId="{E7EBC0C0-E200-4FC8-88FA-BEEAC4E36913}" srcId="{9A60D9F1-7956-449D-83C6-1310E0684AAB}" destId="{6F35B863-5E8C-48B3-96BE-ACF77C4CBF70}" srcOrd="0" destOrd="0" parTransId="{8D5B51A1-3B2A-4CCF-BD0A-4C54366A2CFB}" sibTransId="{D0AD31C2-15CF-40AD-82CE-12D49F894785}"/>
    <dgm:cxn modelId="{75F229D4-D77F-480A-85F1-11874A4E004B}" srcId="{6E13F15B-3B68-4B7C-8F92-C76F79B99700}" destId="{5351A4BD-6ABC-4170-9A35-4A976436856E}" srcOrd="2" destOrd="0" parTransId="{F10A5401-AB82-4A5A-833C-012167112D1D}" sibTransId="{EF6F3F05-CCFB-42C2-AE5A-93EB6AE86786}"/>
    <dgm:cxn modelId="{6F592FF2-1615-4D7B-AC9F-C14CFE074BAB}" srcId="{6F35B863-5E8C-48B3-96BE-ACF77C4CBF70}" destId="{38760CB7-FC5E-4DA6-B5FA-87D9D4D5F044}" srcOrd="0" destOrd="0" parTransId="{62DFF15B-5586-4C51-A09D-B04C2556CEE5}" sibTransId="{228E1606-2253-4E7F-8346-A3B179C01DAF}"/>
    <dgm:cxn modelId="{A3DC34F9-2FFD-42C3-A47F-4249A083102E}" type="presOf" srcId="{6E13F15B-3B68-4B7C-8F92-C76F79B99700}" destId="{C8C98DD8-1EA0-425F-BF75-9D5591D94CEB}" srcOrd="0" destOrd="0" presId="urn:microsoft.com/office/officeart/2008/layout/LinedList"/>
    <dgm:cxn modelId="{58671276-A62B-48FC-9EA0-1131AA50EC66}" type="presParOf" srcId="{83CB6E96-8F5B-456A-A754-81158AB9A17C}" destId="{A8E793D9-8AFA-4051-B1E2-2AF9557C67AB}" srcOrd="0" destOrd="0" presId="urn:microsoft.com/office/officeart/2008/layout/LinedList"/>
    <dgm:cxn modelId="{36E6D28A-D9DC-42CB-92A7-03642699B4E1}" type="presParOf" srcId="{83CB6E96-8F5B-456A-A754-81158AB9A17C}" destId="{0949B11E-4AD4-49B4-B68D-819506CF2654}" srcOrd="1" destOrd="0" presId="urn:microsoft.com/office/officeart/2008/layout/LinedList"/>
    <dgm:cxn modelId="{B2764081-984B-479C-B0D9-B0E15A91E60D}" type="presParOf" srcId="{0949B11E-4AD4-49B4-B68D-819506CF2654}" destId="{49A13B4C-8E88-4371-A22F-E4B9729F4E9C}" srcOrd="0" destOrd="0" presId="urn:microsoft.com/office/officeart/2008/layout/LinedList"/>
    <dgm:cxn modelId="{84C94127-9D99-4359-8550-183C800C2AE6}" type="presParOf" srcId="{0949B11E-4AD4-49B4-B68D-819506CF2654}" destId="{1926889E-39F0-4BD7-80B9-A5ADB2D224F4}" srcOrd="1" destOrd="0" presId="urn:microsoft.com/office/officeart/2008/layout/LinedList"/>
    <dgm:cxn modelId="{2C37186E-66F8-469D-80C1-99C1CD974D85}" type="presParOf" srcId="{1926889E-39F0-4BD7-80B9-A5ADB2D224F4}" destId="{7BF49BFF-F268-4333-89E9-5BE22B6B29F5}" srcOrd="0" destOrd="0" presId="urn:microsoft.com/office/officeart/2008/layout/LinedList"/>
    <dgm:cxn modelId="{110A3D1B-CCCB-458D-BBEC-30DB66224BC5}" type="presParOf" srcId="{1926889E-39F0-4BD7-80B9-A5ADB2D224F4}" destId="{89EFE21D-CE4B-4AAD-B8B2-4EB46E0D9A9E}" srcOrd="1" destOrd="0" presId="urn:microsoft.com/office/officeart/2008/layout/LinedList"/>
    <dgm:cxn modelId="{33245EA6-A84B-4582-B3F6-8FD5D69E4ACB}" type="presParOf" srcId="{89EFE21D-CE4B-4AAD-B8B2-4EB46E0D9A9E}" destId="{8E001BB2-4614-4311-A9B8-8022D4152988}" srcOrd="0" destOrd="0" presId="urn:microsoft.com/office/officeart/2008/layout/LinedList"/>
    <dgm:cxn modelId="{AA779A38-F708-418C-997A-3B391958CE43}" type="presParOf" srcId="{89EFE21D-CE4B-4AAD-B8B2-4EB46E0D9A9E}" destId="{40323A48-335C-43FF-B6F9-489A2A925970}" srcOrd="1" destOrd="0" presId="urn:microsoft.com/office/officeart/2008/layout/LinedList"/>
    <dgm:cxn modelId="{B539FD8A-CC9A-4597-8355-736B35E14FFE}" type="presParOf" srcId="{89EFE21D-CE4B-4AAD-B8B2-4EB46E0D9A9E}" destId="{1890AA99-066E-4035-8715-9FAA63C5AF2B}" srcOrd="2" destOrd="0" presId="urn:microsoft.com/office/officeart/2008/layout/LinedList"/>
    <dgm:cxn modelId="{CBF532BB-3F8B-414B-8D06-41F16653C9ED}" type="presParOf" srcId="{1926889E-39F0-4BD7-80B9-A5ADB2D224F4}" destId="{82C00E4B-5FA4-4DBD-BA59-49073FB96F89}" srcOrd="2" destOrd="0" presId="urn:microsoft.com/office/officeart/2008/layout/LinedList"/>
    <dgm:cxn modelId="{7C1D5518-6388-4CCB-A86E-76530FF860E0}" type="presParOf" srcId="{1926889E-39F0-4BD7-80B9-A5ADB2D224F4}" destId="{9162C949-A732-4D74-9857-A95EA244F18B}" srcOrd="3" destOrd="0" presId="urn:microsoft.com/office/officeart/2008/layout/LinedList"/>
    <dgm:cxn modelId="{D91D0BC7-E54D-46D1-84A1-E83E7DF5DB44}" type="presParOf" srcId="{1926889E-39F0-4BD7-80B9-A5ADB2D224F4}" destId="{5E0E39C0-827F-4FE4-A41D-47B59C5F8D28}" srcOrd="4" destOrd="0" presId="urn:microsoft.com/office/officeart/2008/layout/LinedList"/>
    <dgm:cxn modelId="{BBC621D9-827F-4C1B-8370-2F6E5C53A956}" type="presParOf" srcId="{5E0E39C0-827F-4FE4-A41D-47B59C5F8D28}" destId="{B282FA69-7BCE-4AB6-AF4F-8D46996949E8}" srcOrd="0" destOrd="0" presId="urn:microsoft.com/office/officeart/2008/layout/LinedList"/>
    <dgm:cxn modelId="{6E8866D2-29AC-46C1-97B4-DE752E42BDA2}" type="presParOf" srcId="{5E0E39C0-827F-4FE4-A41D-47B59C5F8D28}" destId="{C8C98DD8-1EA0-425F-BF75-9D5591D94CEB}" srcOrd="1" destOrd="0" presId="urn:microsoft.com/office/officeart/2008/layout/LinedList"/>
    <dgm:cxn modelId="{63F3FC58-8C8C-4B60-A502-3E2DD70B8C41}" type="presParOf" srcId="{5E0E39C0-827F-4FE4-A41D-47B59C5F8D28}" destId="{69DDEC01-57F0-460B-B8B9-A09A76F265BF}" srcOrd="2" destOrd="0" presId="urn:microsoft.com/office/officeart/2008/layout/LinedList"/>
    <dgm:cxn modelId="{510F738C-6B27-41C3-B9D4-C1836DE03B86}" type="presParOf" srcId="{69DDEC01-57F0-460B-B8B9-A09A76F265BF}" destId="{6FE19AC3-576C-485D-8341-24B844DDAA0C}" srcOrd="0" destOrd="0" presId="urn:microsoft.com/office/officeart/2008/layout/LinedList"/>
    <dgm:cxn modelId="{F1FC6E40-C035-424A-955A-A8113D26A19E}" type="presParOf" srcId="{6FE19AC3-576C-485D-8341-24B844DDAA0C}" destId="{8821C14E-B6CA-450A-8143-B0DE8726A0B3}" srcOrd="0" destOrd="0" presId="urn:microsoft.com/office/officeart/2008/layout/LinedList"/>
    <dgm:cxn modelId="{6DB6F049-EB69-4187-97E3-E4D43DB3B820}" type="presParOf" srcId="{6FE19AC3-576C-485D-8341-24B844DDAA0C}" destId="{D764A2C5-F867-431F-9799-63B8EAD8C8B9}" srcOrd="1" destOrd="0" presId="urn:microsoft.com/office/officeart/2008/layout/LinedList"/>
    <dgm:cxn modelId="{7B994FA6-6EE6-4B00-BF0E-382BDF76D150}" type="presParOf" srcId="{6FE19AC3-576C-485D-8341-24B844DDAA0C}" destId="{94F5221F-E717-4E1B-A8E8-883BD0BBDB1E}" srcOrd="2" destOrd="0" presId="urn:microsoft.com/office/officeart/2008/layout/LinedList"/>
    <dgm:cxn modelId="{329A76B4-587D-44CB-9FE7-A9C38EC1AA6B}" type="presParOf" srcId="{69DDEC01-57F0-460B-B8B9-A09A76F265BF}" destId="{BD0514AA-3206-49CC-B69C-CF0002AD0AC8}" srcOrd="1" destOrd="0" presId="urn:microsoft.com/office/officeart/2008/layout/LinedList"/>
    <dgm:cxn modelId="{EB62BA2C-EDED-4366-948B-570CA75A0906}" type="presParOf" srcId="{69DDEC01-57F0-460B-B8B9-A09A76F265BF}" destId="{392F4656-C613-4CD7-B764-D1EB7ACD5861}" srcOrd="2" destOrd="0" presId="urn:microsoft.com/office/officeart/2008/layout/LinedList"/>
    <dgm:cxn modelId="{BD5C2810-D631-400D-A913-3C0BCB75DC7E}" type="presParOf" srcId="{392F4656-C613-4CD7-B764-D1EB7ACD5861}" destId="{4CF13C84-65CC-4D9D-AAAA-09B76740B1BF}" srcOrd="0" destOrd="0" presId="urn:microsoft.com/office/officeart/2008/layout/LinedList"/>
    <dgm:cxn modelId="{D7DDB03E-1414-4709-BC42-E93333F8FF75}" type="presParOf" srcId="{392F4656-C613-4CD7-B764-D1EB7ACD5861}" destId="{90226B00-D732-42C7-A0A5-37FDE67868C3}" srcOrd="1" destOrd="0" presId="urn:microsoft.com/office/officeart/2008/layout/LinedList"/>
    <dgm:cxn modelId="{9B6AC126-30D3-444C-A140-01478964AED5}" type="presParOf" srcId="{392F4656-C613-4CD7-B764-D1EB7ACD5861}" destId="{D8C00081-F449-4299-B290-C0630FCB573D}" srcOrd="2" destOrd="0" presId="urn:microsoft.com/office/officeart/2008/layout/LinedList"/>
    <dgm:cxn modelId="{BB305B76-3ADF-4715-8187-C5279C68B3A1}" type="presParOf" srcId="{69DDEC01-57F0-460B-B8B9-A09A76F265BF}" destId="{4A17BC61-A797-4733-8415-79C13CF1579A}" srcOrd="3" destOrd="0" presId="urn:microsoft.com/office/officeart/2008/layout/LinedList"/>
    <dgm:cxn modelId="{26F0AF16-4660-4EA6-93FB-E63F7ECA7D49}" type="presParOf" srcId="{69DDEC01-57F0-460B-B8B9-A09A76F265BF}" destId="{8C7A3FE0-C175-435A-9BF4-975F24117E4D}" srcOrd="4" destOrd="0" presId="urn:microsoft.com/office/officeart/2008/layout/LinedList"/>
    <dgm:cxn modelId="{ACE3BCA8-5DB4-4E4E-88F5-E002C4FE10CA}" type="presParOf" srcId="{8C7A3FE0-C175-435A-9BF4-975F24117E4D}" destId="{B13E6976-D65E-4DA5-AD12-6205C5D18ADB}" srcOrd="0" destOrd="0" presId="urn:microsoft.com/office/officeart/2008/layout/LinedList"/>
    <dgm:cxn modelId="{F79FDED3-7658-4B25-A32A-3E9B8A271F7B}" type="presParOf" srcId="{8C7A3FE0-C175-435A-9BF4-975F24117E4D}" destId="{BE218B84-9D8C-4EDA-B4C1-A148B5323FE6}" srcOrd="1" destOrd="0" presId="urn:microsoft.com/office/officeart/2008/layout/LinedList"/>
    <dgm:cxn modelId="{8169DCDB-06B8-4623-9CEF-4BD9ED29EF2D}" type="presParOf" srcId="{8C7A3FE0-C175-435A-9BF4-975F24117E4D}" destId="{B3D88E98-E4F9-4551-B4D6-74A7F21D7301}" srcOrd="2" destOrd="0" presId="urn:microsoft.com/office/officeart/2008/layout/LinedList"/>
    <dgm:cxn modelId="{4D6D9FB9-6FAA-4797-8755-26A1B39A5AF6}" type="presParOf" srcId="{69DDEC01-57F0-460B-B8B9-A09A76F265BF}" destId="{10F8711F-472C-4D5E-9D04-7679630DE2CC}" srcOrd="5" destOrd="0" presId="urn:microsoft.com/office/officeart/2008/layout/LinedList"/>
    <dgm:cxn modelId="{90787A68-D7E3-4404-BB57-E288F37BFD99}" type="presParOf" srcId="{69DDEC01-57F0-460B-B8B9-A09A76F265BF}" destId="{7AF37B38-DF50-411E-ACDC-190F8583A9B8}" srcOrd="6" destOrd="0" presId="urn:microsoft.com/office/officeart/2008/layout/LinedList"/>
    <dgm:cxn modelId="{8967E775-E8EB-42F1-B75F-9504DBAB83F2}" type="presParOf" srcId="{7AF37B38-DF50-411E-ACDC-190F8583A9B8}" destId="{CF9C53C6-2DC5-4699-9714-E40C19F10240}" srcOrd="0" destOrd="0" presId="urn:microsoft.com/office/officeart/2008/layout/LinedList"/>
    <dgm:cxn modelId="{158144F7-44AC-407E-9E59-A0ED57723FCD}" type="presParOf" srcId="{7AF37B38-DF50-411E-ACDC-190F8583A9B8}" destId="{5C269B41-2E3B-473D-92DC-DDBAAAC0C09D}" srcOrd="1" destOrd="0" presId="urn:microsoft.com/office/officeart/2008/layout/LinedList"/>
    <dgm:cxn modelId="{0F135425-B06F-4CCF-AFB8-CB2A033EA143}" type="presParOf" srcId="{7AF37B38-DF50-411E-ACDC-190F8583A9B8}" destId="{EA8F7CB6-EEB2-4827-9BDA-AD34F18A05BA}" srcOrd="2" destOrd="0" presId="urn:microsoft.com/office/officeart/2008/layout/LinedList"/>
    <dgm:cxn modelId="{4A676B93-0DBA-455D-BBD9-6E6562C09F69}" type="presParOf" srcId="{1926889E-39F0-4BD7-80B9-A5ADB2D224F4}" destId="{89C12C39-D633-482C-BDAB-AD5B4DB8A8B3}" srcOrd="5" destOrd="0" presId="urn:microsoft.com/office/officeart/2008/layout/LinedList"/>
    <dgm:cxn modelId="{7BCF97A3-3049-4B94-B2BF-460DB5784BC0}" type="presParOf" srcId="{1926889E-39F0-4BD7-80B9-A5ADB2D224F4}" destId="{1E4952ED-3E90-45BD-AC3D-413AC1792520}" srcOrd="6" destOrd="0" presId="urn:microsoft.com/office/officeart/2008/layout/LinedList"/>
    <dgm:cxn modelId="{DC2D14CF-310C-42D4-8ECE-8BA99F942A47}" type="presParOf" srcId="{1926889E-39F0-4BD7-80B9-A5ADB2D224F4}" destId="{C7DE384D-739D-455C-B8AC-2C430E3131FD}" srcOrd="7" destOrd="0" presId="urn:microsoft.com/office/officeart/2008/layout/LinedList"/>
    <dgm:cxn modelId="{4787E482-5087-449B-A399-6A221399A5E6}" type="presParOf" srcId="{C7DE384D-739D-455C-B8AC-2C430E3131FD}" destId="{BCB38C85-48A6-48C6-8AB6-31C45CA5BC3F}" srcOrd="0" destOrd="0" presId="urn:microsoft.com/office/officeart/2008/layout/LinedList"/>
    <dgm:cxn modelId="{8B6F8675-9DB8-4484-B620-3BA932589A0D}" type="presParOf" srcId="{C7DE384D-739D-455C-B8AC-2C430E3131FD}" destId="{CA7E9998-16BA-4D6D-B476-D63958E0AF93}" srcOrd="1" destOrd="0" presId="urn:microsoft.com/office/officeart/2008/layout/LinedList"/>
    <dgm:cxn modelId="{27FA96A8-F7BB-44C8-A7D2-A8965C7A729B}" type="presParOf" srcId="{C7DE384D-739D-455C-B8AC-2C430E3131FD}" destId="{9547EC6D-3CB8-454E-A934-A04DCFE0F7B3}" srcOrd="2" destOrd="0" presId="urn:microsoft.com/office/officeart/2008/layout/LinedList"/>
    <dgm:cxn modelId="{CA65F7FC-200C-486D-B70D-C26B3F7D1619}" type="presParOf" srcId="{1926889E-39F0-4BD7-80B9-A5ADB2D224F4}" destId="{8C694D5E-D779-465A-BF8A-0772EB79C001}" srcOrd="8" destOrd="0" presId="urn:microsoft.com/office/officeart/2008/layout/LinedList"/>
    <dgm:cxn modelId="{957BE6E4-3129-462C-BCAC-160C219BF578}" type="presParOf" srcId="{1926889E-39F0-4BD7-80B9-A5ADB2D224F4}" destId="{7FEF21B7-3DA8-4C3F-AB6F-23BE5CEEBD8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9A42930-5790-42DA-BC62-9B300EB3D66E}" type="doc">
      <dgm:prSet loTypeId="urn:microsoft.com/office/officeart/2008/layout/LinedList" loCatId="list" qsTypeId="urn:microsoft.com/office/officeart/2005/8/quickstyle/simple2" qsCatId="simple" csTypeId="urn:microsoft.com/office/officeart/2005/8/colors/accent4_4" csCatId="accent4"/>
      <dgm:spPr/>
      <dgm:t>
        <a:bodyPr/>
        <a:lstStyle/>
        <a:p>
          <a:endParaRPr lang="en-US"/>
        </a:p>
      </dgm:t>
    </dgm:pt>
    <dgm:pt modelId="{3BCF39B7-2430-4A72-8CA8-CDD702A5F3F0}">
      <dgm:prSet custT="1"/>
      <dgm:spPr/>
      <dgm:t>
        <a:bodyPr/>
        <a:lstStyle/>
        <a:p>
          <a:r>
            <a:rPr lang="en-US" sz="3600" dirty="0"/>
            <a:t>Source Code Control</a:t>
          </a:r>
        </a:p>
      </dgm:t>
    </dgm:pt>
    <dgm:pt modelId="{F5579289-8C57-4CAF-9CF5-955ACBDD4548}" type="parTrans" cxnId="{9173A06E-6F96-43B2-BC59-18CC5BC8877B}">
      <dgm:prSet/>
      <dgm:spPr/>
      <dgm:t>
        <a:bodyPr/>
        <a:lstStyle/>
        <a:p>
          <a:endParaRPr lang="en-US"/>
        </a:p>
      </dgm:t>
    </dgm:pt>
    <dgm:pt modelId="{53667547-C59C-4400-8684-A7C6183E7C94}" type="sibTrans" cxnId="{9173A06E-6F96-43B2-BC59-18CC5BC8877B}">
      <dgm:prSet/>
      <dgm:spPr/>
      <dgm:t>
        <a:bodyPr/>
        <a:lstStyle/>
        <a:p>
          <a:endParaRPr lang="en-US"/>
        </a:p>
      </dgm:t>
    </dgm:pt>
    <dgm:pt modelId="{FEE4FC67-EBA4-4702-A07C-53F8BC765711}">
      <dgm:prSet/>
      <dgm:spPr/>
      <dgm:t>
        <a:bodyPr/>
        <a:lstStyle/>
        <a:p>
          <a:r>
            <a:rPr lang="en-US" dirty="0"/>
            <a:t>Development teams need tools to help coordinate their programming tasks. </a:t>
          </a:r>
        </a:p>
      </dgm:t>
    </dgm:pt>
    <dgm:pt modelId="{5FE362FE-0D04-4F7C-8092-820A08C52BC0}" type="parTrans" cxnId="{7A0A01B0-5677-42E4-BD71-5B5347E0F9B1}">
      <dgm:prSet/>
      <dgm:spPr/>
      <dgm:t>
        <a:bodyPr/>
        <a:lstStyle/>
        <a:p>
          <a:endParaRPr lang="en-US"/>
        </a:p>
      </dgm:t>
    </dgm:pt>
    <dgm:pt modelId="{B01CEA59-5265-4128-AB7F-82FFE612090F}" type="sibTrans" cxnId="{7A0A01B0-5677-42E4-BD71-5B5347E0F9B1}">
      <dgm:prSet/>
      <dgm:spPr/>
      <dgm:t>
        <a:bodyPr/>
        <a:lstStyle/>
        <a:p>
          <a:endParaRPr lang="en-US"/>
        </a:p>
      </dgm:t>
    </dgm:pt>
    <dgm:pt modelId="{11EE6D77-A30A-4E78-A568-83A65023AD61}">
      <dgm:prSet/>
      <dgm:spPr/>
      <dgm:t>
        <a:bodyPr/>
        <a:lstStyle/>
        <a:p>
          <a:r>
            <a:rPr lang="en-US"/>
            <a:t>A source code control system (SCCS) is an automated tool for tracking source code files and controlling changes to those files. </a:t>
          </a:r>
        </a:p>
      </dgm:t>
    </dgm:pt>
    <dgm:pt modelId="{635A2E94-D612-44D5-8366-BC37454EFBC1}" type="parTrans" cxnId="{02032813-D107-480D-B40F-1E729AB26E94}">
      <dgm:prSet/>
      <dgm:spPr/>
      <dgm:t>
        <a:bodyPr/>
        <a:lstStyle/>
        <a:p>
          <a:endParaRPr lang="en-US"/>
        </a:p>
      </dgm:t>
    </dgm:pt>
    <dgm:pt modelId="{02B9FA4D-A9E8-4965-BA38-BE5068C9867B}" type="sibTrans" cxnId="{02032813-D107-480D-B40F-1E729AB26E94}">
      <dgm:prSet/>
      <dgm:spPr/>
      <dgm:t>
        <a:bodyPr/>
        <a:lstStyle/>
        <a:p>
          <a:endParaRPr lang="en-US"/>
        </a:p>
      </dgm:t>
    </dgm:pt>
    <dgm:pt modelId="{2EE0DDCC-33E8-4CB3-95B1-7C349BA900B6}">
      <dgm:prSet/>
      <dgm:spPr/>
      <dgm:t>
        <a:bodyPr/>
        <a:lstStyle/>
        <a:p>
          <a:r>
            <a:rPr lang="en-US"/>
            <a:t>An SCCS stores project source code files in a repository, and it acts the way a librarian would—that is, implements check-in and checkout procedures, tracks which programmer has which files, and ensures that only authorized users have access to the repository.</a:t>
          </a:r>
        </a:p>
      </dgm:t>
    </dgm:pt>
    <dgm:pt modelId="{315C083A-24E2-45D8-A34A-FCCCEA128B28}" type="parTrans" cxnId="{BD5F8C34-33EA-42D8-BFC8-202753AB6EAF}">
      <dgm:prSet/>
      <dgm:spPr/>
      <dgm:t>
        <a:bodyPr/>
        <a:lstStyle/>
        <a:p>
          <a:endParaRPr lang="en-US"/>
        </a:p>
      </dgm:t>
    </dgm:pt>
    <dgm:pt modelId="{1DEEDBFA-951A-4036-BE4F-127786179390}" type="sibTrans" cxnId="{BD5F8C34-33EA-42D8-BFC8-202753AB6EAF}">
      <dgm:prSet/>
      <dgm:spPr/>
      <dgm:t>
        <a:bodyPr/>
        <a:lstStyle/>
        <a:p>
          <a:endParaRPr lang="en-US"/>
        </a:p>
      </dgm:t>
    </dgm:pt>
    <dgm:pt modelId="{9668804C-AEFC-4085-B977-4AA782D295F3}" type="pres">
      <dgm:prSet presAssocID="{C9A42930-5790-42DA-BC62-9B300EB3D66E}" presName="vert0" presStyleCnt="0">
        <dgm:presLayoutVars>
          <dgm:dir/>
          <dgm:animOne val="branch"/>
          <dgm:animLvl val="lvl"/>
        </dgm:presLayoutVars>
      </dgm:prSet>
      <dgm:spPr/>
    </dgm:pt>
    <dgm:pt modelId="{BAE7C78D-7557-40DD-8EC3-4427FFDA52BF}" type="pres">
      <dgm:prSet presAssocID="{3BCF39B7-2430-4A72-8CA8-CDD702A5F3F0}" presName="thickLine" presStyleLbl="alignNode1" presStyleIdx="0" presStyleCnt="1"/>
      <dgm:spPr/>
    </dgm:pt>
    <dgm:pt modelId="{BB58DB95-8DE0-466C-9CFE-55ABAE71B05E}" type="pres">
      <dgm:prSet presAssocID="{3BCF39B7-2430-4A72-8CA8-CDD702A5F3F0}" presName="horz1" presStyleCnt="0"/>
      <dgm:spPr/>
    </dgm:pt>
    <dgm:pt modelId="{FBF79EC8-C92F-47DF-B163-18850C95477B}" type="pres">
      <dgm:prSet presAssocID="{3BCF39B7-2430-4A72-8CA8-CDD702A5F3F0}" presName="tx1" presStyleLbl="revTx" presStyleIdx="0" presStyleCnt="4"/>
      <dgm:spPr/>
    </dgm:pt>
    <dgm:pt modelId="{5E2D0AFE-7186-48D9-8E55-786EE3C6EA52}" type="pres">
      <dgm:prSet presAssocID="{3BCF39B7-2430-4A72-8CA8-CDD702A5F3F0}" presName="vert1" presStyleCnt="0"/>
      <dgm:spPr/>
    </dgm:pt>
    <dgm:pt modelId="{61684C83-ABC9-4BC3-97EE-302410665328}" type="pres">
      <dgm:prSet presAssocID="{FEE4FC67-EBA4-4702-A07C-53F8BC765711}" presName="vertSpace2a" presStyleCnt="0"/>
      <dgm:spPr/>
    </dgm:pt>
    <dgm:pt modelId="{665BE0E9-1F44-4E72-903F-75287CE329D8}" type="pres">
      <dgm:prSet presAssocID="{FEE4FC67-EBA4-4702-A07C-53F8BC765711}" presName="horz2" presStyleCnt="0"/>
      <dgm:spPr/>
    </dgm:pt>
    <dgm:pt modelId="{063E6C05-6E2C-462A-AF70-B0B1E18C79D9}" type="pres">
      <dgm:prSet presAssocID="{FEE4FC67-EBA4-4702-A07C-53F8BC765711}" presName="horzSpace2" presStyleCnt="0"/>
      <dgm:spPr/>
    </dgm:pt>
    <dgm:pt modelId="{9B8FDC5E-933C-4145-AD12-FD376D21E2BF}" type="pres">
      <dgm:prSet presAssocID="{FEE4FC67-EBA4-4702-A07C-53F8BC765711}" presName="tx2" presStyleLbl="revTx" presStyleIdx="1" presStyleCnt="4"/>
      <dgm:spPr/>
    </dgm:pt>
    <dgm:pt modelId="{1B928653-1940-4834-84E4-15255A741CE8}" type="pres">
      <dgm:prSet presAssocID="{FEE4FC67-EBA4-4702-A07C-53F8BC765711}" presName="vert2" presStyleCnt="0"/>
      <dgm:spPr/>
    </dgm:pt>
    <dgm:pt modelId="{4F87E704-3890-4638-9D4E-D930940F5B7E}" type="pres">
      <dgm:prSet presAssocID="{FEE4FC67-EBA4-4702-A07C-53F8BC765711}" presName="thinLine2b" presStyleLbl="callout" presStyleIdx="0" presStyleCnt="3"/>
      <dgm:spPr/>
    </dgm:pt>
    <dgm:pt modelId="{1D28D38B-07A4-45B2-A49C-B1593A230C65}" type="pres">
      <dgm:prSet presAssocID="{FEE4FC67-EBA4-4702-A07C-53F8BC765711}" presName="vertSpace2b" presStyleCnt="0"/>
      <dgm:spPr/>
    </dgm:pt>
    <dgm:pt modelId="{BEA08323-DA09-4F8E-A6DC-B17BEDA69B45}" type="pres">
      <dgm:prSet presAssocID="{11EE6D77-A30A-4E78-A568-83A65023AD61}" presName="horz2" presStyleCnt="0"/>
      <dgm:spPr/>
    </dgm:pt>
    <dgm:pt modelId="{BB3EEC74-5EDA-45EA-883F-C88F930C4615}" type="pres">
      <dgm:prSet presAssocID="{11EE6D77-A30A-4E78-A568-83A65023AD61}" presName="horzSpace2" presStyleCnt="0"/>
      <dgm:spPr/>
    </dgm:pt>
    <dgm:pt modelId="{9B150B54-14DD-41AB-97DF-8CB64EB825A4}" type="pres">
      <dgm:prSet presAssocID="{11EE6D77-A30A-4E78-A568-83A65023AD61}" presName="tx2" presStyleLbl="revTx" presStyleIdx="2" presStyleCnt="4"/>
      <dgm:spPr/>
    </dgm:pt>
    <dgm:pt modelId="{40E98913-1854-4566-8EC2-C07CC947E414}" type="pres">
      <dgm:prSet presAssocID="{11EE6D77-A30A-4E78-A568-83A65023AD61}" presName="vert2" presStyleCnt="0"/>
      <dgm:spPr/>
    </dgm:pt>
    <dgm:pt modelId="{FC28C114-2392-495A-919D-439D1B8A6676}" type="pres">
      <dgm:prSet presAssocID="{11EE6D77-A30A-4E78-A568-83A65023AD61}" presName="thinLine2b" presStyleLbl="callout" presStyleIdx="1" presStyleCnt="3"/>
      <dgm:spPr/>
    </dgm:pt>
    <dgm:pt modelId="{2AA73416-18DA-4B74-8AF8-59DACDB07481}" type="pres">
      <dgm:prSet presAssocID="{11EE6D77-A30A-4E78-A568-83A65023AD61}" presName="vertSpace2b" presStyleCnt="0"/>
      <dgm:spPr/>
    </dgm:pt>
    <dgm:pt modelId="{C79A581A-FFD3-4CB4-8E63-C872ABEB38BD}" type="pres">
      <dgm:prSet presAssocID="{2EE0DDCC-33E8-4CB3-95B1-7C349BA900B6}" presName="horz2" presStyleCnt="0"/>
      <dgm:spPr/>
    </dgm:pt>
    <dgm:pt modelId="{FCB2F0C1-EACE-47D9-B804-63114E9250D5}" type="pres">
      <dgm:prSet presAssocID="{2EE0DDCC-33E8-4CB3-95B1-7C349BA900B6}" presName="horzSpace2" presStyleCnt="0"/>
      <dgm:spPr/>
    </dgm:pt>
    <dgm:pt modelId="{B1A626CF-EFA6-4EDE-BD05-70D887340BED}" type="pres">
      <dgm:prSet presAssocID="{2EE0DDCC-33E8-4CB3-95B1-7C349BA900B6}" presName="tx2" presStyleLbl="revTx" presStyleIdx="3" presStyleCnt="4"/>
      <dgm:spPr/>
    </dgm:pt>
    <dgm:pt modelId="{37CA825A-8D63-4370-8198-FAE739B3738D}" type="pres">
      <dgm:prSet presAssocID="{2EE0DDCC-33E8-4CB3-95B1-7C349BA900B6}" presName="vert2" presStyleCnt="0"/>
      <dgm:spPr/>
    </dgm:pt>
    <dgm:pt modelId="{0009CDD7-B5E7-4CB1-B14A-C1440244947C}" type="pres">
      <dgm:prSet presAssocID="{2EE0DDCC-33E8-4CB3-95B1-7C349BA900B6}" presName="thinLine2b" presStyleLbl="callout" presStyleIdx="2" presStyleCnt="3"/>
      <dgm:spPr/>
    </dgm:pt>
    <dgm:pt modelId="{E425E2FB-0C5F-47A5-8C07-80F1DB61A299}" type="pres">
      <dgm:prSet presAssocID="{2EE0DDCC-33E8-4CB3-95B1-7C349BA900B6}" presName="vertSpace2b" presStyleCnt="0"/>
      <dgm:spPr/>
    </dgm:pt>
  </dgm:ptLst>
  <dgm:cxnLst>
    <dgm:cxn modelId="{02032813-D107-480D-B40F-1E729AB26E94}" srcId="{3BCF39B7-2430-4A72-8CA8-CDD702A5F3F0}" destId="{11EE6D77-A30A-4E78-A568-83A65023AD61}" srcOrd="1" destOrd="0" parTransId="{635A2E94-D612-44D5-8366-BC37454EFBC1}" sibTransId="{02B9FA4D-A9E8-4965-BA38-BE5068C9867B}"/>
    <dgm:cxn modelId="{01208C13-0180-4C78-A272-754D4E24F9AB}" type="presOf" srcId="{3BCF39B7-2430-4A72-8CA8-CDD702A5F3F0}" destId="{FBF79EC8-C92F-47DF-B163-18850C95477B}" srcOrd="0" destOrd="0" presId="urn:microsoft.com/office/officeart/2008/layout/LinedList"/>
    <dgm:cxn modelId="{5C494433-026E-4ED5-A174-0DFB0DDA1084}" type="presOf" srcId="{FEE4FC67-EBA4-4702-A07C-53F8BC765711}" destId="{9B8FDC5E-933C-4145-AD12-FD376D21E2BF}" srcOrd="0" destOrd="0" presId="urn:microsoft.com/office/officeart/2008/layout/LinedList"/>
    <dgm:cxn modelId="{BD5F8C34-33EA-42D8-BFC8-202753AB6EAF}" srcId="{3BCF39B7-2430-4A72-8CA8-CDD702A5F3F0}" destId="{2EE0DDCC-33E8-4CB3-95B1-7C349BA900B6}" srcOrd="2" destOrd="0" parTransId="{315C083A-24E2-45D8-A34A-FCCCEA128B28}" sibTransId="{1DEEDBFA-951A-4036-BE4F-127786179390}"/>
    <dgm:cxn modelId="{33BB835B-754C-41AD-A0F5-5795D653B167}" type="presOf" srcId="{11EE6D77-A30A-4E78-A568-83A65023AD61}" destId="{9B150B54-14DD-41AB-97DF-8CB64EB825A4}" srcOrd="0" destOrd="0" presId="urn:microsoft.com/office/officeart/2008/layout/LinedList"/>
    <dgm:cxn modelId="{9173A06E-6F96-43B2-BC59-18CC5BC8877B}" srcId="{C9A42930-5790-42DA-BC62-9B300EB3D66E}" destId="{3BCF39B7-2430-4A72-8CA8-CDD702A5F3F0}" srcOrd="0" destOrd="0" parTransId="{F5579289-8C57-4CAF-9CF5-955ACBDD4548}" sibTransId="{53667547-C59C-4400-8684-A7C6183E7C94}"/>
    <dgm:cxn modelId="{3DF625A2-EAED-4D99-B440-F873A0A2C375}" type="presOf" srcId="{C9A42930-5790-42DA-BC62-9B300EB3D66E}" destId="{9668804C-AEFC-4085-B977-4AA782D295F3}" srcOrd="0" destOrd="0" presId="urn:microsoft.com/office/officeart/2008/layout/LinedList"/>
    <dgm:cxn modelId="{7A0A01B0-5677-42E4-BD71-5B5347E0F9B1}" srcId="{3BCF39B7-2430-4A72-8CA8-CDD702A5F3F0}" destId="{FEE4FC67-EBA4-4702-A07C-53F8BC765711}" srcOrd="0" destOrd="0" parTransId="{5FE362FE-0D04-4F7C-8092-820A08C52BC0}" sibTransId="{B01CEA59-5265-4128-AB7F-82FFE612090F}"/>
    <dgm:cxn modelId="{11D6DDC0-AFEB-493C-AE64-EA65EF9BC923}" type="presOf" srcId="{2EE0DDCC-33E8-4CB3-95B1-7C349BA900B6}" destId="{B1A626CF-EFA6-4EDE-BD05-70D887340BED}" srcOrd="0" destOrd="0" presId="urn:microsoft.com/office/officeart/2008/layout/LinedList"/>
    <dgm:cxn modelId="{1635E8E0-E0FA-4C3C-A0FF-F7BFC648FA51}" type="presParOf" srcId="{9668804C-AEFC-4085-B977-4AA782D295F3}" destId="{BAE7C78D-7557-40DD-8EC3-4427FFDA52BF}" srcOrd="0" destOrd="0" presId="urn:microsoft.com/office/officeart/2008/layout/LinedList"/>
    <dgm:cxn modelId="{C5CC5200-1AE0-4CEF-95AB-9531992FE1C4}" type="presParOf" srcId="{9668804C-AEFC-4085-B977-4AA782D295F3}" destId="{BB58DB95-8DE0-466C-9CFE-55ABAE71B05E}" srcOrd="1" destOrd="0" presId="urn:microsoft.com/office/officeart/2008/layout/LinedList"/>
    <dgm:cxn modelId="{E4B12D66-3CBF-4F03-95DD-D3CA8E492A69}" type="presParOf" srcId="{BB58DB95-8DE0-466C-9CFE-55ABAE71B05E}" destId="{FBF79EC8-C92F-47DF-B163-18850C95477B}" srcOrd="0" destOrd="0" presId="urn:microsoft.com/office/officeart/2008/layout/LinedList"/>
    <dgm:cxn modelId="{4F97DEB0-2978-403C-948A-F8125789AD4B}" type="presParOf" srcId="{BB58DB95-8DE0-466C-9CFE-55ABAE71B05E}" destId="{5E2D0AFE-7186-48D9-8E55-786EE3C6EA52}" srcOrd="1" destOrd="0" presId="urn:microsoft.com/office/officeart/2008/layout/LinedList"/>
    <dgm:cxn modelId="{5EC7FB82-2C02-495B-A1FD-337E4B8B3110}" type="presParOf" srcId="{5E2D0AFE-7186-48D9-8E55-786EE3C6EA52}" destId="{61684C83-ABC9-4BC3-97EE-302410665328}" srcOrd="0" destOrd="0" presId="urn:microsoft.com/office/officeart/2008/layout/LinedList"/>
    <dgm:cxn modelId="{047DDAEA-C17F-425F-8F0C-9BE48D8BD7E6}" type="presParOf" srcId="{5E2D0AFE-7186-48D9-8E55-786EE3C6EA52}" destId="{665BE0E9-1F44-4E72-903F-75287CE329D8}" srcOrd="1" destOrd="0" presId="urn:microsoft.com/office/officeart/2008/layout/LinedList"/>
    <dgm:cxn modelId="{6C92B186-4019-488C-AEF2-50E66337C05C}" type="presParOf" srcId="{665BE0E9-1F44-4E72-903F-75287CE329D8}" destId="{063E6C05-6E2C-462A-AF70-B0B1E18C79D9}" srcOrd="0" destOrd="0" presId="urn:microsoft.com/office/officeart/2008/layout/LinedList"/>
    <dgm:cxn modelId="{778E9F63-7C9A-4443-810A-75EE2A1E66A1}" type="presParOf" srcId="{665BE0E9-1F44-4E72-903F-75287CE329D8}" destId="{9B8FDC5E-933C-4145-AD12-FD376D21E2BF}" srcOrd="1" destOrd="0" presId="urn:microsoft.com/office/officeart/2008/layout/LinedList"/>
    <dgm:cxn modelId="{2C70B238-F968-47FD-8BC7-5100EB525552}" type="presParOf" srcId="{665BE0E9-1F44-4E72-903F-75287CE329D8}" destId="{1B928653-1940-4834-84E4-15255A741CE8}" srcOrd="2" destOrd="0" presId="urn:microsoft.com/office/officeart/2008/layout/LinedList"/>
    <dgm:cxn modelId="{5028ECCE-82EB-4C5D-AD49-65399F054EFB}" type="presParOf" srcId="{5E2D0AFE-7186-48D9-8E55-786EE3C6EA52}" destId="{4F87E704-3890-4638-9D4E-D930940F5B7E}" srcOrd="2" destOrd="0" presId="urn:microsoft.com/office/officeart/2008/layout/LinedList"/>
    <dgm:cxn modelId="{881CCE2E-C019-40A4-852E-ED3232F03056}" type="presParOf" srcId="{5E2D0AFE-7186-48D9-8E55-786EE3C6EA52}" destId="{1D28D38B-07A4-45B2-A49C-B1593A230C65}" srcOrd="3" destOrd="0" presId="urn:microsoft.com/office/officeart/2008/layout/LinedList"/>
    <dgm:cxn modelId="{976244D9-3EC2-4A4A-BFE7-9C32CE664613}" type="presParOf" srcId="{5E2D0AFE-7186-48D9-8E55-786EE3C6EA52}" destId="{BEA08323-DA09-4F8E-A6DC-B17BEDA69B45}" srcOrd="4" destOrd="0" presId="urn:microsoft.com/office/officeart/2008/layout/LinedList"/>
    <dgm:cxn modelId="{E4613994-FC6F-434F-8E08-8FB9845E5C65}" type="presParOf" srcId="{BEA08323-DA09-4F8E-A6DC-B17BEDA69B45}" destId="{BB3EEC74-5EDA-45EA-883F-C88F930C4615}" srcOrd="0" destOrd="0" presId="urn:microsoft.com/office/officeart/2008/layout/LinedList"/>
    <dgm:cxn modelId="{45209E9A-FD8C-4FDD-88F9-6E2E10DA6D59}" type="presParOf" srcId="{BEA08323-DA09-4F8E-A6DC-B17BEDA69B45}" destId="{9B150B54-14DD-41AB-97DF-8CB64EB825A4}" srcOrd="1" destOrd="0" presId="urn:microsoft.com/office/officeart/2008/layout/LinedList"/>
    <dgm:cxn modelId="{65F11409-2451-4EEC-BD16-AB41197DBFE1}" type="presParOf" srcId="{BEA08323-DA09-4F8E-A6DC-B17BEDA69B45}" destId="{40E98913-1854-4566-8EC2-C07CC947E414}" srcOrd="2" destOrd="0" presId="urn:microsoft.com/office/officeart/2008/layout/LinedList"/>
    <dgm:cxn modelId="{A2FF829F-BCC8-4A80-BFC0-A0F6C4B0547D}" type="presParOf" srcId="{5E2D0AFE-7186-48D9-8E55-786EE3C6EA52}" destId="{FC28C114-2392-495A-919D-439D1B8A6676}" srcOrd="5" destOrd="0" presId="urn:microsoft.com/office/officeart/2008/layout/LinedList"/>
    <dgm:cxn modelId="{D60CFD5B-F4D4-4872-9F12-58ED75CF1B55}" type="presParOf" srcId="{5E2D0AFE-7186-48D9-8E55-786EE3C6EA52}" destId="{2AA73416-18DA-4B74-8AF8-59DACDB07481}" srcOrd="6" destOrd="0" presId="urn:microsoft.com/office/officeart/2008/layout/LinedList"/>
    <dgm:cxn modelId="{8527C7BF-2F89-4B03-B492-66E209FE0A6C}" type="presParOf" srcId="{5E2D0AFE-7186-48D9-8E55-786EE3C6EA52}" destId="{C79A581A-FFD3-4CB4-8E63-C872ABEB38BD}" srcOrd="7" destOrd="0" presId="urn:microsoft.com/office/officeart/2008/layout/LinedList"/>
    <dgm:cxn modelId="{FB57E428-E023-4286-BB3D-019DB612A116}" type="presParOf" srcId="{C79A581A-FFD3-4CB4-8E63-C872ABEB38BD}" destId="{FCB2F0C1-EACE-47D9-B804-63114E9250D5}" srcOrd="0" destOrd="0" presId="urn:microsoft.com/office/officeart/2008/layout/LinedList"/>
    <dgm:cxn modelId="{9F8B5B00-B564-4F80-91A2-F0E3D7B96F18}" type="presParOf" srcId="{C79A581A-FFD3-4CB4-8E63-C872ABEB38BD}" destId="{B1A626CF-EFA6-4EDE-BD05-70D887340BED}" srcOrd="1" destOrd="0" presId="urn:microsoft.com/office/officeart/2008/layout/LinedList"/>
    <dgm:cxn modelId="{FCA8CF07-CA76-4FF4-85F9-77B1CB8F4389}" type="presParOf" srcId="{C79A581A-FFD3-4CB4-8E63-C872ABEB38BD}" destId="{37CA825A-8D63-4370-8198-FAE739B3738D}" srcOrd="2" destOrd="0" presId="urn:microsoft.com/office/officeart/2008/layout/LinedList"/>
    <dgm:cxn modelId="{EE46F8D6-6EBD-4240-8BEE-CA0B83C7AA95}" type="presParOf" srcId="{5E2D0AFE-7186-48D9-8E55-786EE3C6EA52}" destId="{0009CDD7-B5E7-4CB1-B14A-C1440244947C}" srcOrd="8" destOrd="0" presId="urn:microsoft.com/office/officeart/2008/layout/LinedList"/>
    <dgm:cxn modelId="{D55DD880-70C5-47B3-9972-6A7AC4588CC7}" type="presParOf" srcId="{5E2D0AFE-7186-48D9-8E55-786EE3C6EA52}" destId="{E425E2FB-0C5F-47A5-8C07-80F1DB61A299}"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0A89F0-D78E-449F-9D1E-A93406EAAAE1}" type="doc">
      <dgm:prSet loTypeId="urn:microsoft.com/office/officeart/2005/8/layout/vList2" loCatId="list" qsTypeId="urn:microsoft.com/office/officeart/2005/8/quickstyle/simple4" qsCatId="simple" csTypeId="urn:microsoft.com/office/officeart/2005/8/colors/accent0_1" csCatId="mainScheme" phldr="1"/>
      <dgm:spPr/>
      <dgm:t>
        <a:bodyPr/>
        <a:lstStyle/>
        <a:p>
          <a:endParaRPr lang="en-US"/>
        </a:p>
      </dgm:t>
    </dgm:pt>
    <dgm:pt modelId="{AC3EFC77-F6FA-4FB3-87FE-B5E568F73210}">
      <dgm:prSet custT="1"/>
      <dgm:spPr>
        <a:solidFill>
          <a:schemeClr val="accent6">
            <a:lumMod val="60000"/>
            <a:lumOff val="40000"/>
          </a:schemeClr>
        </a:solidFill>
      </dgm:spPr>
      <dgm:t>
        <a:bodyPr/>
        <a:lstStyle/>
        <a:p>
          <a:r>
            <a:rPr lang="en-US" sz="1800" dirty="0"/>
            <a:t>Testing activities are a key part of implementation and deployment activities, although different kinds of tests are used in each core process. </a:t>
          </a:r>
        </a:p>
      </dgm:t>
    </dgm:pt>
    <dgm:pt modelId="{C635B280-2797-46F0-92A9-A640368E8335}" type="parTrans" cxnId="{3BCDD41F-4096-438F-833C-A2E1E16684A0}">
      <dgm:prSet/>
      <dgm:spPr/>
      <dgm:t>
        <a:bodyPr/>
        <a:lstStyle/>
        <a:p>
          <a:endParaRPr lang="en-US" sz="2000"/>
        </a:p>
      </dgm:t>
    </dgm:pt>
    <dgm:pt modelId="{44B0E9AF-C426-4471-AF5D-AC22E6D7031C}" type="sibTrans" cxnId="{3BCDD41F-4096-438F-833C-A2E1E16684A0}">
      <dgm:prSet/>
      <dgm:spPr/>
      <dgm:t>
        <a:bodyPr/>
        <a:lstStyle/>
        <a:p>
          <a:endParaRPr lang="en-US" sz="2000"/>
        </a:p>
      </dgm:t>
    </dgm:pt>
    <dgm:pt modelId="{823C0FEA-73B3-4279-BABB-3F425905A55B}">
      <dgm:prSet custT="1"/>
      <dgm:spPr>
        <a:solidFill>
          <a:schemeClr val="accent4">
            <a:lumMod val="60000"/>
            <a:lumOff val="40000"/>
          </a:schemeClr>
        </a:solidFill>
      </dgm:spPr>
      <dgm:t>
        <a:bodyPr/>
        <a:lstStyle/>
        <a:p>
          <a:r>
            <a:rPr lang="en-US" sz="1800" dirty="0"/>
            <a:t>Testing is the process of examining a component, subsystem, or system to determine its operational characteristics and whether it contains any defects. </a:t>
          </a:r>
        </a:p>
      </dgm:t>
    </dgm:pt>
    <dgm:pt modelId="{B0D3FA99-42FE-4B55-8053-E91670F1B3E0}" type="parTrans" cxnId="{35498DA8-1FD4-4D7B-B02A-090EC2B09A94}">
      <dgm:prSet/>
      <dgm:spPr/>
      <dgm:t>
        <a:bodyPr/>
        <a:lstStyle/>
        <a:p>
          <a:endParaRPr lang="en-US" sz="2000"/>
        </a:p>
      </dgm:t>
    </dgm:pt>
    <dgm:pt modelId="{57920C51-824D-4F7B-9C1E-58124B525C41}" type="sibTrans" cxnId="{35498DA8-1FD4-4D7B-B02A-090EC2B09A94}">
      <dgm:prSet/>
      <dgm:spPr/>
      <dgm:t>
        <a:bodyPr/>
        <a:lstStyle/>
        <a:p>
          <a:endParaRPr lang="en-US" sz="2000"/>
        </a:p>
      </dgm:t>
    </dgm:pt>
    <dgm:pt modelId="{F86D8703-4AA0-4572-B00E-BDDC2E34F964}">
      <dgm:prSet custT="1"/>
      <dgm:spPr>
        <a:solidFill>
          <a:schemeClr val="accent2">
            <a:lumMod val="60000"/>
            <a:lumOff val="40000"/>
          </a:schemeClr>
        </a:solidFill>
      </dgm:spPr>
      <dgm:t>
        <a:bodyPr/>
        <a:lstStyle/>
        <a:p>
          <a:r>
            <a:rPr lang="en-US" sz="1800" dirty="0"/>
            <a:t>To conduct a test, developers must have well-defined specifications for both functional and nonfunctional requirements. From the requirements specifications, test developers develop precise definitions of expected operational characteristics. </a:t>
          </a:r>
        </a:p>
      </dgm:t>
    </dgm:pt>
    <dgm:pt modelId="{7F2B41CE-D6C0-4338-9F18-A8E5FAD20F45}" type="parTrans" cxnId="{DDF48001-B538-4FBD-8DE6-82646AF9DE5A}">
      <dgm:prSet/>
      <dgm:spPr/>
      <dgm:t>
        <a:bodyPr/>
        <a:lstStyle/>
        <a:p>
          <a:endParaRPr lang="en-US" sz="2000"/>
        </a:p>
      </dgm:t>
    </dgm:pt>
    <dgm:pt modelId="{EC72BCF9-84FA-4729-96BD-73B702E4B88C}" type="sibTrans" cxnId="{DDF48001-B538-4FBD-8DE6-82646AF9DE5A}">
      <dgm:prSet/>
      <dgm:spPr/>
      <dgm:t>
        <a:bodyPr/>
        <a:lstStyle/>
        <a:p>
          <a:endParaRPr lang="en-US" sz="2000"/>
        </a:p>
      </dgm:t>
    </dgm:pt>
    <dgm:pt modelId="{28363061-4A12-4974-A764-6FA154EC07D1}">
      <dgm:prSet custT="1"/>
      <dgm:spPr>
        <a:solidFill>
          <a:schemeClr val="accent5">
            <a:lumMod val="60000"/>
            <a:lumOff val="40000"/>
          </a:schemeClr>
        </a:solidFill>
      </dgm:spPr>
      <dgm:t>
        <a:bodyPr/>
        <a:lstStyle/>
        <a:p>
          <a:r>
            <a:rPr lang="en-US" sz="1800" dirty="0"/>
            <a:t>The developers can test software by designing and building the software, exercising its function, and examining the results. If the results indicate a shortcoming or defect, then the project team cycles back through earlier implementation or deployment activities until the shortcoming is remedied or the defect is eliminated.</a:t>
          </a:r>
        </a:p>
      </dgm:t>
    </dgm:pt>
    <dgm:pt modelId="{1F0987C9-1855-47F8-954E-B5EB57C82EB8}" type="parTrans" cxnId="{5CA36674-9393-4EDD-96A0-5AEB634714E3}">
      <dgm:prSet/>
      <dgm:spPr/>
      <dgm:t>
        <a:bodyPr/>
        <a:lstStyle/>
        <a:p>
          <a:endParaRPr lang="en-US" sz="2000"/>
        </a:p>
      </dgm:t>
    </dgm:pt>
    <dgm:pt modelId="{F8DF3E2E-2806-46E2-BA4E-847BAFE7E77B}" type="sibTrans" cxnId="{5CA36674-9393-4EDD-96A0-5AEB634714E3}">
      <dgm:prSet/>
      <dgm:spPr/>
      <dgm:t>
        <a:bodyPr/>
        <a:lstStyle/>
        <a:p>
          <a:endParaRPr lang="en-US" sz="2000"/>
        </a:p>
      </dgm:t>
    </dgm:pt>
    <dgm:pt modelId="{8A238187-4472-43F8-B029-E66BB857082B}" type="pres">
      <dgm:prSet presAssocID="{070A89F0-D78E-449F-9D1E-A93406EAAAE1}" presName="linear" presStyleCnt="0">
        <dgm:presLayoutVars>
          <dgm:animLvl val="lvl"/>
          <dgm:resizeHandles val="exact"/>
        </dgm:presLayoutVars>
      </dgm:prSet>
      <dgm:spPr/>
    </dgm:pt>
    <dgm:pt modelId="{36A7E523-2172-422C-B783-B1BC43B592CF}" type="pres">
      <dgm:prSet presAssocID="{AC3EFC77-F6FA-4FB3-87FE-B5E568F73210}" presName="parentText" presStyleLbl="node1" presStyleIdx="0" presStyleCnt="4">
        <dgm:presLayoutVars>
          <dgm:chMax val="0"/>
          <dgm:bulletEnabled val="1"/>
        </dgm:presLayoutVars>
      </dgm:prSet>
      <dgm:spPr/>
    </dgm:pt>
    <dgm:pt modelId="{3FC0377D-1F2A-4536-9BB0-1082266C2681}" type="pres">
      <dgm:prSet presAssocID="{44B0E9AF-C426-4471-AF5D-AC22E6D7031C}" presName="spacer" presStyleCnt="0"/>
      <dgm:spPr/>
    </dgm:pt>
    <dgm:pt modelId="{B7613221-60F8-422F-BC7D-6C5CD7772FBB}" type="pres">
      <dgm:prSet presAssocID="{823C0FEA-73B3-4279-BABB-3F425905A55B}" presName="parentText" presStyleLbl="node1" presStyleIdx="1" presStyleCnt="4">
        <dgm:presLayoutVars>
          <dgm:chMax val="0"/>
          <dgm:bulletEnabled val="1"/>
        </dgm:presLayoutVars>
      </dgm:prSet>
      <dgm:spPr/>
    </dgm:pt>
    <dgm:pt modelId="{DFB53709-D025-4559-B9F8-094B0FC8A02F}" type="pres">
      <dgm:prSet presAssocID="{57920C51-824D-4F7B-9C1E-58124B525C41}" presName="spacer" presStyleCnt="0"/>
      <dgm:spPr/>
    </dgm:pt>
    <dgm:pt modelId="{0D262AC2-A66C-4B71-B30F-7D3CB14FB12B}" type="pres">
      <dgm:prSet presAssocID="{F86D8703-4AA0-4572-B00E-BDDC2E34F964}" presName="parentText" presStyleLbl="node1" presStyleIdx="2" presStyleCnt="4">
        <dgm:presLayoutVars>
          <dgm:chMax val="0"/>
          <dgm:bulletEnabled val="1"/>
        </dgm:presLayoutVars>
      </dgm:prSet>
      <dgm:spPr/>
    </dgm:pt>
    <dgm:pt modelId="{92D90E9F-499C-4DB7-A196-7C55CF48969C}" type="pres">
      <dgm:prSet presAssocID="{EC72BCF9-84FA-4729-96BD-73B702E4B88C}" presName="spacer" presStyleCnt="0"/>
      <dgm:spPr/>
    </dgm:pt>
    <dgm:pt modelId="{417EF5C6-4246-48E4-B00F-9E8B66B92A21}" type="pres">
      <dgm:prSet presAssocID="{28363061-4A12-4974-A764-6FA154EC07D1}" presName="parentText" presStyleLbl="node1" presStyleIdx="3" presStyleCnt="4">
        <dgm:presLayoutVars>
          <dgm:chMax val="0"/>
          <dgm:bulletEnabled val="1"/>
        </dgm:presLayoutVars>
      </dgm:prSet>
      <dgm:spPr/>
    </dgm:pt>
  </dgm:ptLst>
  <dgm:cxnLst>
    <dgm:cxn modelId="{DDF48001-B538-4FBD-8DE6-82646AF9DE5A}" srcId="{070A89F0-D78E-449F-9D1E-A93406EAAAE1}" destId="{F86D8703-4AA0-4572-B00E-BDDC2E34F964}" srcOrd="2" destOrd="0" parTransId="{7F2B41CE-D6C0-4338-9F18-A8E5FAD20F45}" sibTransId="{EC72BCF9-84FA-4729-96BD-73B702E4B88C}"/>
    <dgm:cxn modelId="{3BCDD41F-4096-438F-833C-A2E1E16684A0}" srcId="{070A89F0-D78E-449F-9D1E-A93406EAAAE1}" destId="{AC3EFC77-F6FA-4FB3-87FE-B5E568F73210}" srcOrd="0" destOrd="0" parTransId="{C635B280-2797-46F0-92A9-A640368E8335}" sibTransId="{44B0E9AF-C426-4471-AF5D-AC22E6D7031C}"/>
    <dgm:cxn modelId="{1017CA24-74C9-42C5-827A-F6688BF21886}" type="presOf" srcId="{070A89F0-D78E-449F-9D1E-A93406EAAAE1}" destId="{8A238187-4472-43F8-B029-E66BB857082B}" srcOrd="0" destOrd="0" presId="urn:microsoft.com/office/officeart/2005/8/layout/vList2"/>
    <dgm:cxn modelId="{75A97C2F-F219-438F-9E8A-541651CCD0C5}" type="presOf" srcId="{823C0FEA-73B3-4279-BABB-3F425905A55B}" destId="{B7613221-60F8-422F-BC7D-6C5CD7772FBB}" srcOrd="0" destOrd="0" presId="urn:microsoft.com/office/officeart/2005/8/layout/vList2"/>
    <dgm:cxn modelId="{5CA36674-9393-4EDD-96A0-5AEB634714E3}" srcId="{070A89F0-D78E-449F-9D1E-A93406EAAAE1}" destId="{28363061-4A12-4974-A764-6FA154EC07D1}" srcOrd="3" destOrd="0" parTransId="{1F0987C9-1855-47F8-954E-B5EB57C82EB8}" sibTransId="{F8DF3E2E-2806-46E2-BA4E-847BAFE7E77B}"/>
    <dgm:cxn modelId="{E6E70E58-192D-4994-9EE3-D2705019B0A4}" type="presOf" srcId="{28363061-4A12-4974-A764-6FA154EC07D1}" destId="{417EF5C6-4246-48E4-B00F-9E8B66B92A21}" srcOrd="0" destOrd="0" presId="urn:microsoft.com/office/officeart/2005/8/layout/vList2"/>
    <dgm:cxn modelId="{35498DA8-1FD4-4D7B-B02A-090EC2B09A94}" srcId="{070A89F0-D78E-449F-9D1E-A93406EAAAE1}" destId="{823C0FEA-73B3-4279-BABB-3F425905A55B}" srcOrd="1" destOrd="0" parTransId="{B0D3FA99-42FE-4B55-8053-E91670F1B3E0}" sibTransId="{57920C51-824D-4F7B-9C1E-58124B525C41}"/>
    <dgm:cxn modelId="{3C410EE7-3C8D-4053-A3B9-121DF817E52E}" type="presOf" srcId="{AC3EFC77-F6FA-4FB3-87FE-B5E568F73210}" destId="{36A7E523-2172-422C-B783-B1BC43B592CF}" srcOrd="0" destOrd="0" presId="urn:microsoft.com/office/officeart/2005/8/layout/vList2"/>
    <dgm:cxn modelId="{8EF502F7-D02C-4839-BCE4-8C483FAFC3ED}" type="presOf" srcId="{F86D8703-4AA0-4572-B00E-BDDC2E34F964}" destId="{0D262AC2-A66C-4B71-B30F-7D3CB14FB12B}" srcOrd="0" destOrd="0" presId="urn:microsoft.com/office/officeart/2005/8/layout/vList2"/>
    <dgm:cxn modelId="{0E2FB239-44F9-4202-9A9A-37428202B631}" type="presParOf" srcId="{8A238187-4472-43F8-B029-E66BB857082B}" destId="{36A7E523-2172-422C-B783-B1BC43B592CF}" srcOrd="0" destOrd="0" presId="urn:microsoft.com/office/officeart/2005/8/layout/vList2"/>
    <dgm:cxn modelId="{E8BC2C99-4C48-4111-955A-DF0CC79D60FA}" type="presParOf" srcId="{8A238187-4472-43F8-B029-E66BB857082B}" destId="{3FC0377D-1F2A-4536-9BB0-1082266C2681}" srcOrd="1" destOrd="0" presId="urn:microsoft.com/office/officeart/2005/8/layout/vList2"/>
    <dgm:cxn modelId="{112CCA2B-0148-4983-87BD-AD1C40C16530}" type="presParOf" srcId="{8A238187-4472-43F8-B029-E66BB857082B}" destId="{B7613221-60F8-422F-BC7D-6C5CD7772FBB}" srcOrd="2" destOrd="0" presId="urn:microsoft.com/office/officeart/2005/8/layout/vList2"/>
    <dgm:cxn modelId="{827167F9-9C89-4E4B-AC11-F36CAF3DB6B1}" type="presParOf" srcId="{8A238187-4472-43F8-B029-E66BB857082B}" destId="{DFB53709-D025-4559-B9F8-094B0FC8A02F}" srcOrd="3" destOrd="0" presId="urn:microsoft.com/office/officeart/2005/8/layout/vList2"/>
    <dgm:cxn modelId="{F7A294B0-98C0-46DB-A562-3932BD11A190}" type="presParOf" srcId="{8A238187-4472-43F8-B029-E66BB857082B}" destId="{0D262AC2-A66C-4B71-B30F-7D3CB14FB12B}" srcOrd="4" destOrd="0" presId="urn:microsoft.com/office/officeart/2005/8/layout/vList2"/>
    <dgm:cxn modelId="{14470AA3-1135-462E-9953-173D8DC1E9BD}" type="presParOf" srcId="{8A238187-4472-43F8-B029-E66BB857082B}" destId="{92D90E9F-499C-4DB7-A196-7C55CF48969C}" srcOrd="5" destOrd="0" presId="urn:microsoft.com/office/officeart/2005/8/layout/vList2"/>
    <dgm:cxn modelId="{31AEC476-CA34-4466-A5B7-F7400BF9CA4E}" type="presParOf" srcId="{8A238187-4472-43F8-B029-E66BB857082B}" destId="{417EF5C6-4246-48E4-B00F-9E8B66B92A2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BB2C49B-7041-443C-925C-211F8D063B5F}" type="doc">
      <dgm:prSet loTypeId="urn:microsoft.com/office/officeart/2005/8/layout/hierarchy4" loCatId="list" qsTypeId="urn:microsoft.com/office/officeart/2005/8/quickstyle/simple5" qsCatId="simple" csTypeId="urn:microsoft.com/office/officeart/2005/8/colors/accent4_4" csCatId="accent4" phldr="1"/>
      <dgm:spPr/>
      <dgm:t>
        <a:bodyPr/>
        <a:lstStyle/>
        <a:p>
          <a:endParaRPr lang="en-US"/>
        </a:p>
      </dgm:t>
    </dgm:pt>
    <dgm:pt modelId="{8FEE17A5-7E9D-4D2D-845C-D4EA5639D772}">
      <dgm:prSet custT="1"/>
      <dgm:spPr/>
      <dgm:t>
        <a:bodyPr/>
        <a:lstStyle/>
        <a:p>
          <a:r>
            <a:rPr lang="en-US" sz="3200" dirty="0">
              <a:solidFill>
                <a:schemeClr val="bg2">
                  <a:lumMod val="50000"/>
                </a:schemeClr>
              </a:solidFill>
            </a:rPr>
            <a:t>Packaging, Installing, and Deploying Components</a:t>
          </a:r>
        </a:p>
      </dgm:t>
    </dgm:pt>
    <dgm:pt modelId="{C40DE72E-2CEB-4A0C-A045-44E647F17127}" type="parTrans" cxnId="{5D8359A4-5A17-4B2A-B839-05D49EC1F3EE}">
      <dgm:prSet/>
      <dgm:spPr/>
      <dgm:t>
        <a:bodyPr/>
        <a:lstStyle/>
        <a:p>
          <a:endParaRPr lang="en-US"/>
        </a:p>
      </dgm:t>
    </dgm:pt>
    <dgm:pt modelId="{380794F1-8355-4C0D-9203-30061DC40657}" type="sibTrans" cxnId="{5D8359A4-5A17-4B2A-B839-05D49EC1F3EE}">
      <dgm:prSet/>
      <dgm:spPr/>
      <dgm:t>
        <a:bodyPr/>
        <a:lstStyle/>
        <a:p>
          <a:endParaRPr lang="en-US"/>
        </a:p>
      </dgm:t>
    </dgm:pt>
    <dgm:pt modelId="{12C6BFB2-3F0E-4E43-9A73-5EF67F5E5F3B}">
      <dgm:prSet/>
      <dgm:spPr>
        <a:solidFill>
          <a:schemeClr val="accent1">
            <a:lumMod val="40000"/>
            <a:lumOff val="60000"/>
          </a:schemeClr>
        </a:solidFill>
      </dgm:spPr>
      <dgm:t>
        <a:bodyPr/>
        <a:lstStyle/>
        <a:p>
          <a:r>
            <a:rPr lang="en-US" dirty="0">
              <a:solidFill>
                <a:schemeClr val="bg2">
                  <a:lumMod val="50000"/>
                </a:schemeClr>
              </a:solidFill>
            </a:rPr>
            <a:t>As with the other disciplines discussed in this chapter, deployment activities are highly interdependent with activities of the other disciplines. </a:t>
          </a:r>
        </a:p>
      </dgm:t>
    </dgm:pt>
    <dgm:pt modelId="{FCF25A65-189E-4742-B149-0B5BA4235BFB}" type="parTrans" cxnId="{1AA60550-C327-49CF-B9D6-05281BD5AE01}">
      <dgm:prSet/>
      <dgm:spPr/>
      <dgm:t>
        <a:bodyPr/>
        <a:lstStyle/>
        <a:p>
          <a:endParaRPr lang="en-US"/>
        </a:p>
      </dgm:t>
    </dgm:pt>
    <dgm:pt modelId="{9524AED1-D772-465A-B9FC-D77E8AFEEB71}" type="sibTrans" cxnId="{1AA60550-C327-49CF-B9D6-05281BD5AE01}">
      <dgm:prSet/>
      <dgm:spPr/>
      <dgm:t>
        <a:bodyPr/>
        <a:lstStyle/>
        <a:p>
          <a:endParaRPr lang="en-US"/>
        </a:p>
      </dgm:t>
    </dgm:pt>
    <dgm:pt modelId="{5F0EAE04-3AF4-4CB4-9EEA-C5BCE0569470}">
      <dgm:prSet/>
      <dgm:spPr>
        <a:solidFill>
          <a:schemeClr val="accent2">
            <a:lumMod val="75000"/>
          </a:schemeClr>
        </a:solidFill>
      </dgm:spPr>
      <dgm:t>
        <a:bodyPr/>
        <a:lstStyle/>
        <a:p>
          <a:r>
            <a:rPr lang="en-US" dirty="0"/>
            <a:t>In short, a system or subsystem can’t be deployed until it has been implemented and tested. If a system or subsystem is large and complex, it is typically deployed in multiple stages or versions, thus necessitating some formal method of configuration and change management.</a:t>
          </a:r>
        </a:p>
      </dgm:t>
    </dgm:pt>
    <dgm:pt modelId="{8766E508-0DC1-400C-AF51-FB98FA0F8BC2}" type="parTrans" cxnId="{0CB49267-6ACD-4282-8023-C1E9F61DE10F}">
      <dgm:prSet/>
      <dgm:spPr/>
      <dgm:t>
        <a:bodyPr/>
        <a:lstStyle/>
        <a:p>
          <a:endParaRPr lang="en-US"/>
        </a:p>
      </dgm:t>
    </dgm:pt>
    <dgm:pt modelId="{368B58F1-509F-43E2-B6CA-C1205A8B774A}" type="sibTrans" cxnId="{0CB49267-6ACD-4282-8023-C1E9F61DE10F}">
      <dgm:prSet/>
      <dgm:spPr/>
      <dgm:t>
        <a:bodyPr/>
        <a:lstStyle/>
        <a:p>
          <a:endParaRPr lang="en-US"/>
        </a:p>
      </dgm:t>
    </dgm:pt>
    <dgm:pt modelId="{79ACEC1E-C145-40E7-924A-DF8C50CFEEEC}" type="pres">
      <dgm:prSet presAssocID="{3BB2C49B-7041-443C-925C-211F8D063B5F}" presName="Name0" presStyleCnt="0">
        <dgm:presLayoutVars>
          <dgm:chPref val="1"/>
          <dgm:dir/>
          <dgm:animOne val="branch"/>
          <dgm:animLvl val="lvl"/>
          <dgm:resizeHandles/>
        </dgm:presLayoutVars>
      </dgm:prSet>
      <dgm:spPr/>
    </dgm:pt>
    <dgm:pt modelId="{BC22ECE2-5C05-47B6-A20E-FCBE612ABFF0}" type="pres">
      <dgm:prSet presAssocID="{8FEE17A5-7E9D-4D2D-845C-D4EA5639D772}" presName="vertOne" presStyleCnt="0"/>
      <dgm:spPr/>
    </dgm:pt>
    <dgm:pt modelId="{3138B164-3718-4DA4-BB5D-565FC8E5210F}" type="pres">
      <dgm:prSet presAssocID="{8FEE17A5-7E9D-4D2D-845C-D4EA5639D772}" presName="txOne" presStyleLbl="node0" presStyleIdx="0" presStyleCnt="1" custScaleY="30625">
        <dgm:presLayoutVars>
          <dgm:chPref val="3"/>
        </dgm:presLayoutVars>
      </dgm:prSet>
      <dgm:spPr/>
    </dgm:pt>
    <dgm:pt modelId="{2CFB66F6-4CAC-45B2-9D1C-6E1EF602F2E3}" type="pres">
      <dgm:prSet presAssocID="{8FEE17A5-7E9D-4D2D-845C-D4EA5639D772}" presName="parTransOne" presStyleCnt="0"/>
      <dgm:spPr/>
    </dgm:pt>
    <dgm:pt modelId="{2452DD2F-2B20-4489-8735-847F1E6D6D24}" type="pres">
      <dgm:prSet presAssocID="{8FEE17A5-7E9D-4D2D-845C-D4EA5639D772}" presName="horzOne" presStyleCnt="0"/>
      <dgm:spPr/>
    </dgm:pt>
    <dgm:pt modelId="{792E1A79-8801-400E-AB01-5C306CF313E8}" type="pres">
      <dgm:prSet presAssocID="{12C6BFB2-3F0E-4E43-9A73-5EF67F5E5F3B}" presName="vertTwo" presStyleCnt="0"/>
      <dgm:spPr/>
    </dgm:pt>
    <dgm:pt modelId="{37B83962-ED0D-4F51-B020-4C4A5B1FC4BC}" type="pres">
      <dgm:prSet presAssocID="{12C6BFB2-3F0E-4E43-9A73-5EF67F5E5F3B}" presName="txTwo" presStyleLbl="node2" presStyleIdx="0" presStyleCnt="2">
        <dgm:presLayoutVars>
          <dgm:chPref val="3"/>
        </dgm:presLayoutVars>
      </dgm:prSet>
      <dgm:spPr/>
    </dgm:pt>
    <dgm:pt modelId="{EA041D63-3240-48C7-83CE-E01C2410E83A}" type="pres">
      <dgm:prSet presAssocID="{12C6BFB2-3F0E-4E43-9A73-5EF67F5E5F3B}" presName="horzTwo" presStyleCnt="0"/>
      <dgm:spPr/>
    </dgm:pt>
    <dgm:pt modelId="{3342E087-5A0C-4A81-9EBC-AA46F143CF3B}" type="pres">
      <dgm:prSet presAssocID="{9524AED1-D772-465A-B9FC-D77E8AFEEB71}" presName="sibSpaceTwo" presStyleCnt="0"/>
      <dgm:spPr/>
    </dgm:pt>
    <dgm:pt modelId="{4E7D4CF7-EDAE-4E52-8E9F-AC075A966780}" type="pres">
      <dgm:prSet presAssocID="{5F0EAE04-3AF4-4CB4-9EEA-C5BCE0569470}" presName="vertTwo" presStyleCnt="0"/>
      <dgm:spPr/>
    </dgm:pt>
    <dgm:pt modelId="{7F888A69-339C-453E-B64C-00E1C980C4B0}" type="pres">
      <dgm:prSet presAssocID="{5F0EAE04-3AF4-4CB4-9EEA-C5BCE0569470}" presName="txTwo" presStyleLbl="node2" presStyleIdx="1" presStyleCnt="2">
        <dgm:presLayoutVars>
          <dgm:chPref val="3"/>
        </dgm:presLayoutVars>
      </dgm:prSet>
      <dgm:spPr/>
    </dgm:pt>
    <dgm:pt modelId="{1111AF07-C848-4D5A-9D7B-39A6E2AD023B}" type="pres">
      <dgm:prSet presAssocID="{5F0EAE04-3AF4-4CB4-9EEA-C5BCE0569470}" presName="horzTwo" presStyleCnt="0"/>
      <dgm:spPr/>
    </dgm:pt>
  </dgm:ptLst>
  <dgm:cxnLst>
    <dgm:cxn modelId="{03B05A2D-4D03-4BEC-8F58-4C89A734B937}" type="presOf" srcId="{3BB2C49B-7041-443C-925C-211F8D063B5F}" destId="{79ACEC1E-C145-40E7-924A-DF8C50CFEEEC}" srcOrd="0" destOrd="0" presId="urn:microsoft.com/office/officeart/2005/8/layout/hierarchy4"/>
    <dgm:cxn modelId="{D945C661-A6B3-489B-BB87-B3976DA27691}" type="presOf" srcId="{8FEE17A5-7E9D-4D2D-845C-D4EA5639D772}" destId="{3138B164-3718-4DA4-BB5D-565FC8E5210F}" srcOrd="0" destOrd="0" presId="urn:microsoft.com/office/officeart/2005/8/layout/hierarchy4"/>
    <dgm:cxn modelId="{0CB49267-6ACD-4282-8023-C1E9F61DE10F}" srcId="{8FEE17A5-7E9D-4D2D-845C-D4EA5639D772}" destId="{5F0EAE04-3AF4-4CB4-9EEA-C5BCE0569470}" srcOrd="1" destOrd="0" parTransId="{8766E508-0DC1-400C-AF51-FB98FA0F8BC2}" sibTransId="{368B58F1-509F-43E2-B6CA-C1205A8B774A}"/>
    <dgm:cxn modelId="{1AA60550-C327-49CF-B9D6-05281BD5AE01}" srcId="{8FEE17A5-7E9D-4D2D-845C-D4EA5639D772}" destId="{12C6BFB2-3F0E-4E43-9A73-5EF67F5E5F3B}" srcOrd="0" destOrd="0" parTransId="{FCF25A65-189E-4742-B149-0B5BA4235BFB}" sibTransId="{9524AED1-D772-465A-B9FC-D77E8AFEEB71}"/>
    <dgm:cxn modelId="{1FEE0C55-1C21-4C76-99EF-D737B811ED40}" type="presOf" srcId="{12C6BFB2-3F0E-4E43-9A73-5EF67F5E5F3B}" destId="{37B83962-ED0D-4F51-B020-4C4A5B1FC4BC}" srcOrd="0" destOrd="0" presId="urn:microsoft.com/office/officeart/2005/8/layout/hierarchy4"/>
    <dgm:cxn modelId="{5D8359A4-5A17-4B2A-B839-05D49EC1F3EE}" srcId="{3BB2C49B-7041-443C-925C-211F8D063B5F}" destId="{8FEE17A5-7E9D-4D2D-845C-D4EA5639D772}" srcOrd="0" destOrd="0" parTransId="{C40DE72E-2CEB-4A0C-A045-44E647F17127}" sibTransId="{380794F1-8355-4C0D-9203-30061DC40657}"/>
    <dgm:cxn modelId="{18AE15A6-B0F6-40DD-AF05-06512AD68AD8}" type="presOf" srcId="{5F0EAE04-3AF4-4CB4-9EEA-C5BCE0569470}" destId="{7F888A69-339C-453E-B64C-00E1C980C4B0}" srcOrd="0" destOrd="0" presId="urn:microsoft.com/office/officeart/2005/8/layout/hierarchy4"/>
    <dgm:cxn modelId="{33DE43B6-A6D2-490C-B9D4-5A77ACAF212F}" type="presParOf" srcId="{79ACEC1E-C145-40E7-924A-DF8C50CFEEEC}" destId="{BC22ECE2-5C05-47B6-A20E-FCBE612ABFF0}" srcOrd="0" destOrd="0" presId="urn:microsoft.com/office/officeart/2005/8/layout/hierarchy4"/>
    <dgm:cxn modelId="{D7A7822D-7B79-46D2-A337-1336C1CE790B}" type="presParOf" srcId="{BC22ECE2-5C05-47B6-A20E-FCBE612ABFF0}" destId="{3138B164-3718-4DA4-BB5D-565FC8E5210F}" srcOrd="0" destOrd="0" presId="urn:microsoft.com/office/officeart/2005/8/layout/hierarchy4"/>
    <dgm:cxn modelId="{E336E490-C668-4780-B3C9-99B8A1FB655C}" type="presParOf" srcId="{BC22ECE2-5C05-47B6-A20E-FCBE612ABFF0}" destId="{2CFB66F6-4CAC-45B2-9D1C-6E1EF602F2E3}" srcOrd="1" destOrd="0" presId="urn:microsoft.com/office/officeart/2005/8/layout/hierarchy4"/>
    <dgm:cxn modelId="{B8FC230B-6936-491E-A7EB-82964A26CE58}" type="presParOf" srcId="{BC22ECE2-5C05-47B6-A20E-FCBE612ABFF0}" destId="{2452DD2F-2B20-4489-8735-847F1E6D6D24}" srcOrd="2" destOrd="0" presId="urn:microsoft.com/office/officeart/2005/8/layout/hierarchy4"/>
    <dgm:cxn modelId="{659B0722-5FD3-49E3-A4D8-95613121B860}" type="presParOf" srcId="{2452DD2F-2B20-4489-8735-847F1E6D6D24}" destId="{792E1A79-8801-400E-AB01-5C306CF313E8}" srcOrd="0" destOrd="0" presId="urn:microsoft.com/office/officeart/2005/8/layout/hierarchy4"/>
    <dgm:cxn modelId="{ACBAFFD4-BACF-4C85-92FD-2FD82EB509AB}" type="presParOf" srcId="{792E1A79-8801-400E-AB01-5C306CF313E8}" destId="{37B83962-ED0D-4F51-B020-4C4A5B1FC4BC}" srcOrd="0" destOrd="0" presId="urn:microsoft.com/office/officeart/2005/8/layout/hierarchy4"/>
    <dgm:cxn modelId="{6622E0C0-4128-46A5-BD66-74A5770D86ED}" type="presParOf" srcId="{792E1A79-8801-400E-AB01-5C306CF313E8}" destId="{EA041D63-3240-48C7-83CE-E01C2410E83A}" srcOrd="1" destOrd="0" presId="urn:microsoft.com/office/officeart/2005/8/layout/hierarchy4"/>
    <dgm:cxn modelId="{32F171D7-AF6D-49C2-897F-D64C0F4E0790}" type="presParOf" srcId="{2452DD2F-2B20-4489-8735-847F1E6D6D24}" destId="{3342E087-5A0C-4A81-9EBC-AA46F143CF3B}" srcOrd="1" destOrd="0" presId="urn:microsoft.com/office/officeart/2005/8/layout/hierarchy4"/>
    <dgm:cxn modelId="{3E4EE109-F368-4119-80C4-8AC761E44841}" type="presParOf" srcId="{2452DD2F-2B20-4489-8735-847F1E6D6D24}" destId="{4E7D4CF7-EDAE-4E52-8E9F-AC075A966780}" srcOrd="2" destOrd="0" presId="urn:microsoft.com/office/officeart/2005/8/layout/hierarchy4"/>
    <dgm:cxn modelId="{08B32335-84FE-43EF-AB81-DFAAAE9D3B5F}" type="presParOf" srcId="{4E7D4CF7-EDAE-4E52-8E9F-AC075A966780}" destId="{7F888A69-339C-453E-B64C-00E1C980C4B0}" srcOrd="0" destOrd="0" presId="urn:microsoft.com/office/officeart/2005/8/layout/hierarchy4"/>
    <dgm:cxn modelId="{8882472A-44C5-463E-97DE-F51F3943DE89}" type="presParOf" srcId="{4E7D4CF7-EDAE-4E52-8E9F-AC075A966780}" destId="{1111AF07-C848-4D5A-9D7B-39A6E2AD023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FC3806E-E881-497B-9C99-810DAF4FF4F3}" type="doc">
      <dgm:prSet loTypeId="urn:microsoft.com/office/officeart/2008/layout/LinedList" loCatId="list" qsTypeId="urn:microsoft.com/office/officeart/2005/8/quickstyle/simple2" qsCatId="simple" csTypeId="urn:microsoft.com/office/officeart/2005/8/colors/accent4_4" csCatId="accent4" phldr="1"/>
      <dgm:spPr/>
      <dgm:t>
        <a:bodyPr/>
        <a:lstStyle/>
        <a:p>
          <a:endParaRPr lang="en-US"/>
        </a:p>
      </dgm:t>
    </dgm:pt>
    <dgm:pt modelId="{96EF51DD-AE01-46D5-A7E6-241CBCC78690}">
      <dgm:prSet custT="1"/>
      <dgm:spPr/>
      <dgm:t>
        <a:bodyPr/>
        <a:lstStyle/>
        <a:p>
          <a:r>
            <a:rPr lang="en-US" sz="2000" dirty="0"/>
            <a:t>Packaging, Installing, and Deploying Components</a:t>
          </a:r>
        </a:p>
      </dgm:t>
    </dgm:pt>
    <dgm:pt modelId="{16B1A213-E486-4351-B78E-CC0CF18BD73C}" type="parTrans" cxnId="{ADD8D83F-E6FB-453F-854B-29ACA15E3543}">
      <dgm:prSet/>
      <dgm:spPr/>
      <dgm:t>
        <a:bodyPr/>
        <a:lstStyle/>
        <a:p>
          <a:endParaRPr lang="en-US"/>
        </a:p>
      </dgm:t>
    </dgm:pt>
    <dgm:pt modelId="{DD41DCCF-F07F-4E23-BA59-D93E54C41104}" type="sibTrans" cxnId="{ADD8D83F-E6FB-453F-854B-29ACA15E3543}">
      <dgm:prSet/>
      <dgm:spPr/>
      <dgm:t>
        <a:bodyPr/>
        <a:lstStyle/>
        <a:p>
          <a:endParaRPr lang="en-US"/>
        </a:p>
      </dgm:t>
    </dgm:pt>
    <dgm:pt modelId="{19035744-E938-4DF0-BCC8-C184B5BACC1A}">
      <dgm:prSet custT="1"/>
      <dgm:spPr/>
      <dgm:t>
        <a:bodyPr/>
        <a:lstStyle/>
        <a:p>
          <a:r>
            <a:rPr lang="en-US" sz="2000" dirty="0"/>
            <a:t>Important issues to consider when planning deployment include the following: </a:t>
          </a:r>
        </a:p>
      </dgm:t>
    </dgm:pt>
    <dgm:pt modelId="{4AB460E0-74AE-4DF9-A212-46B42C800266}" type="parTrans" cxnId="{28F30B61-CDB9-4EB7-90C8-56A1F85B58EA}">
      <dgm:prSet/>
      <dgm:spPr/>
      <dgm:t>
        <a:bodyPr/>
        <a:lstStyle/>
        <a:p>
          <a:endParaRPr lang="en-US"/>
        </a:p>
      </dgm:t>
    </dgm:pt>
    <dgm:pt modelId="{BA9F5F1A-D38D-4D2B-B7F1-C6D0CB64FA14}" type="sibTrans" cxnId="{28F30B61-CDB9-4EB7-90C8-56A1F85B58EA}">
      <dgm:prSet/>
      <dgm:spPr/>
      <dgm:t>
        <a:bodyPr/>
        <a:lstStyle/>
        <a:p>
          <a:endParaRPr lang="en-US"/>
        </a:p>
      </dgm:t>
    </dgm:pt>
    <dgm:pt modelId="{4B5595AB-B0FA-4614-AF79-08021F71FA28}">
      <dgm:prSet/>
      <dgm:spPr/>
      <dgm:t>
        <a:bodyPr/>
        <a:lstStyle/>
        <a:p>
          <a:r>
            <a:rPr lang="en-US" dirty="0"/>
            <a:t>Incurring costs of operating both systems in parallel </a:t>
          </a:r>
        </a:p>
      </dgm:t>
    </dgm:pt>
    <dgm:pt modelId="{9B6783C6-A7FB-41E8-83A1-C17B5E442019}" type="parTrans" cxnId="{2AA9C72C-956F-47A1-83A7-DFA8C03865B9}">
      <dgm:prSet/>
      <dgm:spPr/>
      <dgm:t>
        <a:bodyPr/>
        <a:lstStyle/>
        <a:p>
          <a:endParaRPr lang="en-US"/>
        </a:p>
      </dgm:t>
    </dgm:pt>
    <dgm:pt modelId="{072A5F08-BD46-4A3A-B7F2-A1C8E86F4C9D}" type="sibTrans" cxnId="{2AA9C72C-956F-47A1-83A7-DFA8C03865B9}">
      <dgm:prSet/>
      <dgm:spPr/>
      <dgm:t>
        <a:bodyPr/>
        <a:lstStyle/>
        <a:p>
          <a:endParaRPr lang="en-US"/>
        </a:p>
      </dgm:t>
    </dgm:pt>
    <dgm:pt modelId="{582E1EAC-CFB3-4F4A-83B9-A7348974A9B8}">
      <dgm:prSet/>
      <dgm:spPr/>
      <dgm:t>
        <a:bodyPr/>
        <a:lstStyle/>
        <a:p>
          <a:r>
            <a:rPr lang="en-US"/>
            <a:t>Detecting and correcting errors in the new system </a:t>
          </a:r>
        </a:p>
      </dgm:t>
    </dgm:pt>
    <dgm:pt modelId="{A70E7563-A9B7-48EB-A8AF-4DF4ECDD9A30}" type="parTrans" cxnId="{D20F1D75-5C93-4EB2-A407-68D086EDFBFF}">
      <dgm:prSet/>
      <dgm:spPr/>
      <dgm:t>
        <a:bodyPr/>
        <a:lstStyle/>
        <a:p>
          <a:endParaRPr lang="en-US"/>
        </a:p>
      </dgm:t>
    </dgm:pt>
    <dgm:pt modelId="{EDE8E0C1-78A0-4701-AE8F-18ACF388DA70}" type="sibTrans" cxnId="{D20F1D75-5C93-4EB2-A407-68D086EDFBFF}">
      <dgm:prSet/>
      <dgm:spPr/>
      <dgm:t>
        <a:bodyPr/>
        <a:lstStyle/>
        <a:p>
          <a:endParaRPr lang="en-US"/>
        </a:p>
      </dgm:t>
    </dgm:pt>
    <dgm:pt modelId="{AFD80800-3158-4CE7-BF32-30D0BDE39ED4}">
      <dgm:prSet/>
      <dgm:spPr/>
      <dgm:t>
        <a:bodyPr/>
        <a:lstStyle/>
        <a:p>
          <a:r>
            <a:rPr lang="en-US"/>
            <a:t>Potentially disrupting the company and IS operations </a:t>
          </a:r>
        </a:p>
      </dgm:t>
    </dgm:pt>
    <dgm:pt modelId="{3AEE5A63-EB9E-4725-A457-E2BFC939DDA3}" type="parTrans" cxnId="{28C2519F-F381-46A5-A494-128E8203A644}">
      <dgm:prSet/>
      <dgm:spPr/>
      <dgm:t>
        <a:bodyPr/>
        <a:lstStyle/>
        <a:p>
          <a:endParaRPr lang="en-US"/>
        </a:p>
      </dgm:t>
    </dgm:pt>
    <dgm:pt modelId="{0EFBEF01-DF11-4ACB-9DDE-4AEAA0B1820E}" type="sibTrans" cxnId="{28C2519F-F381-46A5-A494-128E8203A644}">
      <dgm:prSet/>
      <dgm:spPr/>
      <dgm:t>
        <a:bodyPr/>
        <a:lstStyle/>
        <a:p>
          <a:endParaRPr lang="en-US"/>
        </a:p>
      </dgm:t>
    </dgm:pt>
    <dgm:pt modelId="{BEEEE89F-905A-4CA6-971C-1601CEEDE337}">
      <dgm:prSet/>
      <dgm:spPr/>
      <dgm:t>
        <a:bodyPr/>
        <a:lstStyle/>
        <a:p>
          <a:r>
            <a:rPr lang="en-US"/>
            <a:t>Training personnel and familiarizing customers with new procedures</a:t>
          </a:r>
        </a:p>
      </dgm:t>
    </dgm:pt>
    <dgm:pt modelId="{0A43374E-5E4A-43CB-A0FF-5AFDD30FE8ED}" type="parTrans" cxnId="{0B39CC9B-B1EC-4FD5-9381-9F71F5D57ACE}">
      <dgm:prSet/>
      <dgm:spPr/>
      <dgm:t>
        <a:bodyPr/>
        <a:lstStyle/>
        <a:p>
          <a:endParaRPr lang="en-US"/>
        </a:p>
      </dgm:t>
    </dgm:pt>
    <dgm:pt modelId="{FA4E53EA-5164-4B42-8FBF-AC2C67F32D13}" type="sibTrans" cxnId="{0B39CC9B-B1EC-4FD5-9381-9F71F5D57ACE}">
      <dgm:prSet/>
      <dgm:spPr/>
      <dgm:t>
        <a:bodyPr/>
        <a:lstStyle/>
        <a:p>
          <a:endParaRPr lang="en-US"/>
        </a:p>
      </dgm:t>
    </dgm:pt>
    <dgm:pt modelId="{ED07DB6B-C472-459D-8479-D94FFF8623D5}" type="pres">
      <dgm:prSet presAssocID="{3FC3806E-E881-497B-9C99-810DAF4FF4F3}" presName="vert0" presStyleCnt="0">
        <dgm:presLayoutVars>
          <dgm:dir/>
          <dgm:animOne val="branch"/>
          <dgm:animLvl val="lvl"/>
        </dgm:presLayoutVars>
      </dgm:prSet>
      <dgm:spPr/>
    </dgm:pt>
    <dgm:pt modelId="{09C908F1-9BCF-4521-8615-3654868F3FED}" type="pres">
      <dgm:prSet presAssocID="{96EF51DD-AE01-46D5-A7E6-241CBCC78690}" presName="thickLine" presStyleLbl="alignNode1" presStyleIdx="0" presStyleCnt="1"/>
      <dgm:spPr/>
    </dgm:pt>
    <dgm:pt modelId="{B5AEF20F-9F94-4B74-8A09-307120507262}" type="pres">
      <dgm:prSet presAssocID="{96EF51DD-AE01-46D5-A7E6-241CBCC78690}" presName="horz1" presStyleCnt="0"/>
      <dgm:spPr/>
    </dgm:pt>
    <dgm:pt modelId="{3B9D7F56-CDBA-4E12-B87E-4454DFB8048F}" type="pres">
      <dgm:prSet presAssocID="{96EF51DD-AE01-46D5-A7E6-241CBCC78690}" presName="tx1" presStyleLbl="revTx" presStyleIdx="0" presStyleCnt="6"/>
      <dgm:spPr/>
    </dgm:pt>
    <dgm:pt modelId="{9A45A042-1F2A-4A6F-833D-FAA45705D914}" type="pres">
      <dgm:prSet presAssocID="{96EF51DD-AE01-46D5-A7E6-241CBCC78690}" presName="vert1" presStyleCnt="0"/>
      <dgm:spPr/>
    </dgm:pt>
    <dgm:pt modelId="{88FD39D9-D9A3-4FE0-AA37-CDBD9361D409}" type="pres">
      <dgm:prSet presAssocID="{19035744-E938-4DF0-BCC8-C184B5BACC1A}" presName="vertSpace2a" presStyleCnt="0"/>
      <dgm:spPr/>
    </dgm:pt>
    <dgm:pt modelId="{2EB85083-10D8-4F07-BA8D-3FBAB4F910DA}" type="pres">
      <dgm:prSet presAssocID="{19035744-E938-4DF0-BCC8-C184B5BACC1A}" presName="horz2" presStyleCnt="0"/>
      <dgm:spPr/>
    </dgm:pt>
    <dgm:pt modelId="{B367C766-5E31-44A3-9D53-BCF3BB0571D7}" type="pres">
      <dgm:prSet presAssocID="{19035744-E938-4DF0-BCC8-C184B5BACC1A}" presName="horzSpace2" presStyleCnt="0"/>
      <dgm:spPr/>
    </dgm:pt>
    <dgm:pt modelId="{AF59E5C0-5C58-47A1-8CB9-2697DC9CA1A8}" type="pres">
      <dgm:prSet presAssocID="{19035744-E938-4DF0-BCC8-C184B5BACC1A}" presName="tx2" presStyleLbl="revTx" presStyleIdx="1" presStyleCnt="6" custScaleX="83523"/>
      <dgm:spPr/>
    </dgm:pt>
    <dgm:pt modelId="{4537F184-B2AC-4C34-860C-B731325C121F}" type="pres">
      <dgm:prSet presAssocID="{19035744-E938-4DF0-BCC8-C184B5BACC1A}" presName="vert2" presStyleCnt="0"/>
      <dgm:spPr/>
    </dgm:pt>
    <dgm:pt modelId="{AF42F1F8-5F4F-4AD6-AA35-4EFAD8356840}" type="pres">
      <dgm:prSet presAssocID="{4B5595AB-B0FA-4614-AF79-08021F71FA28}" presName="horz3" presStyleCnt="0"/>
      <dgm:spPr/>
    </dgm:pt>
    <dgm:pt modelId="{36791731-C0D6-40A7-9BE2-2261CC17B316}" type="pres">
      <dgm:prSet presAssocID="{4B5595AB-B0FA-4614-AF79-08021F71FA28}" presName="horzSpace3" presStyleCnt="0"/>
      <dgm:spPr/>
    </dgm:pt>
    <dgm:pt modelId="{4FB28A85-71EF-4FFD-BE80-620C387C0F27}" type="pres">
      <dgm:prSet presAssocID="{4B5595AB-B0FA-4614-AF79-08021F71FA28}" presName="tx3" presStyleLbl="revTx" presStyleIdx="2" presStyleCnt="6"/>
      <dgm:spPr/>
    </dgm:pt>
    <dgm:pt modelId="{D18DFC30-F900-4C6F-9305-0DB40A27B1D8}" type="pres">
      <dgm:prSet presAssocID="{4B5595AB-B0FA-4614-AF79-08021F71FA28}" presName="vert3" presStyleCnt="0"/>
      <dgm:spPr/>
    </dgm:pt>
    <dgm:pt modelId="{F43063F1-856D-4FCF-B491-081D98D9AF64}" type="pres">
      <dgm:prSet presAssocID="{072A5F08-BD46-4A3A-B7F2-A1C8E86F4C9D}" presName="thinLine3" presStyleLbl="callout" presStyleIdx="0" presStyleCnt="4"/>
      <dgm:spPr/>
    </dgm:pt>
    <dgm:pt modelId="{1D588740-7798-4C8E-B9C9-5F9A12029961}" type="pres">
      <dgm:prSet presAssocID="{582E1EAC-CFB3-4F4A-83B9-A7348974A9B8}" presName="horz3" presStyleCnt="0"/>
      <dgm:spPr/>
    </dgm:pt>
    <dgm:pt modelId="{C7AC8113-856B-4CA3-9009-3D41618CA532}" type="pres">
      <dgm:prSet presAssocID="{582E1EAC-CFB3-4F4A-83B9-A7348974A9B8}" presName="horzSpace3" presStyleCnt="0"/>
      <dgm:spPr/>
    </dgm:pt>
    <dgm:pt modelId="{674C4576-9757-4CA7-BED4-5CCC21608F10}" type="pres">
      <dgm:prSet presAssocID="{582E1EAC-CFB3-4F4A-83B9-A7348974A9B8}" presName="tx3" presStyleLbl="revTx" presStyleIdx="3" presStyleCnt="6"/>
      <dgm:spPr/>
    </dgm:pt>
    <dgm:pt modelId="{A0923A81-7A43-433C-8744-A1B34E61326D}" type="pres">
      <dgm:prSet presAssocID="{582E1EAC-CFB3-4F4A-83B9-A7348974A9B8}" presName="vert3" presStyleCnt="0"/>
      <dgm:spPr/>
    </dgm:pt>
    <dgm:pt modelId="{555421B7-9855-401B-AB04-09FFD83B9926}" type="pres">
      <dgm:prSet presAssocID="{EDE8E0C1-78A0-4701-AE8F-18ACF388DA70}" presName="thinLine3" presStyleLbl="callout" presStyleIdx="1" presStyleCnt="4"/>
      <dgm:spPr/>
    </dgm:pt>
    <dgm:pt modelId="{342DF2A2-3022-4272-86C7-7AD2AC63FE5B}" type="pres">
      <dgm:prSet presAssocID="{AFD80800-3158-4CE7-BF32-30D0BDE39ED4}" presName="horz3" presStyleCnt="0"/>
      <dgm:spPr/>
    </dgm:pt>
    <dgm:pt modelId="{D34C5088-0BB3-4DCE-B9B1-BE3F17BD5AB0}" type="pres">
      <dgm:prSet presAssocID="{AFD80800-3158-4CE7-BF32-30D0BDE39ED4}" presName="horzSpace3" presStyleCnt="0"/>
      <dgm:spPr/>
    </dgm:pt>
    <dgm:pt modelId="{411A3DF2-928C-47BD-BB93-30D38DA3AAF7}" type="pres">
      <dgm:prSet presAssocID="{AFD80800-3158-4CE7-BF32-30D0BDE39ED4}" presName="tx3" presStyleLbl="revTx" presStyleIdx="4" presStyleCnt="6"/>
      <dgm:spPr/>
    </dgm:pt>
    <dgm:pt modelId="{FC0EE81F-E5E2-45B5-B02A-11CE95E1CB9D}" type="pres">
      <dgm:prSet presAssocID="{AFD80800-3158-4CE7-BF32-30D0BDE39ED4}" presName="vert3" presStyleCnt="0"/>
      <dgm:spPr/>
    </dgm:pt>
    <dgm:pt modelId="{DE5FE5FE-D847-419C-B9A0-1B19D8264683}" type="pres">
      <dgm:prSet presAssocID="{0EFBEF01-DF11-4ACB-9DDE-4AEAA0B1820E}" presName="thinLine3" presStyleLbl="callout" presStyleIdx="2" presStyleCnt="4"/>
      <dgm:spPr/>
    </dgm:pt>
    <dgm:pt modelId="{4723963C-FE4C-4D37-AF13-947EB298493D}" type="pres">
      <dgm:prSet presAssocID="{BEEEE89F-905A-4CA6-971C-1601CEEDE337}" presName="horz3" presStyleCnt="0"/>
      <dgm:spPr/>
    </dgm:pt>
    <dgm:pt modelId="{011323C1-2080-4872-BC7B-F89ED57955FD}" type="pres">
      <dgm:prSet presAssocID="{BEEEE89F-905A-4CA6-971C-1601CEEDE337}" presName="horzSpace3" presStyleCnt="0"/>
      <dgm:spPr/>
    </dgm:pt>
    <dgm:pt modelId="{3EEA4AB2-554E-406C-AC25-9CEB8F498B8D}" type="pres">
      <dgm:prSet presAssocID="{BEEEE89F-905A-4CA6-971C-1601CEEDE337}" presName="tx3" presStyleLbl="revTx" presStyleIdx="5" presStyleCnt="6"/>
      <dgm:spPr/>
    </dgm:pt>
    <dgm:pt modelId="{804AA219-54C5-45E3-AF71-51B4433A526B}" type="pres">
      <dgm:prSet presAssocID="{BEEEE89F-905A-4CA6-971C-1601CEEDE337}" presName="vert3" presStyleCnt="0"/>
      <dgm:spPr/>
    </dgm:pt>
    <dgm:pt modelId="{4D4B1CE6-9337-49B3-88CB-54E183781B78}" type="pres">
      <dgm:prSet presAssocID="{19035744-E938-4DF0-BCC8-C184B5BACC1A}" presName="thinLine2b" presStyleLbl="callout" presStyleIdx="3" presStyleCnt="4"/>
      <dgm:spPr/>
    </dgm:pt>
    <dgm:pt modelId="{68DA3CC1-1CFC-4139-A199-94AADC816CC3}" type="pres">
      <dgm:prSet presAssocID="{19035744-E938-4DF0-BCC8-C184B5BACC1A}" presName="vertSpace2b" presStyleCnt="0"/>
      <dgm:spPr/>
    </dgm:pt>
  </dgm:ptLst>
  <dgm:cxnLst>
    <dgm:cxn modelId="{2AA9C72C-956F-47A1-83A7-DFA8C03865B9}" srcId="{19035744-E938-4DF0-BCC8-C184B5BACC1A}" destId="{4B5595AB-B0FA-4614-AF79-08021F71FA28}" srcOrd="0" destOrd="0" parTransId="{9B6783C6-A7FB-41E8-83A1-C17B5E442019}" sibTransId="{072A5F08-BD46-4A3A-B7F2-A1C8E86F4C9D}"/>
    <dgm:cxn modelId="{290CEE3C-4945-46B9-9B86-D8B0C0DBD7FF}" type="presOf" srcId="{96EF51DD-AE01-46D5-A7E6-241CBCC78690}" destId="{3B9D7F56-CDBA-4E12-B87E-4454DFB8048F}" srcOrd="0" destOrd="0" presId="urn:microsoft.com/office/officeart/2008/layout/LinedList"/>
    <dgm:cxn modelId="{ADD8D83F-E6FB-453F-854B-29ACA15E3543}" srcId="{3FC3806E-E881-497B-9C99-810DAF4FF4F3}" destId="{96EF51DD-AE01-46D5-A7E6-241CBCC78690}" srcOrd="0" destOrd="0" parTransId="{16B1A213-E486-4351-B78E-CC0CF18BD73C}" sibTransId="{DD41DCCF-F07F-4E23-BA59-D93E54C41104}"/>
    <dgm:cxn modelId="{A28E2B5F-B694-4C8E-BD49-E2D0510713F7}" type="presOf" srcId="{19035744-E938-4DF0-BCC8-C184B5BACC1A}" destId="{AF59E5C0-5C58-47A1-8CB9-2697DC9CA1A8}" srcOrd="0" destOrd="0" presId="urn:microsoft.com/office/officeart/2008/layout/LinedList"/>
    <dgm:cxn modelId="{28F30B61-CDB9-4EB7-90C8-56A1F85B58EA}" srcId="{96EF51DD-AE01-46D5-A7E6-241CBCC78690}" destId="{19035744-E938-4DF0-BCC8-C184B5BACC1A}" srcOrd="0" destOrd="0" parTransId="{4AB460E0-74AE-4DF9-A212-46B42C800266}" sibTransId="{BA9F5F1A-D38D-4D2B-B7F1-C6D0CB64FA14}"/>
    <dgm:cxn modelId="{A5756C64-63B2-455D-81CC-B8671C7105AF}" type="presOf" srcId="{AFD80800-3158-4CE7-BF32-30D0BDE39ED4}" destId="{411A3DF2-928C-47BD-BB93-30D38DA3AAF7}" srcOrd="0" destOrd="0" presId="urn:microsoft.com/office/officeart/2008/layout/LinedList"/>
    <dgm:cxn modelId="{D20F1D75-5C93-4EB2-A407-68D086EDFBFF}" srcId="{19035744-E938-4DF0-BCC8-C184B5BACC1A}" destId="{582E1EAC-CFB3-4F4A-83B9-A7348974A9B8}" srcOrd="1" destOrd="0" parTransId="{A70E7563-A9B7-48EB-A8AF-4DF4ECDD9A30}" sibTransId="{EDE8E0C1-78A0-4701-AE8F-18ACF388DA70}"/>
    <dgm:cxn modelId="{72CB0457-3D53-4FE0-96A9-D2F4694B94BC}" type="presOf" srcId="{582E1EAC-CFB3-4F4A-83B9-A7348974A9B8}" destId="{674C4576-9757-4CA7-BED4-5CCC21608F10}" srcOrd="0" destOrd="0" presId="urn:microsoft.com/office/officeart/2008/layout/LinedList"/>
    <dgm:cxn modelId="{0B39CC9B-B1EC-4FD5-9381-9F71F5D57ACE}" srcId="{19035744-E938-4DF0-BCC8-C184B5BACC1A}" destId="{BEEEE89F-905A-4CA6-971C-1601CEEDE337}" srcOrd="3" destOrd="0" parTransId="{0A43374E-5E4A-43CB-A0FF-5AFDD30FE8ED}" sibTransId="{FA4E53EA-5164-4B42-8FBF-AC2C67F32D13}"/>
    <dgm:cxn modelId="{28C2519F-F381-46A5-A494-128E8203A644}" srcId="{19035744-E938-4DF0-BCC8-C184B5BACC1A}" destId="{AFD80800-3158-4CE7-BF32-30D0BDE39ED4}" srcOrd="2" destOrd="0" parTransId="{3AEE5A63-EB9E-4725-A457-E2BFC939DDA3}" sibTransId="{0EFBEF01-DF11-4ACB-9DDE-4AEAA0B1820E}"/>
    <dgm:cxn modelId="{3EB85EB2-C2EB-4FB0-983D-B4FCB5E3A813}" type="presOf" srcId="{3FC3806E-E881-497B-9C99-810DAF4FF4F3}" destId="{ED07DB6B-C472-459D-8479-D94FFF8623D5}" srcOrd="0" destOrd="0" presId="urn:microsoft.com/office/officeart/2008/layout/LinedList"/>
    <dgm:cxn modelId="{762619E9-4019-43FF-B2D8-556B790E50E6}" type="presOf" srcId="{BEEEE89F-905A-4CA6-971C-1601CEEDE337}" destId="{3EEA4AB2-554E-406C-AC25-9CEB8F498B8D}" srcOrd="0" destOrd="0" presId="urn:microsoft.com/office/officeart/2008/layout/LinedList"/>
    <dgm:cxn modelId="{5BD922ED-3555-4B42-A018-D766C4C7FA59}" type="presOf" srcId="{4B5595AB-B0FA-4614-AF79-08021F71FA28}" destId="{4FB28A85-71EF-4FFD-BE80-620C387C0F27}" srcOrd="0" destOrd="0" presId="urn:microsoft.com/office/officeart/2008/layout/LinedList"/>
    <dgm:cxn modelId="{BCFCEF7E-4C3C-4513-84F3-82E37CC435EB}" type="presParOf" srcId="{ED07DB6B-C472-459D-8479-D94FFF8623D5}" destId="{09C908F1-9BCF-4521-8615-3654868F3FED}" srcOrd="0" destOrd="0" presId="urn:microsoft.com/office/officeart/2008/layout/LinedList"/>
    <dgm:cxn modelId="{FB957B3D-9FAE-4A2D-A95B-F9436E1CEC63}" type="presParOf" srcId="{ED07DB6B-C472-459D-8479-D94FFF8623D5}" destId="{B5AEF20F-9F94-4B74-8A09-307120507262}" srcOrd="1" destOrd="0" presId="urn:microsoft.com/office/officeart/2008/layout/LinedList"/>
    <dgm:cxn modelId="{E31A5835-4825-447B-BBDD-5E525F579F60}" type="presParOf" srcId="{B5AEF20F-9F94-4B74-8A09-307120507262}" destId="{3B9D7F56-CDBA-4E12-B87E-4454DFB8048F}" srcOrd="0" destOrd="0" presId="urn:microsoft.com/office/officeart/2008/layout/LinedList"/>
    <dgm:cxn modelId="{42EB574B-5557-46DB-8406-2CFA1C9245B8}" type="presParOf" srcId="{B5AEF20F-9F94-4B74-8A09-307120507262}" destId="{9A45A042-1F2A-4A6F-833D-FAA45705D914}" srcOrd="1" destOrd="0" presId="urn:microsoft.com/office/officeart/2008/layout/LinedList"/>
    <dgm:cxn modelId="{DF650E58-8862-4E5E-BAD1-AF41A8BA213D}" type="presParOf" srcId="{9A45A042-1F2A-4A6F-833D-FAA45705D914}" destId="{88FD39D9-D9A3-4FE0-AA37-CDBD9361D409}" srcOrd="0" destOrd="0" presId="urn:microsoft.com/office/officeart/2008/layout/LinedList"/>
    <dgm:cxn modelId="{7CFE0643-DD08-496B-85EB-0E80885D37C9}" type="presParOf" srcId="{9A45A042-1F2A-4A6F-833D-FAA45705D914}" destId="{2EB85083-10D8-4F07-BA8D-3FBAB4F910DA}" srcOrd="1" destOrd="0" presId="urn:microsoft.com/office/officeart/2008/layout/LinedList"/>
    <dgm:cxn modelId="{13FE6866-BE89-46E9-B52E-3CEF1828FDAE}" type="presParOf" srcId="{2EB85083-10D8-4F07-BA8D-3FBAB4F910DA}" destId="{B367C766-5E31-44A3-9D53-BCF3BB0571D7}" srcOrd="0" destOrd="0" presId="urn:microsoft.com/office/officeart/2008/layout/LinedList"/>
    <dgm:cxn modelId="{96EC9871-3191-4E32-9B35-4F9539B123AB}" type="presParOf" srcId="{2EB85083-10D8-4F07-BA8D-3FBAB4F910DA}" destId="{AF59E5C0-5C58-47A1-8CB9-2697DC9CA1A8}" srcOrd="1" destOrd="0" presId="urn:microsoft.com/office/officeart/2008/layout/LinedList"/>
    <dgm:cxn modelId="{175CB6FB-B604-4BFB-B5C4-D369FF667EB6}" type="presParOf" srcId="{2EB85083-10D8-4F07-BA8D-3FBAB4F910DA}" destId="{4537F184-B2AC-4C34-860C-B731325C121F}" srcOrd="2" destOrd="0" presId="urn:microsoft.com/office/officeart/2008/layout/LinedList"/>
    <dgm:cxn modelId="{B934E7A1-CFC3-4B88-AADB-7A1A08232E1C}" type="presParOf" srcId="{4537F184-B2AC-4C34-860C-B731325C121F}" destId="{AF42F1F8-5F4F-4AD6-AA35-4EFAD8356840}" srcOrd="0" destOrd="0" presId="urn:microsoft.com/office/officeart/2008/layout/LinedList"/>
    <dgm:cxn modelId="{4904D9F2-FC27-45E1-B1E5-44E88FE73D26}" type="presParOf" srcId="{AF42F1F8-5F4F-4AD6-AA35-4EFAD8356840}" destId="{36791731-C0D6-40A7-9BE2-2261CC17B316}" srcOrd="0" destOrd="0" presId="urn:microsoft.com/office/officeart/2008/layout/LinedList"/>
    <dgm:cxn modelId="{9AEC1B50-9D77-41C4-8908-61188801D4F5}" type="presParOf" srcId="{AF42F1F8-5F4F-4AD6-AA35-4EFAD8356840}" destId="{4FB28A85-71EF-4FFD-BE80-620C387C0F27}" srcOrd="1" destOrd="0" presId="urn:microsoft.com/office/officeart/2008/layout/LinedList"/>
    <dgm:cxn modelId="{C39CC078-7503-40C7-B0ED-1CF1AFDD0DD4}" type="presParOf" srcId="{AF42F1F8-5F4F-4AD6-AA35-4EFAD8356840}" destId="{D18DFC30-F900-4C6F-9305-0DB40A27B1D8}" srcOrd="2" destOrd="0" presId="urn:microsoft.com/office/officeart/2008/layout/LinedList"/>
    <dgm:cxn modelId="{45FD059D-4EF2-4A0B-808E-10ED8BC10820}" type="presParOf" srcId="{4537F184-B2AC-4C34-860C-B731325C121F}" destId="{F43063F1-856D-4FCF-B491-081D98D9AF64}" srcOrd="1" destOrd="0" presId="urn:microsoft.com/office/officeart/2008/layout/LinedList"/>
    <dgm:cxn modelId="{CA0980E2-11D7-421A-8E5C-3D1DB86A4080}" type="presParOf" srcId="{4537F184-B2AC-4C34-860C-B731325C121F}" destId="{1D588740-7798-4C8E-B9C9-5F9A12029961}" srcOrd="2" destOrd="0" presId="urn:microsoft.com/office/officeart/2008/layout/LinedList"/>
    <dgm:cxn modelId="{20CF2A17-EA65-4E9B-B375-55A52C572C4C}" type="presParOf" srcId="{1D588740-7798-4C8E-B9C9-5F9A12029961}" destId="{C7AC8113-856B-4CA3-9009-3D41618CA532}" srcOrd="0" destOrd="0" presId="urn:microsoft.com/office/officeart/2008/layout/LinedList"/>
    <dgm:cxn modelId="{EC949A5C-4A24-4E6C-B600-02EA78080BF5}" type="presParOf" srcId="{1D588740-7798-4C8E-B9C9-5F9A12029961}" destId="{674C4576-9757-4CA7-BED4-5CCC21608F10}" srcOrd="1" destOrd="0" presId="urn:microsoft.com/office/officeart/2008/layout/LinedList"/>
    <dgm:cxn modelId="{7819EACB-3F73-4DF6-B805-F05903AA5C27}" type="presParOf" srcId="{1D588740-7798-4C8E-B9C9-5F9A12029961}" destId="{A0923A81-7A43-433C-8744-A1B34E61326D}" srcOrd="2" destOrd="0" presId="urn:microsoft.com/office/officeart/2008/layout/LinedList"/>
    <dgm:cxn modelId="{E7310EED-C932-4F0A-B2B3-1B3E8B9DD96B}" type="presParOf" srcId="{4537F184-B2AC-4C34-860C-B731325C121F}" destId="{555421B7-9855-401B-AB04-09FFD83B9926}" srcOrd="3" destOrd="0" presId="urn:microsoft.com/office/officeart/2008/layout/LinedList"/>
    <dgm:cxn modelId="{7E1ABF55-D168-4918-B7E5-32EE9DC6E320}" type="presParOf" srcId="{4537F184-B2AC-4C34-860C-B731325C121F}" destId="{342DF2A2-3022-4272-86C7-7AD2AC63FE5B}" srcOrd="4" destOrd="0" presId="urn:microsoft.com/office/officeart/2008/layout/LinedList"/>
    <dgm:cxn modelId="{F0309BA8-3938-4EF5-9553-3A148874EF0B}" type="presParOf" srcId="{342DF2A2-3022-4272-86C7-7AD2AC63FE5B}" destId="{D34C5088-0BB3-4DCE-B9B1-BE3F17BD5AB0}" srcOrd="0" destOrd="0" presId="urn:microsoft.com/office/officeart/2008/layout/LinedList"/>
    <dgm:cxn modelId="{A342D3AF-2F28-49CF-BAB3-6D4462CA637D}" type="presParOf" srcId="{342DF2A2-3022-4272-86C7-7AD2AC63FE5B}" destId="{411A3DF2-928C-47BD-BB93-30D38DA3AAF7}" srcOrd="1" destOrd="0" presId="urn:microsoft.com/office/officeart/2008/layout/LinedList"/>
    <dgm:cxn modelId="{D500DD08-DDB2-48C9-B8A2-E93A630A4A52}" type="presParOf" srcId="{342DF2A2-3022-4272-86C7-7AD2AC63FE5B}" destId="{FC0EE81F-E5E2-45B5-B02A-11CE95E1CB9D}" srcOrd="2" destOrd="0" presId="urn:microsoft.com/office/officeart/2008/layout/LinedList"/>
    <dgm:cxn modelId="{717F224F-1106-45B4-9FE9-A1CDF13FB34A}" type="presParOf" srcId="{4537F184-B2AC-4C34-860C-B731325C121F}" destId="{DE5FE5FE-D847-419C-B9A0-1B19D8264683}" srcOrd="5" destOrd="0" presId="urn:microsoft.com/office/officeart/2008/layout/LinedList"/>
    <dgm:cxn modelId="{A3F5C004-43AE-4EF3-92B4-47F34002D614}" type="presParOf" srcId="{4537F184-B2AC-4C34-860C-B731325C121F}" destId="{4723963C-FE4C-4D37-AF13-947EB298493D}" srcOrd="6" destOrd="0" presId="urn:microsoft.com/office/officeart/2008/layout/LinedList"/>
    <dgm:cxn modelId="{CDE15A92-7383-454D-A0D9-C1A60872DEC9}" type="presParOf" srcId="{4723963C-FE4C-4D37-AF13-947EB298493D}" destId="{011323C1-2080-4872-BC7B-F89ED57955FD}" srcOrd="0" destOrd="0" presId="urn:microsoft.com/office/officeart/2008/layout/LinedList"/>
    <dgm:cxn modelId="{AB657908-F23F-4016-80A0-9E91BECC63BA}" type="presParOf" srcId="{4723963C-FE4C-4D37-AF13-947EB298493D}" destId="{3EEA4AB2-554E-406C-AC25-9CEB8F498B8D}" srcOrd="1" destOrd="0" presId="urn:microsoft.com/office/officeart/2008/layout/LinedList"/>
    <dgm:cxn modelId="{EEA69412-7962-4816-BD77-44899E45ACD8}" type="presParOf" srcId="{4723963C-FE4C-4D37-AF13-947EB298493D}" destId="{804AA219-54C5-45E3-AF71-51B4433A526B}" srcOrd="2" destOrd="0" presId="urn:microsoft.com/office/officeart/2008/layout/LinedList"/>
    <dgm:cxn modelId="{DBDFAB66-6760-4674-814A-EEE26A77A42E}" type="presParOf" srcId="{9A45A042-1F2A-4A6F-833D-FAA45705D914}" destId="{4D4B1CE6-9337-49B3-88CB-54E183781B78}" srcOrd="2" destOrd="0" presId="urn:microsoft.com/office/officeart/2008/layout/LinedList"/>
    <dgm:cxn modelId="{64C961D0-3EB6-40DB-A798-DC29D4F69C8C}" type="presParOf" srcId="{9A45A042-1F2A-4A6F-833D-FAA45705D914}" destId="{68DA3CC1-1CFC-4139-A199-94AADC816CC3}"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0A558A0-78FD-4D44-831D-581256D9C581}" type="doc">
      <dgm:prSet loTypeId="urn:microsoft.com/office/officeart/2008/layout/LinedList" loCatId="list" qsTypeId="urn:microsoft.com/office/officeart/2005/8/quickstyle/simple2" qsCatId="simple" csTypeId="urn:microsoft.com/office/officeart/2005/8/colors/accent4_4" csCatId="accent4"/>
      <dgm:spPr/>
      <dgm:t>
        <a:bodyPr/>
        <a:lstStyle/>
        <a:p>
          <a:endParaRPr lang="en-US"/>
        </a:p>
      </dgm:t>
    </dgm:pt>
    <dgm:pt modelId="{9655B12F-63DA-4CE5-AE60-9B9B1EAB4734}">
      <dgm:prSet/>
      <dgm:spPr/>
      <dgm:t>
        <a:bodyPr/>
        <a:lstStyle/>
        <a:p>
          <a:r>
            <a:rPr lang="en-US" dirty="0"/>
            <a:t>Packaging, Installing, and Deploying Components</a:t>
          </a:r>
        </a:p>
      </dgm:t>
    </dgm:pt>
    <dgm:pt modelId="{54CAF03C-EAC0-4CB7-B154-30C727555CBB}" type="parTrans" cxnId="{D0BBDADD-D76F-411F-A495-B74F395094BC}">
      <dgm:prSet/>
      <dgm:spPr/>
      <dgm:t>
        <a:bodyPr/>
        <a:lstStyle/>
        <a:p>
          <a:endParaRPr lang="en-US"/>
        </a:p>
      </dgm:t>
    </dgm:pt>
    <dgm:pt modelId="{DD499AF7-87DF-44DD-A42A-98A79D823E83}" type="sibTrans" cxnId="{D0BBDADD-D76F-411F-A495-B74F395094BC}">
      <dgm:prSet/>
      <dgm:spPr/>
      <dgm:t>
        <a:bodyPr/>
        <a:lstStyle/>
        <a:p>
          <a:endParaRPr lang="en-US"/>
        </a:p>
      </dgm:t>
    </dgm:pt>
    <dgm:pt modelId="{6B53E31A-F241-4541-96B5-C517C08688FF}">
      <dgm:prSet/>
      <dgm:spPr/>
      <dgm:t>
        <a:bodyPr/>
        <a:lstStyle/>
        <a:p>
          <a:r>
            <a:rPr lang="en-US" dirty="0"/>
            <a:t>Different approaches to deployment represent different trade-offs among cost, complexity, and risk. The most commonly used deployment approaches are: </a:t>
          </a:r>
        </a:p>
      </dgm:t>
    </dgm:pt>
    <dgm:pt modelId="{884E5358-E017-47E8-A935-4D00185FD2FE}" type="parTrans" cxnId="{6A551B7C-154F-444F-94A6-825C67B3C7D6}">
      <dgm:prSet/>
      <dgm:spPr/>
      <dgm:t>
        <a:bodyPr/>
        <a:lstStyle/>
        <a:p>
          <a:endParaRPr lang="en-US"/>
        </a:p>
      </dgm:t>
    </dgm:pt>
    <dgm:pt modelId="{0FCB640D-FC1C-4409-9BEB-8146699CC720}" type="sibTrans" cxnId="{6A551B7C-154F-444F-94A6-825C67B3C7D6}">
      <dgm:prSet/>
      <dgm:spPr/>
      <dgm:t>
        <a:bodyPr/>
        <a:lstStyle/>
        <a:p>
          <a:endParaRPr lang="en-US"/>
        </a:p>
      </dgm:t>
    </dgm:pt>
    <dgm:pt modelId="{4F7BD8D8-A813-4B90-8CF0-DF888CF9E002}">
      <dgm:prSet/>
      <dgm:spPr/>
      <dgm:t>
        <a:bodyPr/>
        <a:lstStyle/>
        <a:p>
          <a:r>
            <a:rPr lang="en-US"/>
            <a:t>Direct deployment </a:t>
          </a:r>
        </a:p>
      </dgm:t>
    </dgm:pt>
    <dgm:pt modelId="{5BC984C4-B299-4EF3-BE59-73CE4C4CDA79}" type="parTrans" cxnId="{3FF8083F-2AEE-430B-BCEA-A700A8711DA4}">
      <dgm:prSet/>
      <dgm:spPr/>
      <dgm:t>
        <a:bodyPr/>
        <a:lstStyle/>
        <a:p>
          <a:endParaRPr lang="en-US"/>
        </a:p>
      </dgm:t>
    </dgm:pt>
    <dgm:pt modelId="{47DC997B-F1A0-462B-8831-054EB725EF1E}" type="sibTrans" cxnId="{3FF8083F-2AEE-430B-BCEA-A700A8711DA4}">
      <dgm:prSet/>
      <dgm:spPr/>
      <dgm:t>
        <a:bodyPr/>
        <a:lstStyle/>
        <a:p>
          <a:endParaRPr lang="en-US"/>
        </a:p>
      </dgm:t>
    </dgm:pt>
    <dgm:pt modelId="{5CFC8271-9406-447F-99D2-ACED0E37CB75}">
      <dgm:prSet/>
      <dgm:spPr/>
      <dgm:t>
        <a:bodyPr/>
        <a:lstStyle/>
        <a:p>
          <a:r>
            <a:rPr lang="en-US"/>
            <a:t>Parallel deployment </a:t>
          </a:r>
        </a:p>
      </dgm:t>
    </dgm:pt>
    <dgm:pt modelId="{C37F10AF-6AF4-4AF4-AAEE-88A4A12ADA3B}" type="parTrans" cxnId="{49CB2882-9D41-4593-AC20-53B6873914A3}">
      <dgm:prSet/>
      <dgm:spPr/>
      <dgm:t>
        <a:bodyPr/>
        <a:lstStyle/>
        <a:p>
          <a:endParaRPr lang="en-US"/>
        </a:p>
      </dgm:t>
    </dgm:pt>
    <dgm:pt modelId="{F1A624A3-CA43-41CB-8024-CBF077141DB0}" type="sibTrans" cxnId="{49CB2882-9D41-4593-AC20-53B6873914A3}">
      <dgm:prSet/>
      <dgm:spPr/>
      <dgm:t>
        <a:bodyPr/>
        <a:lstStyle/>
        <a:p>
          <a:endParaRPr lang="en-US"/>
        </a:p>
      </dgm:t>
    </dgm:pt>
    <dgm:pt modelId="{E0AA23AB-07A5-4C84-A639-D152DD93F8B1}">
      <dgm:prSet/>
      <dgm:spPr/>
      <dgm:t>
        <a:bodyPr/>
        <a:lstStyle/>
        <a:p>
          <a:r>
            <a:rPr lang="en-US"/>
            <a:t>Phased deployment </a:t>
          </a:r>
        </a:p>
      </dgm:t>
    </dgm:pt>
    <dgm:pt modelId="{1B40C1AC-6B3C-427F-AC98-68BF8D92E41E}" type="parTrans" cxnId="{65501042-6102-4FFE-BBB4-8F295FCD80C0}">
      <dgm:prSet/>
      <dgm:spPr/>
      <dgm:t>
        <a:bodyPr/>
        <a:lstStyle/>
        <a:p>
          <a:endParaRPr lang="en-US"/>
        </a:p>
      </dgm:t>
    </dgm:pt>
    <dgm:pt modelId="{A1DFC083-ABBC-45CE-922F-2DC6F258ACA3}" type="sibTrans" cxnId="{65501042-6102-4FFE-BBB4-8F295FCD80C0}">
      <dgm:prSet/>
      <dgm:spPr/>
      <dgm:t>
        <a:bodyPr/>
        <a:lstStyle/>
        <a:p>
          <a:endParaRPr lang="en-US"/>
        </a:p>
      </dgm:t>
    </dgm:pt>
    <dgm:pt modelId="{12D6ED7E-3783-4C51-AFB1-AA7796130527}">
      <dgm:prSet/>
      <dgm:spPr/>
      <dgm:t>
        <a:bodyPr/>
        <a:lstStyle/>
        <a:p>
          <a:r>
            <a:rPr lang="en-US"/>
            <a:t>Each approach has different strengths and weaknesses, and no one approach is best for all systems. Each approach is discussed in detail in the following sections.</a:t>
          </a:r>
        </a:p>
      </dgm:t>
    </dgm:pt>
    <dgm:pt modelId="{02A2133D-AD96-4F79-AF8C-D9DB33126901}" type="parTrans" cxnId="{98FFB3CF-70F7-4230-A406-1A605896179A}">
      <dgm:prSet/>
      <dgm:spPr/>
      <dgm:t>
        <a:bodyPr/>
        <a:lstStyle/>
        <a:p>
          <a:endParaRPr lang="en-US"/>
        </a:p>
      </dgm:t>
    </dgm:pt>
    <dgm:pt modelId="{37F66651-28AD-4036-91EE-9A7BBAD7E201}" type="sibTrans" cxnId="{98FFB3CF-70F7-4230-A406-1A605896179A}">
      <dgm:prSet/>
      <dgm:spPr/>
      <dgm:t>
        <a:bodyPr/>
        <a:lstStyle/>
        <a:p>
          <a:endParaRPr lang="en-US"/>
        </a:p>
      </dgm:t>
    </dgm:pt>
    <dgm:pt modelId="{A76887CD-6BB1-4741-BD1C-D969329EB8A7}" type="pres">
      <dgm:prSet presAssocID="{C0A558A0-78FD-4D44-831D-581256D9C581}" presName="vert0" presStyleCnt="0">
        <dgm:presLayoutVars>
          <dgm:dir/>
          <dgm:animOne val="branch"/>
          <dgm:animLvl val="lvl"/>
        </dgm:presLayoutVars>
      </dgm:prSet>
      <dgm:spPr/>
    </dgm:pt>
    <dgm:pt modelId="{534B9EB4-5585-4E7B-ACED-D031B8DE7D7B}" type="pres">
      <dgm:prSet presAssocID="{9655B12F-63DA-4CE5-AE60-9B9B1EAB4734}" presName="thickLine" presStyleLbl="alignNode1" presStyleIdx="0" presStyleCnt="1"/>
      <dgm:spPr/>
    </dgm:pt>
    <dgm:pt modelId="{51806092-D357-4987-A311-8229841F8A4F}" type="pres">
      <dgm:prSet presAssocID="{9655B12F-63DA-4CE5-AE60-9B9B1EAB4734}" presName="horz1" presStyleCnt="0"/>
      <dgm:spPr/>
    </dgm:pt>
    <dgm:pt modelId="{77454941-4293-460E-AD5E-F04594F8EF59}" type="pres">
      <dgm:prSet presAssocID="{9655B12F-63DA-4CE5-AE60-9B9B1EAB4734}" presName="tx1" presStyleLbl="revTx" presStyleIdx="0" presStyleCnt="6"/>
      <dgm:spPr/>
    </dgm:pt>
    <dgm:pt modelId="{CEC1DFC3-9E9F-4179-B775-2B9EE8AB402E}" type="pres">
      <dgm:prSet presAssocID="{9655B12F-63DA-4CE5-AE60-9B9B1EAB4734}" presName="vert1" presStyleCnt="0"/>
      <dgm:spPr/>
    </dgm:pt>
    <dgm:pt modelId="{7FE3A906-E6D1-4F32-B7C5-E338D3DE767E}" type="pres">
      <dgm:prSet presAssocID="{6B53E31A-F241-4541-96B5-C517C08688FF}" presName="vertSpace2a" presStyleCnt="0"/>
      <dgm:spPr/>
    </dgm:pt>
    <dgm:pt modelId="{1CFB560C-BA7C-4AFF-BC22-B788B83B196C}" type="pres">
      <dgm:prSet presAssocID="{6B53E31A-F241-4541-96B5-C517C08688FF}" presName="horz2" presStyleCnt="0"/>
      <dgm:spPr/>
    </dgm:pt>
    <dgm:pt modelId="{5108650C-6F09-4E21-86E1-E71D3061938A}" type="pres">
      <dgm:prSet presAssocID="{6B53E31A-F241-4541-96B5-C517C08688FF}" presName="horzSpace2" presStyleCnt="0"/>
      <dgm:spPr/>
    </dgm:pt>
    <dgm:pt modelId="{7D1367E5-1BD1-49E4-AE9F-6AD81224EA2A}" type="pres">
      <dgm:prSet presAssocID="{6B53E31A-F241-4541-96B5-C517C08688FF}" presName="tx2" presStyleLbl="revTx" presStyleIdx="1" presStyleCnt="6"/>
      <dgm:spPr/>
    </dgm:pt>
    <dgm:pt modelId="{780EE77C-3724-4C1C-B7A8-9DEDA72ADC4B}" type="pres">
      <dgm:prSet presAssocID="{6B53E31A-F241-4541-96B5-C517C08688FF}" presName="vert2" presStyleCnt="0"/>
      <dgm:spPr/>
    </dgm:pt>
    <dgm:pt modelId="{73DBBB37-8A76-4468-9CA9-1AD2B06AD221}" type="pres">
      <dgm:prSet presAssocID="{4F7BD8D8-A813-4B90-8CF0-DF888CF9E002}" presName="horz3" presStyleCnt="0"/>
      <dgm:spPr/>
    </dgm:pt>
    <dgm:pt modelId="{DDEBC015-4AD3-486A-BD41-2E35CDC6DFA6}" type="pres">
      <dgm:prSet presAssocID="{4F7BD8D8-A813-4B90-8CF0-DF888CF9E002}" presName="horzSpace3" presStyleCnt="0"/>
      <dgm:spPr/>
    </dgm:pt>
    <dgm:pt modelId="{E32A8135-F8EF-4D39-BF11-53E7374E1E34}" type="pres">
      <dgm:prSet presAssocID="{4F7BD8D8-A813-4B90-8CF0-DF888CF9E002}" presName="tx3" presStyleLbl="revTx" presStyleIdx="2" presStyleCnt="6"/>
      <dgm:spPr/>
    </dgm:pt>
    <dgm:pt modelId="{CBE86C92-BA8B-4D6D-8074-191C3FB2B70E}" type="pres">
      <dgm:prSet presAssocID="{4F7BD8D8-A813-4B90-8CF0-DF888CF9E002}" presName="vert3" presStyleCnt="0"/>
      <dgm:spPr/>
    </dgm:pt>
    <dgm:pt modelId="{2AB46842-DD4E-4E19-BC5A-3438F2CFB76A}" type="pres">
      <dgm:prSet presAssocID="{47DC997B-F1A0-462B-8831-054EB725EF1E}" presName="thinLine3" presStyleLbl="callout" presStyleIdx="0" presStyleCnt="4"/>
      <dgm:spPr/>
    </dgm:pt>
    <dgm:pt modelId="{CE2CEE55-82CE-4B84-A389-1F22DFB4844D}" type="pres">
      <dgm:prSet presAssocID="{5CFC8271-9406-447F-99D2-ACED0E37CB75}" presName="horz3" presStyleCnt="0"/>
      <dgm:spPr/>
    </dgm:pt>
    <dgm:pt modelId="{11A0A3B1-9717-43AB-8876-9919944686C3}" type="pres">
      <dgm:prSet presAssocID="{5CFC8271-9406-447F-99D2-ACED0E37CB75}" presName="horzSpace3" presStyleCnt="0"/>
      <dgm:spPr/>
    </dgm:pt>
    <dgm:pt modelId="{00E05078-9053-4119-9B62-C423BB5DDA17}" type="pres">
      <dgm:prSet presAssocID="{5CFC8271-9406-447F-99D2-ACED0E37CB75}" presName="tx3" presStyleLbl="revTx" presStyleIdx="3" presStyleCnt="6"/>
      <dgm:spPr/>
    </dgm:pt>
    <dgm:pt modelId="{4F6DF2CC-BE52-4289-886B-68E97AC5589E}" type="pres">
      <dgm:prSet presAssocID="{5CFC8271-9406-447F-99D2-ACED0E37CB75}" presName="vert3" presStyleCnt="0"/>
      <dgm:spPr/>
    </dgm:pt>
    <dgm:pt modelId="{A70D769B-9BB5-4952-95AC-F7FB4A713C11}" type="pres">
      <dgm:prSet presAssocID="{F1A624A3-CA43-41CB-8024-CBF077141DB0}" presName="thinLine3" presStyleLbl="callout" presStyleIdx="1" presStyleCnt="4"/>
      <dgm:spPr/>
    </dgm:pt>
    <dgm:pt modelId="{7CF52DBD-5116-4C1B-A23C-D10415754E82}" type="pres">
      <dgm:prSet presAssocID="{E0AA23AB-07A5-4C84-A639-D152DD93F8B1}" presName="horz3" presStyleCnt="0"/>
      <dgm:spPr/>
    </dgm:pt>
    <dgm:pt modelId="{298D6444-76A5-4D2B-9C7B-57EE403CFF8F}" type="pres">
      <dgm:prSet presAssocID="{E0AA23AB-07A5-4C84-A639-D152DD93F8B1}" presName="horzSpace3" presStyleCnt="0"/>
      <dgm:spPr/>
    </dgm:pt>
    <dgm:pt modelId="{28A6EB85-6A65-42CD-B5D9-AC486329C8A9}" type="pres">
      <dgm:prSet presAssocID="{E0AA23AB-07A5-4C84-A639-D152DD93F8B1}" presName="tx3" presStyleLbl="revTx" presStyleIdx="4" presStyleCnt="6"/>
      <dgm:spPr/>
    </dgm:pt>
    <dgm:pt modelId="{A9425ED9-AFB0-4545-A9E4-771E92784B39}" type="pres">
      <dgm:prSet presAssocID="{E0AA23AB-07A5-4C84-A639-D152DD93F8B1}" presName="vert3" presStyleCnt="0"/>
      <dgm:spPr/>
    </dgm:pt>
    <dgm:pt modelId="{B355D258-2610-4828-A5B8-DEDFBB7CFC7F}" type="pres">
      <dgm:prSet presAssocID="{6B53E31A-F241-4541-96B5-C517C08688FF}" presName="thinLine2b" presStyleLbl="callout" presStyleIdx="2" presStyleCnt="4"/>
      <dgm:spPr/>
    </dgm:pt>
    <dgm:pt modelId="{4593C8D1-3C15-41BB-9466-9F29B7D89FCB}" type="pres">
      <dgm:prSet presAssocID="{6B53E31A-F241-4541-96B5-C517C08688FF}" presName="vertSpace2b" presStyleCnt="0"/>
      <dgm:spPr/>
    </dgm:pt>
    <dgm:pt modelId="{EA896467-D136-46AC-AC94-06A9FFADE779}" type="pres">
      <dgm:prSet presAssocID="{12D6ED7E-3783-4C51-AFB1-AA7796130527}" presName="horz2" presStyleCnt="0"/>
      <dgm:spPr/>
    </dgm:pt>
    <dgm:pt modelId="{5005C1BB-F7FB-4F68-A4A7-D196CBBF3F7E}" type="pres">
      <dgm:prSet presAssocID="{12D6ED7E-3783-4C51-AFB1-AA7796130527}" presName="horzSpace2" presStyleCnt="0"/>
      <dgm:spPr/>
    </dgm:pt>
    <dgm:pt modelId="{BDCF1629-2F98-4A3F-B94C-D6C52149FDDE}" type="pres">
      <dgm:prSet presAssocID="{12D6ED7E-3783-4C51-AFB1-AA7796130527}" presName="tx2" presStyleLbl="revTx" presStyleIdx="5" presStyleCnt="6"/>
      <dgm:spPr/>
    </dgm:pt>
    <dgm:pt modelId="{D073E31F-E817-470C-9E09-3DF16F6B0AF7}" type="pres">
      <dgm:prSet presAssocID="{12D6ED7E-3783-4C51-AFB1-AA7796130527}" presName="vert2" presStyleCnt="0"/>
      <dgm:spPr/>
    </dgm:pt>
    <dgm:pt modelId="{C5CAB115-4BC1-4F46-AA0E-1C7FF22AD06E}" type="pres">
      <dgm:prSet presAssocID="{12D6ED7E-3783-4C51-AFB1-AA7796130527}" presName="thinLine2b" presStyleLbl="callout" presStyleIdx="3" presStyleCnt="4"/>
      <dgm:spPr/>
    </dgm:pt>
    <dgm:pt modelId="{073614B4-8B80-4C8E-A7FF-08C6BF937633}" type="pres">
      <dgm:prSet presAssocID="{12D6ED7E-3783-4C51-AFB1-AA7796130527}" presName="vertSpace2b" presStyleCnt="0"/>
      <dgm:spPr/>
    </dgm:pt>
  </dgm:ptLst>
  <dgm:cxnLst>
    <dgm:cxn modelId="{98D14027-858C-4571-AB51-90D2D16F3FF6}" type="presOf" srcId="{9655B12F-63DA-4CE5-AE60-9B9B1EAB4734}" destId="{77454941-4293-460E-AD5E-F04594F8EF59}" srcOrd="0" destOrd="0" presId="urn:microsoft.com/office/officeart/2008/layout/LinedList"/>
    <dgm:cxn modelId="{3FF8083F-2AEE-430B-BCEA-A700A8711DA4}" srcId="{6B53E31A-F241-4541-96B5-C517C08688FF}" destId="{4F7BD8D8-A813-4B90-8CF0-DF888CF9E002}" srcOrd="0" destOrd="0" parTransId="{5BC984C4-B299-4EF3-BE59-73CE4C4CDA79}" sibTransId="{47DC997B-F1A0-462B-8831-054EB725EF1E}"/>
    <dgm:cxn modelId="{65501042-6102-4FFE-BBB4-8F295FCD80C0}" srcId="{6B53E31A-F241-4541-96B5-C517C08688FF}" destId="{E0AA23AB-07A5-4C84-A639-D152DD93F8B1}" srcOrd="2" destOrd="0" parTransId="{1B40C1AC-6B3C-427F-AC98-68BF8D92E41E}" sibTransId="{A1DFC083-ABBC-45CE-922F-2DC6F258ACA3}"/>
    <dgm:cxn modelId="{03D37570-7C2C-4300-A061-1C3EA2EB248A}" type="presOf" srcId="{4F7BD8D8-A813-4B90-8CF0-DF888CF9E002}" destId="{E32A8135-F8EF-4D39-BF11-53E7374E1E34}" srcOrd="0" destOrd="0" presId="urn:microsoft.com/office/officeart/2008/layout/LinedList"/>
    <dgm:cxn modelId="{6A551B7C-154F-444F-94A6-825C67B3C7D6}" srcId="{9655B12F-63DA-4CE5-AE60-9B9B1EAB4734}" destId="{6B53E31A-F241-4541-96B5-C517C08688FF}" srcOrd="0" destOrd="0" parTransId="{884E5358-E017-47E8-A935-4D00185FD2FE}" sibTransId="{0FCB640D-FC1C-4409-9BEB-8146699CC720}"/>
    <dgm:cxn modelId="{49CB2882-9D41-4593-AC20-53B6873914A3}" srcId="{6B53E31A-F241-4541-96B5-C517C08688FF}" destId="{5CFC8271-9406-447F-99D2-ACED0E37CB75}" srcOrd="1" destOrd="0" parTransId="{C37F10AF-6AF4-4AF4-AAEE-88A4A12ADA3B}" sibTransId="{F1A624A3-CA43-41CB-8024-CBF077141DB0}"/>
    <dgm:cxn modelId="{BD430DAF-9630-4D92-A354-6D97EAFD1609}" type="presOf" srcId="{6B53E31A-F241-4541-96B5-C517C08688FF}" destId="{7D1367E5-1BD1-49E4-AE9F-6AD81224EA2A}" srcOrd="0" destOrd="0" presId="urn:microsoft.com/office/officeart/2008/layout/LinedList"/>
    <dgm:cxn modelId="{0A9A86BA-824E-4603-8836-0AA163E1CC6F}" type="presOf" srcId="{C0A558A0-78FD-4D44-831D-581256D9C581}" destId="{A76887CD-6BB1-4741-BD1C-D969329EB8A7}" srcOrd="0" destOrd="0" presId="urn:microsoft.com/office/officeart/2008/layout/LinedList"/>
    <dgm:cxn modelId="{07BAC4C3-AAF7-46DB-BD45-13DB5ADC7BC9}" type="presOf" srcId="{12D6ED7E-3783-4C51-AFB1-AA7796130527}" destId="{BDCF1629-2F98-4A3F-B94C-D6C52149FDDE}" srcOrd="0" destOrd="0" presId="urn:microsoft.com/office/officeart/2008/layout/LinedList"/>
    <dgm:cxn modelId="{F3A474CE-004C-4A7D-A5C2-90CCF45ED259}" type="presOf" srcId="{5CFC8271-9406-447F-99D2-ACED0E37CB75}" destId="{00E05078-9053-4119-9B62-C423BB5DDA17}" srcOrd="0" destOrd="0" presId="urn:microsoft.com/office/officeart/2008/layout/LinedList"/>
    <dgm:cxn modelId="{98FFB3CF-70F7-4230-A406-1A605896179A}" srcId="{9655B12F-63DA-4CE5-AE60-9B9B1EAB4734}" destId="{12D6ED7E-3783-4C51-AFB1-AA7796130527}" srcOrd="1" destOrd="0" parTransId="{02A2133D-AD96-4F79-AF8C-D9DB33126901}" sibTransId="{37F66651-28AD-4036-91EE-9A7BBAD7E201}"/>
    <dgm:cxn modelId="{D0BBDADD-D76F-411F-A495-B74F395094BC}" srcId="{C0A558A0-78FD-4D44-831D-581256D9C581}" destId="{9655B12F-63DA-4CE5-AE60-9B9B1EAB4734}" srcOrd="0" destOrd="0" parTransId="{54CAF03C-EAC0-4CB7-B154-30C727555CBB}" sibTransId="{DD499AF7-87DF-44DD-A42A-98A79D823E83}"/>
    <dgm:cxn modelId="{370B72FB-86FE-450A-BCCA-A31B93F9D7FA}" type="presOf" srcId="{E0AA23AB-07A5-4C84-A639-D152DD93F8B1}" destId="{28A6EB85-6A65-42CD-B5D9-AC486329C8A9}" srcOrd="0" destOrd="0" presId="urn:microsoft.com/office/officeart/2008/layout/LinedList"/>
    <dgm:cxn modelId="{16BC1F36-C89C-4D8F-A788-87C77DB57646}" type="presParOf" srcId="{A76887CD-6BB1-4741-BD1C-D969329EB8A7}" destId="{534B9EB4-5585-4E7B-ACED-D031B8DE7D7B}" srcOrd="0" destOrd="0" presId="urn:microsoft.com/office/officeart/2008/layout/LinedList"/>
    <dgm:cxn modelId="{8EFC0AC0-28B4-42A9-ACBB-FDDE38297B5A}" type="presParOf" srcId="{A76887CD-6BB1-4741-BD1C-D969329EB8A7}" destId="{51806092-D357-4987-A311-8229841F8A4F}" srcOrd="1" destOrd="0" presId="urn:microsoft.com/office/officeart/2008/layout/LinedList"/>
    <dgm:cxn modelId="{2A8FF258-976A-4640-9E1D-D46A782BBA19}" type="presParOf" srcId="{51806092-D357-4987-A311-8229841F8A4F}" destId="{77454941-4293-460E-AD5E-F04594F8EF59}" srcOrd="0" destOrd="0" presId="urn:microsoft.com/office/officeart/2008/layout/LinedList"/>
    <dgm:cxn modelId="{B02396CB-1EF9-433B-9F0B-4B24835DF6C5}" type="presParOf" srcId="{51806092-D357-4987-A311-8229841F8A4F}" destId="{CEC1DFC3-9E9F-4179-B775-2B9EE8AB402E}" srcOrd="1" destOrd="0" presId="urn:microsoft.com/office/officeart/2008/layout/LinedList"/>
    <dgm:cxn modelId="{C7DA63F4-A9A3-4931-BD9B-39CCCDBD9520}" type="presParOf" srcId="{CEC1DFC3-9E9F-4179-B775-2B9EE8AB402E}" destId="{7FE3A906-E6D1-4F32-B7C5-E338D3DE767E}" srcOrd="0" destOrd="0" presId="urn:microsoft.com/office/officeart/2008/layout/LinedList"/>
    <dgm:cxn modelId="{4B7DAF16-DDB7-4C2D-83B6-C61241A3EEED}" type="presParOf" srcId="{CEC1DFC3-9E9F-4179-B775-2B9EE8AB402E}" destId="{1CFB560C-BA7C-4AFF-BC22-B788B83B196C}" srcOrd="1" destOrd="0" presId="urn:microsoft.com/office/officeart/2008/layout/LinedList"/>
    <dgm:cxn modelId="{B8567AF5-8FD1-452A-A66C-5CC11E74C9E5}" type="presParOf" srcId="{1CFB560C-BA7C-4AFF-BC22-B788B83B196C}" destId="{5108650C-6F09-4E21-86E1-E71D3061938A}" srcOrd="0" destOrd="0" presId="urn:microsoft.com/office/officeart/2008/layout/LinedList"/>
    <dgm:cxn modelId="{E10A85A3-06A9-4F53-AB9D-E92A65106E27}" type="presParOf" srcId="{1CFB560C-BA7C-4AFF-BC22-B788B83B196C}" destId="{7D1367E5-1BD1-49E4-AE9F-6AD81224EA2A}" srcOrd="1" destOrd="0" presId="urn:microsoft.com/office/officeart/2008/layout/LinedList"/>
    <dgm:cxn modelId="{9AD6A2F2-9A95-4E9A-A44B-FE59E90EE1E8}" type="presParOf" srcId="{1CFB560C-BA7C-4AFF-BC22-B788B83B196C}" destId="{780EE77C-3724-4C1C-B7A8-9DEDA72ADC4B}" srcOrd="2" destOrd="0" presId="urn:microsoft.com/office/officeart/2008/layout/LinedList"/>
    <dgm:cxn modelId="{B13E551B-27EE-43BD-A56A-1F97C1B96190}" type="presParOf" srcId="{780EE77C-3724-4C1C-B7A8-9DEDA72ADC4B}" destId="{73DBBB37-8A76-4468-9CA9-1AD2B06AD221}" srcOrd="0" destOrd="0" presId="urn:microsoft.com/office/officeart/2008/layout/LinedList"/>
    <dgm:cxn modelId="{45A2B177-08B2-4CA1-8D29-5A3ED9C65FFD}" type="presParOf" srcId="{73DBBB37-8A76-4468-9CA9-1AD2B06AD221}" destId="{DDEBC015-4AD3-486A-BD41-2E35CDC6DFA6}" srcOrd="0" destOrd="0" presId="urn:microsoft.com/office/officeart/2008/layout/LinedList"/>
    <dgm:cxn modelId="{9FC4385A-6F91-4CC7-84B3-4DDFF87ADE7A}" type="presParOf" srcId="{73DBBB37-8A76-4468-9CA9-1AD2B06AD221}" destId="{E32A8135-F8EF-4D39-BF11-53E7374E1E34}" srcOrd="1" destOrd="0" presId="urn:microsoft.com/office/officeart/2008/layout/LinedList"/>
    <dgm:cxn modelId="{F68A116E-6DD4-4878-B2AA-2716566A9CF8}" type="presParOf" srcId="{73DBBB37-8A76-4468-9CA9-1AD2B06AD221}" destId="{CBE86C92-BA8B-4D6D-8074-191C3FB2B70E}" srcOrd="2" destOrd="0" presId="urn:microsoft.com/office/officeart/2008/layout/LinedList"/>
    <dgm:cxn modelId="{B0F06E4F-7501-4BB8-A698-3371185C2801}" type="presParOf" srcId="{780EE77C-3724-4C1C-B7A8-9DEDA72ADC4B}" destId="{2AB46842-DD4E-4E19-BC5A-3438F2CFB76A}" srcOrd="1" destOrd="0" presId="urn:microsoft.com/office/officeart/2008/layout/LinedList"/>
    <dgm:cxn modelId="{B475DAE3-6138-475C-9003-AE3E0889A0CB}" type="presParOf" srcId="{780EE77C-3724-4C1C-B7A8-9DEDA72ADC4B}" destId="{CE2CEE55-82CE-4B84-A389-1F22DFB4844D}" srcOrd="2" destOrd="0" presId="urn:microsoft.com/office/officeart/2008/layout/LinedList"/>
    <dgm:cxn modelId="{D5D6057F-60C0-4C48-B9B1-16244C09CFFF}" type="presParOf" srcId="{CE2CEE55-82CE-4B84-A389-1F22DFB4844D}" destId="{11A0A3B1-9717-43AB-8876-9919944686C3}" srcOrd="0" destOrd="0" presId="urn:microsoft.com/office/officeart/2008/layout/LinedList"/>
    <dgm:cxn modelId="{6895D74C-9889-4148-8854-7E8B2D50A394}" type="presParOf" srcId="{CE2CEE55-82CE-4B84-A389-1F22DFB4844D}" destId="{00E05078-9053-4119-9B62-C423BB5DDA17}" srcOrd="1" destOrd="0" presId="urn:microsoft.com/office/officeart/2008/layout/LinedList"/>
    <dgm:cxn modelId="{686DC34C-355C-496E-B814-0BE7A20EDE2F}" type="presParOf" srcId="{CE2CEE55-82CE-4B84-A389-1F22DFB4844D}" destId="{4F6DF2CC-BE52-4289-886B-68E97AC5589E}" srcOrd="2" destOrd="0" presId="urn:microsoft.com/office/officeart/2008/layout/LinedList"/>
    <dgm:cxn modelId="{DD6F3064-D61A-4053-9D85-6D70F8337545}" type="presParOf" srcId="{780EE77C-3724-4C1C-B7A8-9DEDA72ADC4B}" destId="{A70D769B-9BB5-4952-95AC-F7FB4A713C11}" srcOrd="3" destOrd="0" presId="urn:microsoft.com/office/officeart/2008/layout/LinedList"/>
    <dgm:cxn modelId="{DFA7AD76-96CD-4D20-BB18-4E42DA959DB7}" type="presParOf" srcId="{780EE77C-3724-4C1C-B7A8-9DEDA72ADC4B}" destId="{7CF52DBD-5116-4C1B-A23C-D10415754E82}" srcOrd="4" destOrd="0" presId="urn:microsoft.com/office/officeart/2008/layout/LinedList"/>
    <dgm:cxn modelId="{C3214404-B43A-462E-85C1-90C3DCCB919B}" type="presParOf" srcId="{7CF52DBD-5116-4C1B-A23C-D10415754E82}" destId="{298D6444-76A5-4D2B-9C7B-57EE403CFF8F}" srcOrd="0" destOrd="0" presId="urn:microsoft.com/office/officeart/2008/layout/LinedList"/>
    <dgm:cxn modelId="{7565295C-82A9-4BD2-84D1-57B01D38D0EF}" type="presParOf" srcId="{7CF52DBD-5116-4C1B-A23C-D10415754E82}" destId="{28A6EB85-6A65-42CD-B5D9-AC486329C8A9}" srcOrd="1" destOrd="0" presId="urn:microsoft.com/office/officeart/2008/layout/LinedList"/>
    <dgm:cxn modelId="{9A9B2C2A-B14D-476C-B271-7A3C4AAA5856}" type="presParOf" srcId="{7CF52DBD-5116-4C1B-A23C-D10415754E82}" destId="{A9425ED9-AFB0-4545-A9E4-771E92784B39}" srcOrd="2" destOrd="0" presId="urn:microsoft.com/office/officeart/2008/layout/LinedList"/>
    <dgm:cxn modelId="{9978B407-2363-44E6-A839-57BF6547F12E}" type="presParOf" srcId="{CEC1DFC3-9E9F-4179-B775-2B9EE8AB402E}" destId="{B355D258-2610-4828-A5B8-DEDFBB7CFC7F}" srcOrd="2" destOrd="0" presId="urn:microsoft.com/office/officeart/2008/layout/LinedList"/>
    <dgm:cxn modelId="{E9089FF6-7A79-48C9-8867-6D960FD7B2F5}" type="presParOf" srcId="{CEC1DFC3-9E9F-4179-B775-2B9EE8AB402E}" destId="{4593C8D1-3C15-41BB-9466-9F29B7D89FCB}" srcOrd="3" destOrd="0" presId="urn:microsoft.com/office/officeart/2008/layout/LinedList"/>
    <dgm:cxn modelId="{49FA2E47-CF34-4024-A97E-EBA4998C5836}" type="presParOf" srcId="{CEC1DFC3-9E9F-4179-B775-2B9EE8AB402E}" destId="{EA896467-D136-46AC-AC94-06A9FFADE779}" srcOrd="4" destOrd="0" presId="urn:microsoft.com/office/officeart/2008/layout/LinedList"/>
    <dgm:cxn modelId="{F1A30034-CA70-451C-96DD-07B6CFBB28B3}" type="presParOf" srcId="{EA896467-D136-46AC-AC94-06A9FFADE779}" destId="{5005C1BB-F7FB-4F68-A4A7-D196CBBF3F7E}" srcOrd="0" destOrd="0" presId="urn:microsoft.com/office/officeart/2008/layout/LinedList"/>
    <dgm:cxn modelId="{7D159CF3-3AB0-445A-88F7-0CC507EB964D}" type="presParOf" srcId="{EA896467-D136-46AC-AC94-06A9FFADE779}" destId="{BDCF1629-2F98-4A3F-B94C-D6C52149FDDE}" srcOrd="1" destOrd="0" presId="urn:microsoft.com/office/officeart/2008/layout/LinedList"/>
    <dgm:cxn modelId="{A917CC7A-B0F9-4924-8B76-D3F17321DE03}" type="presParOf" srcId="{EA896467-D136-46AC-AC94-06A9FFADE779}" destId="{D073E31F-E817-470C-9E09-3DF16F6B0AF7}" srcOrd="2" destOrd="0" presId="urn:microsoft.com/office/officeart/2008/layout/LinedList"/>
    <dgm:cxn modelId="{8C95D586-85BD-402D-8FA0-57566A41B463}" type="presParOf" srcId="{CEC1DFC3-9E9F-4179-B775-2B9EE8AB402E}" destId="{C5CAB115-4BC1-4F46-AA0E-1C7FF22AD06E}" srcOrd="5" destOrd="0" presId="urn:microsoft.com/office/officeart/2008/layout/LinedList"/>
    <dgm:cxn modelId="{CEB6031B-8303-4512-8B56-4E3929D00048}" type="presParOf" srcId="{CEC1DFC3-9E9F-4179-B775-2B9EE8AB402E}" destId="{073614B4-8B80-4C8E-A7FF-08C6BF937633}"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B6019C8-8976-44AD-A466-35C0A2F222F8}" type="doc">
      <dgm:prSet loTypeId="urn:microsoft.com/office/officeart/2005/8/layout/list1" loCatId="list" qsTypeId="urn:microsoft.com/office/officeart/2005/8/quickstyle/3d3" qsCatId="3D" csTypeId="urn:microsoft.com/office/officeart/2005/8/colors/accent4_4" csCatId="accent4" phldr="1"/>
      <dgm:spPr/>
      <dgm:t>
        <a:bodyPr/>
        <a:lstStyle/>
        <a:p>
          <a:endParaRPr lang="en-US"/>
        </a:p>
      </dgm:t>
    </dgm:pt>
    <dgm:pt modelId="{8276290F-05CE-42D2-8729-03B672D13AD6}">
      <dgm:prSet/>
      <dgm:spPr/>
      <dgm:t>
        <a:bodyPr/>
        <a:lstStyle/>
        <a:p>
          <a:r>
            <a:rPr lang="en-US" dirty="0"/>
            <a:t>Support Activities after Deployment</a:t>
          </a:r>
        </a:p>
      </dgm:t>
    </dgm:pt>
    <dgm:pt modelId="{A7F679E4-38BB-4799-8707-454FE8F139CA}" type="parTrans" cxnId="{A6E383F6-5B3B-45B8-A15E-870379E9B8F0}">
      <dgm:prSet/>
      <dgm:spPr/>
      <dgm:t>
        <a:bodyPr/>
        <a:lstStyle/>
        <a:p>
          <a:endParaRPr lang="en-US"/>
        </a:p>
      </dgm:t>
    </dgm:pt>
    <dgm:pt modelId="{6F8D66EC-3FFD-4DB4-98A7-2FA2E2BF04FA}" type="sibTrans" cxnId="{A6E383F6-5B3B-45B8-A15E-870379E9B8F0}">
      <dgm:prSet/>
      <dgm:spPr/>
      <dgm:t>
        <a:bodyPr/>
        <a:lstStyle/>
        <a:p>
          <a:endParaRPr lang="en-US"/>
        </a:p>
      </dgm:t>
    </dgm:pt>
    <dgm:pt modelId="{1C6541A6-1689-4D3D-8946-ADE23FFA253D}">
      <dgm:prSet/>
      <dgm:spPr>
        <a:solidFill>
          <a:schemeClr val="accent4">
            <a:lumMod val="20000"/>
            <a:lumOff val="80000"/>
            <a:alpha val="90000"/>
          </a:schemeClr>
        </a:solidFill>
      </dgm:spPr>
      <dgm:t>
        <a:bodyPr/>
        <a:lstStyle/>
        <a:p>
          <a:r>
            <a:rPr lang="en-US" dirty="0"/>
            <a:t>The objective of the support activities is to keep the system running productively during the years following its initial deployment. </a:t>
          </a:r>
        </a:p>
      </dgm:t>
    </dgm:pt>
    <dgm:pt modelId="{DA41DDF7-DFEF-4482-AB6F-6697736FFE20}" type="parTrans" cxnId="{6FB1E4B8-6020-454C-9984-9E0E0D92600E}">
      <dgm:prSet/>
      <dgm:spPr/>
      <dgm:t>
        <a:bodyPr/>
        <a:lstStyle/>
        <a:p>
          <a:endParaRPr lang="en-US"/>
        </a:p>
      </dgm:t>
    </dgm:pt>
    <dgm:pt modelId="{6C21A05E-0A74-49BE-B08D-33633326499D}" type="sibTrans" cxnId="{6FB1E4B8-6020-454C-9984-9E0E0D92600E}">
      <dgm:prSet/>
      <dgm:spPr/>
      <dgm:t>
        <a:bodyPr/>
        <a:lstStyle/>
        <a:p>
          <a:endParaRPr lang="en-US"/>
        </a:p>
      </dgm:t>
    </dgm:pt>
    <dgm:pt modelId="{3CE54D01-D00F-4C4D-8BD5-E2F63331DAAA}">
      <dgm:prSet/>
      <dgm:spPr>
        <a:solidFill>
          <a:schemeClr val="accent4">
            <a:lumMod val="20000"/>
            <a:lumOff val="80000"/>
            <a:alpha val="90000"/>
          </a:schemeClr>
        </a:solidFill>
      </dgm:spPr>
      <dgm:t>
        <a:bodyPr/>
        <a:lstStyle/>
        <a:p>
          <a:r>
            <a:rPr lang="en-US"/>
            <a:t>They begin only after the new system has been installed and put into production, and they last throughout the productive life of the system. Most business systems are expected to last for years. </a:t>
          </a:r>
        </a:p>
      </dgm:t>
    </dgm:pt>
    <dgm:pt modelId="{7C45FDEB-F3CE-4991-9474-96D915FABC3B}" type="parTrans" cxnId="{D7C673E3-0CAC-403B-A3AD-8C358883EDCD}">
      <dgm:prSet/>
      <dgm:spPr/>
      <dgm:t>
        <a:bodyPr/>
        <a:lstStyle/>
        <a:p>
          <a:endParaRPr lang="en-US"/>
        </a:p>
      </dgm:t>
    </dgm:pt>
    <dgm:pt modelId="{394FE4FF-5488-42E0-8EED-3DC8A62E746F}" type="sibTrans" cxnId="{D7C673E3-0CAC-403B-A3AD-8C358883EDCD}">
      <dgm:prSet/>
      <dgm:spPr/>
      <dgm:t>
        <a:bodyPr/>
        <a:lstStyle/>
        <a:p>
          <a:endParaRPr lang="en-US"/>
        </a:p>
      </dgm:t>
    </dgm:pt>
    <dgm:pt modelId="{9494C3E5-8983-456E-A482-83C990353922}">
      <dgm:prSet/>
      <dgm:spPr>
        <a:solidFill>
          <a:schemeClr val="accent4">
            <a:lumMod val="20000"/>
            <a:lumOff val="80000"/>
            <a:alpha val="90000"/>
          </a:schemeClr>
        </a:solidFill>
      </dgm:spPr>
      <dgm:t>
        <a:bodyPr/>
        <a:lstStyle/>
        <a:p>
          <a:r>
            <a:rPr lang="en-US" dirty="0"/>
            <a:t>During the support activities, upgrades or enhancements may be carried out to expand the system’s capabilities, and these will require their own development projects. </a:t>
          </a:r>
        </a:p>
      </dgm:t>
    </dgm:pt>
    <dgm:pt modelId="{1F452BFC-35DC-44B8-B242-03C9FECDD7DA}" type="parTrans" cxnId="{3A7C4CEF-AC57-42E7-A0C5-F1612DC52D27}">
      <dgm:prSet/>
      <dgm:spPr/>
      <dgm:t>
        <a:bodyPr/>
        <a:lstStyle/>
        <a:p>
          <a:endParaRPr lang="en-US"/>
        </a:p>
      </dgm:t>
    </dgm:pt>
    <dgm:pt modelId="{A0A6C880-9182-4629-83CE-95E42048CFDF}" type="sibTrans" cxnId="{3A7C4CEF-AC57-42E7-A0C5-F1612DC52D27}">
      <dgm:prSet/>
      <dgm:spPr/>
      <dgm:t>
        <a:bodyPr/>
        <a:lstStyle/>
        <a:p>
          <a:endParaRPr lang="en-US"/>
        </a:p>
      </dgm:t>
    </dgm:pt>
    <dgm:pt modelId="{9B3DD585-6BCE-46AA-AA42-319AEBF0FC8D}">
      <dgm:prSet/>
      <dgm:spPr>
        <a:solidFill>
          <a:schemeClr val="accent4">
            <a:lumMod val="20000"/>
            <a:lumOff val="80000"/>
            <a:alpha val="90000"/>
          </a:schemeClr>
        </a:solidFill>
      </dgm:spPr>
      <dgm:t>
        <a:bodyPr/>
        <a:lstStyle/>
        <a:p>
          <a:r>
            <a:rPr lang="en-US" dirty="0"/>
            <a:t>Three major activities occur during support: </a:t>
          </a:r>
        </a:p>
      </dgm:t>
    </dgm:pt>
    <dgm:pt modelId="{0D2D87FF-84A3-4BC0-983D-13C42104BE6A}" type="parTrans" cxnId="{8167BA4B-5198-46A9-9D5E-80548149860B}">
      <dgm:prSet/>
      <dgm:spPr/>
      <dgm:t>
        <a:bodyPr/>
        <a:lstStyle/>
        <a:p>
          <a:endParaRPr lang="en-US"/>
        </a:p>
      </dgm:t>
    </dgm:pt>
    <dgm:pt modelId="{A2C258F5-C021-4FD7-B02A-D7AB38830A85}" type="sibTrans" cxnId="{8167BA4B-5198-46A9-9D5E-80548149860B}">
      <dgm:prSet/>
      <dgm:spPr/>
      <dgm:t>
        <a:bodyPr/>
        <a:lstStyle/>
        <a:p>
          <a:endParaRPr lang="en-US"/>
        </a:p>
      </dgm:t>
    </dgm:pt>
    <dgm:pt modelId="{C6388F81-423E-4227-8299-AEFBBDFE8496}">
      <dgm:prSet/>
      <dgm:spPr>
        <a:solidFill>
          <a:schemeClr val="accent4">
            <a:lumMod val="20000"/>
            <a:lumOff val="80000"/>
            <a:alpha val="90000"/>
          </a:schemeClr>
        </a:solidFill>
      </dgm:spPr>
      <dgm:t>
        <a:bodyPr/>
        <a:lstStyle/>
        <a:p>
          <a:pPr>
            <a:buFont typeface="Courier New" panose="02070309020205020404" pitchFamily="49" charset="0"/>
            <a:buChar char="o"/>
          </a:pPr>
          <a:r>
            <a:rPr lang="en-US" dirty="0"/>
            <a:t>Maintaining the system </a:t>
          </a:r>
        </a:p>
      </dgm:t>
    </dgm:pt>
    <dgm:pt modelId="{286A518F-B8D6-4C95-AB01-D084A5EB82C1}" type="parTrans" cxnId="{310EDE26-B763-48B9-A995-804C0D98D0D1}">
      <dgm:prSet/>
      <dgm:spPr/>
      <dgm:t>
        <a:bodyPr/>
        <a:lstStyle/>
        <a:p>
          <a:endParaRPr lang="en-US"/>
        </a:p>
      </dgm:t>
    </dgm:pt>
    <dgm:pt modelId="{861B1873-694C-457E-9D59-050F1CBC3418}" type="sibTrans" cxnId="{310EDE26-B763-48B9-A995-804C0D98D0D1}">
      <dgm:prSet/>
      <dgm:spPr/>
      <dgm:t>
        <a:bodyPr/>
        <a:lstStyle/>
        <a:p>
          <a:endParaRPr lang="en-US"/>
        </a:p>
      </dgm:t>
    </dgm:pt>
    <dgm:pt modelId="{E2D5FF1E-3BF4-4197-ADDD-CF5C5B9F5EFA}">
      <dgm:prSet/>
      <dgm:spPr>
        <a:solidFill>
          <a:schemeClr val="accent4">
            <a:lumMod val="20000"/>
            <a:lumOff val="80000"/>
            <a:alpha val="90000"/>
          </a:schemeClr>
        </a:solidFill>
      </dgm:spPr>
      <dgm:t>
        <a:bodyPr/>
        <a:lstStyle/>
        <a:p>
          <a:pPr>
            <a:buFont typeface="Courier New" panose="02070309020205020404" pitchFamily="49" charset="0"/>
            <a:buChar char="o"/>
          </a:pPr>
          <a:r>
            <a:rPr lang="en-US"/>
            <a:t>Enhancing the system </a:t>
          </a:r>
        </a:p>
      </dgm:t>
    </dgm:pt>
    <dgm:pt modelId="{37B4A2CF-C116-4834-A1C3-07B9A325A976}" type="parTrans" cxnId="{97EDEEC2-DD3A-43A6-8091-DEF43449079C}">
      <dgm:prSet/>
      <dgm:spPr/>
      <dgm:t>
        <a:bodyPr/>
        <a:lstStyle/>
        <a:p>
          <a:endParaRPr lang="en-US"/>
        </a:p>
      </dgm:t>
    </dgm:pt>
    <dgm:pt modelId="{0395FE7E-2436-4AE8-8D16-E1CF899AC73E}" type="sibTrans" cxnId="{97EDEEC2-DD3A-43A6-8091-DEF43449079C}">
      <dgm:prSet/>
      <dgm:spPr/>
      <dgm:t>
        <a:bodyPr/>
        <a:lstStyle/>
        <a:p>
          <a:endParaRPr lang="en-US"/>
        </a:p>
      </dgm:t>
    </dgm:pt>
    <dgm:pt modelId="{CFB5BBA2-60E2-4182-8290-8D09E79FF2DC}">
      <dgm:prSet/>
      <dgm:spPr>
        <a:solidFill>
          <a:schemeClr val="accent4">
            <a:lumMod val="20000"/>
            <a:lumOff val="80000"/>
            <a:alpha val="90000"/>
          </a:schemeClr>
        </a:solidFill>
      </dgm:spPr>
      <dgm:t>
        <a:bodyPr/>
        <a:lstStyle/>
        <a:p>
          <a:pPr>
            <a:buFont typeface="Courier New" panose="02070309020205020404" pitchFamily="49" charset="0"/>
            <a:buChar char="o"/>
          </a:pPr>
          <a:r>
            <a:rPr lang="en-US" dirty="0"/>
            <a:t>Supporting the users</a:t>
          </a:r>
        </a:p>
      </dgm:t>
    </dgm:pt>
    <dgm:pt modelId="{33238448-0E78-4F4D-BBA9-D400812FAC9A}" type="parTrans" cxnId="{31869D42-E5F1-4D0B-83B3-4B74F06BD6BF}">
      <dgm:prSet/>
      <dgm:spPr/>
      <dgm:t>
        <a:bodyPr/>
        <a:lstStyle/>
        <a:p>
          <a:endParaRPr lang="en-US"/>
        </a:p>
      </dgm:t>
    </dgm:pt>
    <dgm:pt modelId="{FDC709D7-41A5-4462-A1F7-88200E6D5E13}" type="sibTrans" cxnId="{31869D42-E5F1-4D0B-83B3-4B74F06BD6BF}">
      <dgm:prSet/>
      <dgm:spPr/>
      <dgm:t>
        <a:bodyPr/>
        <a:lstStyle/>
        <a:p>
          <a:endParaRPr lang="en-US"/>
        </a:p>
      </dgm:t>
    </dgm:pt>
    <dgm:pt modelId="{A3B50B95-835B-40E3-9CF3-EB4B632A3397}" type="pres">
      <dgm:prSet presAssocID="{AB6019C8-8976-44AD-A466-35C0A2F222F8}" presName="linear" presStyleCnt="0">
        <dgm:presLayoutVars>
          <dgm:dir/>
          <dgm:animLvl val="lvl"/>
          <dgm:resizeHandles val="exact"/>
        </dgm:presLayoutVars>
      </dgm:prSet>
      <dgm:spPr/>
    </dgm:pt>
    <dgm:pt modelId="{18209171-382A-4C15-902F-C2BAF5545868}" type="pres">
      <dgm:prSet presAssocID="{8276290F-05CE-42D2-8729-03B672D13AD6}" presName="parentLin" presStyleCnt="0"/>
      <dgm:spPr/>
    </dgm:pt>
    <dgm:pt modelId="{0489A8C9-2E11-4956-93A0-17E94801F79F}" type="pres">
      <dgm:prSet presAssocID="{8276290F-05CE-42D2-8729-03B672D13AD6}" presName="parentLeftMargin" presStyleLbl="node1" presStyleIdx="0" presStyleCnt="1"/>
      <dgm:spPr/>
    </dgm:pt>
    <dgm:pt modelId="{CF021150-540B-4706-9219-E82898DE0EBD}" type="pres">
      <dgm:prSet presAssocID="{8276290F-05CE-42D2-8729-03B672D13AD6}" presName="parentText" presStyleLbl="node1" presStyleIdx="0" presStyleCnt="1">
        <dgm:presLayoutVars>
          <dgm:chMax val="0"/>
          <dgm:bulletEnabled val="1"/>
        </dgm:presLayoutVars>
      </dgm:prSet>
      <dgm:spPr/>
    </dgm:pt>
    <dgm:pt modelId="{922D6321-FDF0-4A0E-BDBA-B8DA0ED2B335}" type="pres">
      <dgm:prSet presAssocID="{8276290F-05CE-42D2-8729-03B672D13AD6}" presName="negativeSpace" presStyleCnt="0"/>
      <dgm:spPr/>
    </dgm:pt>
    <dgm:pt modelId="{7943AEC7-192B-4408-B919-0222EC90CD46}" type="pres">
      <dgm:prSet presAssocID="{8276290F-05CE-42D2-8729-03B672D13AD6}" presName="childText" presStyleLbl="conFgAcc1" presStyleIdx="0" presStyleCnt="1">
        <dgm:presLayoutVars>
          <dgm:bulletEnabled val="1"/>
        </dgm:presLayoutVars>
      </dgm:prSet>
      <dgm:spPr/>
    </dgm:pt>
  </dgm:ptLst>
  <dgm:cxnLst>
    <dgm:cxn modelId="{06C2C50D-3D08-47F8-8D01-01B6569A4552}" type="presOf" srcId="{8276290F-05CE-42D2-8729-03B672D13AD6}" destId="{CF021150-540B-4706-9219-E82898DE0EBD}" srcOrd="1" destOrd="0" presId="urn:microsoft.com/office/officeart/2005/8/layout/list1"/>
    <dgm:cxn modelId="{310EDE26-B763-48B9-A995-804C0D98D0D1}" srcId="{9B3DD585-6BCE-46AA-AA42-319AEBF0FC8D}" destId="{C6388F81-423E-4227-8299-AEFBBDFE8496}" srcOrd="0" destOrd="0" parTransId="{286A518F-B8D6-4C95-AB01-D084A5EB82C1}" sibTransId="{861B1873-694C-457E-9D59-050F1CBC3418}"/>
    <dgm:cxn modelId="{E63BA25D-0137-4923-9D68-00E6F91B6951}" type="presOf" srcId="{1C6541A6-1689-4D3D-8946-ADE23FFA253D}" destId="{7943AEC7-192B-4408-B919-0222EC90CD46}" srcOrd="0" destOrd="0" presId="urn:microsoft.com/office/officeart/2005/8/layout/list1"/>
    <dgm:cxn modelId="{31869D42-E5F1-4D0B-83B3-4B74F06BD6BF}" srcId="{9B3DD585-6BCE-46AA-AA42-319AEBF0FC8D}" destId="{CFB5BBA2-60E2-4182-8290-8D09E79FF2DC}" srcOrd="2" destOrd="0" parTransId="{33238448-0E78-4F4D-BBA9-D400812FAC9A}" sibTransId="{FDC709D7-41A5-4462-A1F7-88200E6D5E13}"/>
    <dgm:cxn modelId="{8167BA4B-5198-46A9-9D5E-80548149860B}" srcId="{8276290F-05CE-42D2-8729-03B672D13AD6}" destId="{9B3DD585-6BCE-46AA-AA42-319AEBF0FC8D}" srcOrd="3" destOrd="0" parTransId="{0D2D87FF-84A3-4BC0-983D-13C42104BE6A}" sibTransId="{A2C258F5-C021-4FD7-B02A-D7AB38830A85}"/>
    <dgm:cxn modelId="{5DF0916C-6CB4-4CB3-B502-CFCDBDF26699}" type="presOf" srcId="{9B3DD585-6BCE-46AA-AA42-319AEBF0FC8D}" destId="{7943AEC7-192B-4408-B919-0222EC90CD46}" srcOrd="0" destOrd="3" presId="urn:microsoft.com/office/officeart/2005/8/layout/list1"/>
    <dgm:cxn modelId="{C6E3418D-F469-4DBA-9647-D1377157C8E1}" type="presOf" srcId="{AB6019C8-8976-44AD-A466-35C0A2F222F8}" destId="{A3B50B95-835B-40E3-9CF3-EB4B632A3397}" srcOrd="0" destOrd="0" presId="urn:microsoft.com/office/officeart/2005/8/layout/list1"/>
    <dgm:cxn modelId="{F03FC198-150D-4C86-A9E1-A8EC224C4729}" type="presOf" srcId="{E2D5FF1E-3BF4-4197-ADDD-CF5C5B9F5EFA}" destId="{7943AEC7-192B-4408-B919-0222EC90CD46}" srcOrd="0" destOrd="5" presId="urn:microsoft.com/office/officeart/2005/8/layout/list1"/>
    <dgm:cxn modelId="{150BB1B1-DCAE-4CD1-A5B4-1935049B3FDC}" type="presOf" srcId="{9494C3E5-8983-456E-A482-83C990353922}" destId="{7943AEC7-192B-4408-B919-0222EC90CD46}" srcOrd="0" destOrd="2" presId="urn:microsoft.com/office/officeart/2005/8/layout/list1"/>
    <dgm:cxn modelId="{F5A8DDB5-1E07-4FA8-89CB-EF7CBCFE01E6}" type="presOf" srcId="{8276290F-05CE-42D2-8729-03B672D13AD6}" destId="{0489A8C9-2E11-4956-93A0-17E94801F79F}" srcOrd="0" destOrd="0" presId="urn:microsoft.com/office/officeart/2005/8/layout/list1"/>
    <dgm:cxn modelId="{6FB1E4B8-6020-454C-9984-9E0E0D92600E}" srcId="{8276290F-05CE-42D2-8729-03B672D13AD6}" destId="{1C6541A6-1689-4D3D-8946-ADE23FFA253D}" srcOrd="0" destOrd="0" parTransId="{DA41DDF7-DFEF-4482-AB6F-6697736FFE20}" sibTransId="{6C21A05E-0A74-49BE-B08D-33633326499D}"/>
    <dgm:cxn modelId="{97EDEEC2-DD3A-43A6-8091-DEF43449079C}" srcId="{9B3DD585-6BCE-46AA-AA42-319AEBF0FC8D}" destId="{E2D5FF1E-3BF4-4197-ADDD-CF5C5B9F5EFA}" srcOrd="1" destOrd="0" parTransId="{37B4A2CF-C116-4834-A1C3-07B9A325A976}" sibTransId="{0395FE7E-2436-4AE8-8D16-E1CF899AC73E}"/>
    <dgm:cxn modelId="{332FC6C3-82F8-4038-85ED-AD308545D3C2}" type="presOf" srcId="{3CE54D01-D00F-4C4D-8BD5-E2F63331DAAA}" destId="{7943AEC7-192B-4408-B919-0222EC90CD46}" srcOrd="0" destOrd="1" presId="urn:microsoft.com/office/officeart/2005/8/layout/list1"/>
    <dgm:cxn modelId="{4365A5CC-AEBD-4C5B-A539-B7BD8F5A4D21}" type="presOf" srcId="{CFB5BBA2-60E2-4182-8290-8D09E79FF2DC}" destId="{7943AEC7-192B-4408-B919-0222EC90CD46}" srcOrd="0" destOrd="6" presId="urn:microsoft.com/office/officeart/2005/8/layout/list1"/>
    <dgm:cxn modelId="{D7C673E3-0CAC-403B-A3AD-8C358883EDCD}" srcId="{8276290F-05CE-42D2-8729-03B672D13AD6}" destId="{3CE54D01-D00F-4C4D-8BD5-E2F63331DAAA}" srcOrd="1" destOrd="0" parTransId="{7C45FDEB-F3CE-4991-9474-96D915FABC3B}" sibTransId="{394FE4FF-5488-42E0-8EED-3DC8A62E746F}"/>
    <dgm:cxn modelId="{741C8DE6-986F-4CB0-B868-6E68E2FA685E}" type="presOf" srcId="{C6388F81-423E-4227-8299-AEFBBDFE8496}" destId="{7943AEC7-192B-4408-B919-0222EC90CD46}" srcOrd="0" destOrd="4" presId="urn:microsoft.com/office/officeart/2005/8/layout/list1"/>
    <dgm:cxn modelId="{3A7C4CEF-AC57-42E7-A0C5-F1612DC52D27}" srcId="{8276290F-05CE-42D2-8729-03B672D13AD6}" destId="{9494C3E5-8983-456E-A482-83C990353922}" srcOrd="2" destOrd="0" parTransId="{1F452BFC-35DC-44B8-B242-03C9FECDD7DA}" sibTransId="{A0A6C880-9182-4629-83CE-95E42048CFDF}"/>
    <dgm:cxn modelId="{A6E383F6-5B3B-45B8-A15E-870379E9B8F0}" srcId="{AB6019C8-8976-44AD-A466-35C0A2F222F8}" destId="{8276290F-05CE-42D2-8729-03B672D13AD6}" srcOrd="0" destOrd="0" parTransId="{A7F679E4-38BB-4799-8707-454FE8F139CA}" sibTransId="{6F8D66EC-3FFD-4DB4-98A7-2FA2E2BF04FA}"/>
    <dgm:cxn modelId="{063548DF-3F0A-4E84-AB12-51F06E6C29B2}" type="presParOf" srcId="{A3B50B95-835B-40E3-9CF3-EB4B632A3397}" destId="{18209171-382A-4C15-902F-C2BAF5545868}" srcOrd="0" destOrd="0" presId="urn:microsoft.com/office/officeart/2005/8/layout/list1"/>
    <dgm:cxn modelId="{BDE22997-B27B-4C2A-B3D7-0FFCDA35E6EE}" type="presParOf" srcId="{18209171-382A-4C15-902F-C2BAF5545868}" destId="{0489A8C9-2E11-4956-93A0-17E94801F79F}" srcOrd="0" destOrd="0" presId="urn:microsoft.com/office/officeart/2005/8/layout/list1"/>
    <dgm:cxn modelId="{342EFDF6-7D14-4C5B-8BB5-4182F9D0F02A}" type="presParOf" srcId="{18209171-382A-4C15-902F-C2BAF5545868}" destId="{CF021150-540B-4706-9219-E82898DE0EBD}" srcOrd="1" destOrd="0" presId="urn:microsoft.com/office/officeart/2005/8/layout/list1"/>
    <dgm:cxn modelId="{25D21322-0DDD-47D3-8784-7E163DC9CE71}" type="presParOf" srcId="{A3B50B95-835B-40E3-9CF3-EB4B632A3397}" destId="{922D6321-FDF0-4A0E-BDBA-B8DA0ED2B335}" srcOrd="1" destOrd="0" presId="urn:microsoft.com/office/officeart/2005/8/layout/list1"/>
    <dgm:cxn modelId="{0A193887-728B-4838-A8A5-DE9576D34177}" type="presParOf" srcId="{A3B50B95-835B-40E3-9CF3-EB4B632A3397}" destId="{7943AEC7-192B-4408-B919-0222EC90CD4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FB89903-8032-4326-9291-81AAC651E04C}" type="doc">
      <dgm:prSet loTypeId="urn:microsoft.com/office/officeart/2008/layout/LinedList" loCatId="list" qsTypeId="urn:microsoft.com/office/officeart/2005/8/quickstyle/simple2" qsCatId="simple" csTypeId="urn:microsoft.com/office/officeart/2005/8/colors/accent4_4" csCatId="accent4"/>
      <dgm:spPr/>
      <dgm:t>
        <a:bodyPr/>
        <a:lstStyle/>
        <a:p>
          <a:endParaRPr lang="en-US"/>
        </a:p>
      </dgm:t>
    </dgm:pt>
    <dgm:pt modelId="{6227C606-E11E-4B97-896E-09B0FFF0A2ED}">
      <dgm:prSet custT="1"/>
      <dgm:spPr/>
      <dgm:t>
        <a:bodyPr/>
        <a:lstStyle/>
        <a:p>
          <a:r>
            <a:rPr lang="en-US" sz="2800" dirty="0"/>
            <a:t>Change and Version Control</a:t>
          </a:r>
        </a:p>
      </dgm:t>
    </dgm:pt>
    <dgm:pt modelId="{180E661F-FD8F-4397-A6FB-4EE5B85BFDE3}" type="parTrans" cxnId="{0737A71C-7AAE-4AB7-8CCF-A922234029D5}">
      <dgm:prSet/>
      <dgm:spPr/>
      <dgm:t>
        <a:bodyPr/>
        <a:lstStyle/>
        <a:p>
          <a:endParaRPr lang="en-US"/>
        </a:p>
      </dgm:t>
    </dgm:pt>
    <dgm:pt modelId="{CF509C4C-639A-4DE4-88A5-D45081543A73}" type="sibTrans" cxnId="{0737A71C-7AAE-4AB7-8CCF-A922234029D5}">
      <dgm:prSet/>
      <dgm:spPr/>
      <dgm:t>
        <a:bodyPr/>
        <a:lstStyle/>
        <a:p>
          <a:endParaRPr lang="en-US"/>
        </a:p>
      </dgm:t>
    </dgm:pt>
    <dgm:pt modelId="{28D1F60A-2101-44D1-BD7D-354BEB2F5A43}">
      <dgm:prSet/>
      <dgm:spPr/>
      <dgm:t>
        <a:bodyPr/>
        <a:lstStyle/>
        <a:p>
          <a:r>
            <a:rPr lang="en-US"/>
            <a:t>Change and version control tools and processes handle the complexity associated with testing and supporting a system through multiple versions. </a:t>
          </a:r>
        </a:p>
      </dgm:t>
    </dgm:pt>
    <dgm:pt modelId="{DAF86BF0-82F7-4903-BB27-D8AFFEFA23AD}" type="parTrans" cxnId="{790B6C88-4C63-48F6-B8D1-1B482C7675B2}">
      <dgm:prSet/>
      <dgm:spPr/>
      <dgm:t>
        <a:bodyPr/>
        <a:lstStyle/>
        <a:p>
          <a:endParaRPr lang="en-US"/>
        </a:p>
      </dgm:t>
    </dgm:pt>
    <dgm:pt modelId="{845FC3B8-DA00-4FC1-8499-F7219B70F709}" type="sibTrans" cxnId="{790B6C88-4C63-48F6-B8D1-1B482C7675B2}">
      <dgm:prSet/>
      <dgm:spPr/>
      <dgm:t>
        <a:bodyPr/>
        <a:lstStyle/>
        <a:p>
          <a:endParaRPr lang="en-US"/>
        </a:p>
      </dgm:t>
    </dgm:pt>
    <dgm:pt modelId="{584B08E0-69A8-4A74-A754-4FC524D20950}">
      <dgm:prSet/>
      <dgm:spPr/>
      <dgm:t>
        <a:bodyPr/>
        <a:lstStyle/>
        <a:p>
          <a:r>
            <a:rPr lang="en-US"/>
            <a:t>Tools and processes are typically incorporated into implementation activities from the beginning and continue throughout the life of a system. </a:t>
          </a:r>
        </a:p>
      </dgm:t>
    </dgm:pt>
    <dgm:pt modelId="{7262BC03-2EA8-46C4-89C4-57D675F73A28}" type="parTrans" cxnId="{7DA3DC92-FD6B-4DC4-816F-68811471F42E}">
      <dgm:prSet/>
      <dgm:spPr/>
      <dgm:t>
        <a:bodyPr/>
        <a:lstStyle/>
        <a:p>
          <a:endParaRPr lang="en-US"/>
        </a:p>
      </dgm:t>
    </dgm:pt>
    <dgm:pt modelId="{C9C1B58C-C6F9-4840-B142-191CE404B84A}" type="sibTrans" cxnId="{7DA3DC92-FD6B-4DC4-816F-68811471F42E}">
      <dgm:prSet/>
      <dgm:spPr/>
      <dgm:t>
        <a:bodyPr/>
        <a:lstStyle/>
        <a:p>
          <a:endParaRPr lang="en-US"/>
        </a:p>
      </dgm:t>
    </dgm:pt>
    <dgm:pt modelId="{7D73D75B-0858-47B1-8FBB-CB9D9D29F1EB}">
      <dgm:prSet/>
      <dgm:spPr/>
      <dgm:t>
        <a:bodyPr/>
        <a:lstStyle/>
        <a:p>
          <a:r>
            <a:rPr lang="en-US"/>
            <a:t>Most organizations use a common set of tools and procedures for all their systems.</a:t>
          </a:r>
        </a:p>
      </dgm:t>
    </dgm:pt>
    <dgm:pt modelId="{5F6605FD-691D-44AE-8B1E-18E547D876D4}" type="parTrans" cxnId="{BFB4B300-A1F3-4A2E-84F5-AE2ABF908A7F}">
      <dgm:prSet/>
      <dgm:spPr/>
      <dgm:t>
        <a:bodyPr/>
        <a:lstStyle/>
        <a:p>
          <a:endParaRPr lang="en-US"/>
        </a:p>
      </dgm:t>
    </dgm:pt>
    <dgm:pt modelId="{CFE41BCB-4BE3-46B7-8248-8750C6813AC4}" type="sibTrans" cxnId="{BFB4B300-A1F3-4A2E-84F5-AE2ABF908A7F}">
      <dgm:prSet/>
      <dgm:spPr/>
      <dgm:t>
        <a:bodyPr/>
        <a:lstStyle/>
        <a:p>
          <a:endParaRPr lang="en-US"/>
        </a:p>
      </dgm:t>
    </dgm:pt>
    <dgm:pt modelId="{CE5B4A9D-307B-4573-9803-93710AA46A86}" type="pres">
      <dgm:prSet presAssocID="{1FB89903-8032-4326-9291-81AAC651E04C}" presName="vert0" presStyleCnt="0">
        <dgm:presLayoutVars>
          <dgm:dir/>
          <dgm:animOne val="branch"/>
          <dgm:animLvl val="lvl"/>
        </dgm:presLayoutVars>
      </dgm:prSet>
      <dgm:spPr/>
    </dgm:pt>
    <dgm:pt modelId="{60C1ABF7-8EC8-4E43-9E7B-9F8B079794AF}" type="pres">
      <dgm:prSet presAssocID="{6227C606-E11E-4B97-896E-09B0FFF0A2ED}" presName="thickLine" presStyleLbl="alignNode1" presStyleIdx="0" presStyleCnt="1"/>
      <dgm:spPr/>
    </dgm:pt>
    <dgm:pt modelId="{817CA196-D485-46E8-91BD-F8B75E5E9AAC}" type="pres">
      <dgm:prSet presAssocID="{6227C606-E11E-4B97-896E-09B0FFF0A2ED}" presName="horz1" presStyleCnt="0"/>
      <dgm:spPr/>
    </dgm:pt>
    <dgm:pt modelId="{417E346D-F228-4139-8461-C3CFFFF0FA12}" type="pres">
      <dgm:prSet presAssocID="{6227C606-E11E-4B97-896E-09B0FFF0A2ED}" presName="tx1" presStyleLbl="revTx" presStyleIdx="0" presStyleCnt="4"/>
      <dgm:spPr/>
    </dgm:pt>
    <dgm:pt modelId="{DD5AC505-640B-46FE-90CC-E423D2F1F4DB}" type="pres">
      <dgm:prSet presAssocID="{6227C606-E11E-4B97-896E-09B0FFF0A2ED}" presName="vert1" presStyleCnt="0"/>
      <dgm:spPr/>
    </dgm:pt>
    <dgm:pt modelId="{87088CC0-9DC8-4911-8926-10C8F2413451}" type="pres">
      <dgm:prSet presAssocID="{28D1F60A-2101-44D1-BD7D-354BEB2F5A43}" presName="vertSpace2a" presStyleCnt="0"/>
      <dgm:spPr/>
    </dgm:pt>
    <dgm:pt modelId="{4DAB9C92-3CD4-4CD5-B708-A2D0316F1A00}" type="pres">
      <dgm:prSet presAssocID="{28D1F60A-2101-44D1-BD7D-354BEB2F5A43}" presName="horz2" presStyleCnt="0"/>
      <dgm:spPr/>
    </dgm:pt>
    <dgm:pt modelId="{6C35A22C-0200-4E60-A870-150BE97F2B21}" type="pres">
      <dgm:prSet presAssocID="{28D1F60A-2101-44D1-BD7D-354BEB2F5A43}" presName="horzSpace2" presStyleCnt="0"/>
      <dgm:spPr/>
    </dgm:pt>
    <dgm:pt modelId="{6125B5CE-0483-4A83-A10A-46AF341C3A9D}" type="pres">
      <dgm:prSet presAssocID="{28D1F60A-2101-44D1-BD7D-354BEB2F5A43}" presName="tx2" presStyleLbl="revTx" presStyleIdx="1" presStyleCnt="4"/>
      <dgm:spPr/>
    </dgm:pt>
    <dgm:pt modelId="{FD067FE6-0D51-4BAB-90FA-7BAAAFDE8026}" type="pres">
      <dgm:prSet presAssocID="{28D1F60A-2101-44D1-BD7D-354BEB2F5A43}" presName="vert2" presStyleCnt="0"/>
      <dgm:spPr/>
    </dgm:pt>
    <dgm:pt modelId="{B6B4CACD-CFAA-4B31-8602-52137C09E98A}" type="pres">
      <dgm:prSet presAssocID="{28D1F60A-2101-44D1-BD7D-354BEB2F5A43}" presName="thinLine2b" presStyleLbl="callout" presStyleIdx="0" presStyleCnt="3"/>
      <dgm:spPr/>
    </dgm:pt>
    <dgm:pt modelId="{99F0B5B5-E31A-4ECE-9A48-F8F86876D8E6}" type="pres">
      <dgm:prSet presAssocID="{28D1F60A-2101-44D1-BD7D-354BEB2F5A43}" presName="vertSpace2b" presStyleCnt="0"/>
      <dgm:spPr/>
    </dgm:pt>
    <dgm:pt modelId="{667CC11B-85DB-4A0B-8E7B-B0F0D55E22BF}" type="pres">
      <dgm:prSet presAssocID="{584B08E0-69A8-4A74-A754-4FC524D20950}" presName="horz2" presStyleCnt="0"/>
      <dgm:spPr/>
    </dgm:pt>
    <dgm:pt modelId="{801464CF-83D1-4C45-A8A7-9C0B25ECEA9B}" type="pres">
      <dgm:prSet presAssocID="{584B08E0-69A8-4A74-A754-4FC524D20950}" presName="horzSpace2" presStyleCnt="0"/>
      <dgm:spPr/>
    </dgm:pt>
    <dgm:pt modelId="{DBCB20CE-644B-48A2-98E4-0255DB32F5AA}" type="pres">
      <dgm:prSet presAssocID="{584B08E0-69A8-4A74-A754-4FC524D20950}" presName="tx2" presStyleLbl="revTx" presStyleIdx="2" presStyleCnt="4"/>
      <dgm:spPr/>
    </dgm:pt>
    <dgm:pt modelId="{68DB1DDC-E658-42B7-A1C6-1AF16CC9E92B}" type="pres">
      <dgm:prSet presAssocID="{584B08E0-69A8-4A74-A754-4FC524D20950}" presName="vert2" presStyleCnt="0"/>
      <dgm:spPr/>
    </dgm:pt>
    <dgm:pt modelId="{2DB33CC8-2447-4C98-9D73-163141196308}" type="pres">
      <dgm:prSet presAssocID="{584B08E0-69A8-4A74-A754-4FC524D20950}" presName="thinLine2b" presStyleLbl="callout" presStyleIdx="1" presStyleCnt="3"/>
      <dgm:spPr/>
    </dgm:pt>
    <dgm:pt modelId="{6BA1ABE2-6D01-4B64-A686-E6B85103BEB3}" type="pres">
      <dgm:prSet presAssocID="{584B08E0-69A8-4A74-A754-4FC524D20950}" presName="vertSpace2b" presStyleCnt="0"/>
      <dgm:spPr/>
    </dgm:pt>
    <dgm:pt modelId="{7E60EAF9-9A37-44EC-8978-6D194698F180}" type="pres">
      <dgm:prSet presAssocID="{7D73D75B-0858-47B1-8FBB-CB9D9D29F1EB}" presName="horz2" presStyleCnt="0"/>
      <dgm:spPr/>
    </dgm:pt>
    <dgm:pt modelId="{9B8545FA-F87D-4793-99EE-1295518F4D64}" type="pres">
      <dgm:prSet presAssocID="{7D73D75B-0858-47B1-8FBB-CB9D9D29F1EB}" presName="horzSpace2" presStyleCnt="0"/>
      <dgm:spPr/>
    </dgm:pt>
    <dgm:pt modelId="{7B460F92-6D30-47E8-9C28-B8DB7E6375CD}" type="pres">
      <dgm:prSet presAssocID="{7D73D75B-0858-47B1-8FBB-CB9D9D29F1EB}" presName="tx2" presStyleLbl="revTx" presStyleIdx="3" presStyleCnt="4"/>
      <dgm:spPr/>
    </dgm:pt>
    <dgm:pt modelId="{4914C399-C786-42EA-82D0-886872FCF891}" type="pres">
      <dgm:prSet presAssocID="{7D73D75B-0858-47B1-8FBB-CB9D9D29F1EB}" presName="vert2" presStyleCnt="0"/>
      <dgm:spPr/>
    </dgm:pt>
    <dgm:pt modelId="{9FCE4FD5-634D-4D71-AEEC-CDA59955DDD8}" type="pres">
      <dgm:prSet presAssocID="{7D73D75B-0858-47B1-8FBB-CB9D9D29F1EB}" presName="thinLine2b" presStyleLbl="callout" presStyleIdx="2" presStyleCnt="3"/>
      <dgm:spPr/>
    </dgm:pt>
    <dgm:pt modelId="{F572E620-ACFF-427E-94A4-E464886B597A}" type="pres">
      <dgm:prSet presAssocID="{7D73D75B-0858-47B1-8FBB-CB9D9D29F1EB}" presName="vertSpace2b" presStyleCnt="0"/>
      <dgm:spPr/>
    </dgm:pt>
  </dgm:ptLst>
  <dgm:cxnLst>
    <dgm:cxn modelId="{BFB4B300-A1F3-4A2E-84F5-AE2ABF908A7F}" srcId="{6227C606-E11E-4B97-896E-09B0FFF0A2ED}" destId="{7D73D75B-0858-47B1-8FBB-CB9D9D29F1EB}" srcOrd="2" destOrd="0" parTransId="{5F6605FD-691D-44AE-8B1E-18E547D876D4}" sibTransId="{CFE41BCB-4BE3-46B7-8248-8750C6813AC4}"/>
    <dgm:cxn modelId="{2DEECB0F-A6CA-4BF5-838F-3356AA79A3FA}" type="presOf" srcId="{584B08E0-69A8-4A74-A754-4FC524D20950}" destId="{DBCB20CE-644B-48A2-98E4-0255DB32F5AA}" srcOrd="0" destOrd="0" presId="urn:microsoft.com/office/officeart/2008/layout/LinedList"/>
    <dgm:cxn modelId="{65EFE612-2C39-4D8F-84A5-E4C0E9D277E3}" type="presOf" srcId="{28D1F60A-2101-44D1-BD7D-354BEB2F5A43}" destId="{6125B5CE-0483-4A83-A10A-46AF341C3A9D}" srcOrd="0" destOrd="0" presId="urn:microsoft.com/office/officeart/2008/layout/LinedList"/>
    <dgm:cxn modelId="{0737A71C-7AAE-4AB7-8CCF-A922234029D5}" srcId="{1FB89903-8032-4326-9291-81AAC651E04C}" destId="{6227C606-E11E-4B97-896E-09B0FFF0A2ED}" srcOrd="0" destOrd="0" parTransId="{180E661F-FD8F-4397-A6FB-4EE5B85BFDE3}" sibTransId="{CF509C4C-639A-4DE4-88A5-D45081543A73}"/>
    <dgm:cxn modelId="{A261D15F-E5DC-4FF7-B70A-D419EAD6B972}" type="presOf" srcId="{6227C606-E11E-4B97-896E-09B0FFF0A2ED}" destId="{417E346D-F228-4139-8461-C3CFFFF0FA12}" srcOrd="0" destOrd="0" presId="urn:microsoft.com/office/officeart/2008/layout/LinedList"/>
    <dgm:cxn modelId="{3E910C45-A16D-4955-BA13-928D502BD2BB}" type="presOf" srcId="{7D73D75B-0858-47B1-8FBB-CB9D9D29F1EB}" destId="{7B460F92-6D30-47E8-9C28-B8DB7E6375CD}" srcOrd="0" destOrd="0" presId="urn:microsoft.com/office/officeart/2008/layout/LinedList"/>
    <dgm:cxn modelId="{C7BB326B-EDEC-44A9-B721-B5A93C405A93}" type="presOf" srcId="{1FB89903-8032-4326-9291-81AAC651E04C}" destId="{CE5B4A9D-307B-4573-9803-93710AA46A86}" srcOrd="0" destOrd="0" presId="urn:microsoft.com/office/officeart/2008/layout/LinedList"/>
    <dgm:cxn modelId="{790B6C88-4C63-48F6-B8D1-1B482C7675B2}" srcId="{6227C606-E11E-4B97-896E-09B0FFF0A2ED}" destId="{28D1F60A-2101-44D1-BD7D-354BEB2F5A43}" srcOrd="0" destOrd="0" parTransId="{DAF86BF0-82F7-4903-BB27-D8AFFEFA23AD}" sibTransId="{845FC3B8-DA00-4FC1-8499-F7219B70F709}"/>
    <dgm:cxn modelId="{7DA3DC92-FD6B-4DC4-816F-68811471F42E}" srcId="{6227C606-E11E-4B97-896E-09B0FFF0A2ED}" destId="{584B08E0-69A8-4A74-A754-4FC524D20950}" srcOrd="1" destOrd="0" parTransId="{7262BC03-2EA8-46C4-89C4-57D675F73A28}" sibTransId="{C9C1B58C-C6F9-4840-B142-191CE404B84A}"/>
    <dgm:cxn modelId="{B6D5E956-6E35-45E9-B839-0D4BB6E7C4DE}" type="presParOf" srcId="{CE5B4A9D-307B-4573-9803-93710AA46A86}" destId="{60C1ABF7-8EC8-4E43-9E7B-9F8B079794AF}" srcOrd="0" destOrd="0" presId="urn:microsoft.com/office/officeart/2008/layout/LinedList"/>
    <dgm:cxn modelId="{40E43291-0EBD-4E61-9958-2B54B913BC88}" type="presParOf" srcId="{CE5B4A9D-307B-4573-9803-93710AA46A86}" destId="{817CA196-D485-46E8-91BD-F8B75E5E9AAC}" srcOrd="1" destOrd="0" presId="urn:microsoft.com/office/officeart/2008/layout/LinedList"/>
    <dgm:cxn modelId="{66AA968C-4191-4EF6-B27C-5624C53DC2B2}" type="presParOf" srcId="{817CA196-D485-46E8-91BD-F8B75E5E9AAC}" destId="{417E346D-F228-4139-8461-C3CFFFF0FA12}" srcOrd="0" destOrd="0" presId="urn:microsoft.com/office/officeart/2008/layout/LinedList"/>
    <dgm:cxn modelId="{53D64544-305E-444F-A3C2-317209BD1003}" type="presParOf" srcId="{817CA196-D485-46E8-91BD-F8B75E5E9AAC}" destId="{DD5AC505-640B-46FE-90CC-E423D2F1F4DB}" srcOrd="1" destOrd="0" presId="urn:microsoft.com/office/officeart/2008/layout/LinedList"/>
    <dgm:cxn modelId="{5E511210-4F91-4AC9-A2C8-3B0CDB12200B}" type="presParOf" srcId="{DD5AC505-640B-46FE-90CC-E423D2F1F4DB}" destId="{87088CC0-9DC8-4911-8926-10C8F2413451}" srcOrd="0" destOrd="0" presId="urn:microsoft.com/office/officeart/2008/layout/LinedList"/>
    <dgm:cxn modelId="{78260EA4-F0DD-478C-935E-711B67F0DB1C}" type="presParOf" srcId="{DD5AC505-640B-46FE-90CC-E423D2F1F4DB}" destId="{4DAB9C92-3CD4-4CD5-B708-A2D0316F1A00}" srcOrd="1" destOrd="0" presId="urn:microsoft.com/office/officeart/2008/layout/LinedList"/>
    <dgm:cxn modelId="{061E3EAC-EED6-45E4-8F54-78ADCEF5E9AB}" type="presParOf" srcId="{4DAB9C92-3CD4-4CD5-B708-A2D0316F1A00}" destId="{6C35A22C-0200-4E60-A870-150BE97F2B21}" srcOrd="0" destOrd="0" presId="urn:microsoft.com/office/officeart/2008/layout/LinedList"/>
    <dgm:cxn modelId="{407609C3-9D70-46E8-9A1E-D7045A951E74}" type="presParOf" srcId="{4DAB9C92-3CD4-4CD5-B708-A2D0316F1A00}" destId="{6125B5CE-0483-4A83-A10A-46AF341C3A9D}" srcOrd="1" destOrd="0" presId="urn:microsoft.com/office/officeart/2008/layout/LinedList"/>
    <dgm:cxn modelId="{B44147AC-3890-4CC8-A025-05509BD60A72}" type="presParOf" srcId="{4DAB9C92-3CD4-4CD5-B708-A2D0316F1A00}" destId="{FD067FE6-0D51-4BAB-90FA-7BAAAFDE8026}" srcOrd="2" destOrd="0" presId="urn:microsoft.com/office/officeart/2008/layout/LinedList"/>
    <dgm:cxn modelId="{85CB2CCA-4C52-4B66-A9F7-313F101B25B3}" type="presParOf" srcId="{DD5AC505-640B-46FE-90CC-E423D2F1F4DB}" destId="{B6B4CACD-CFAA-4B31-8602-52137C09E98A}" srcOrd="2" destOrd="0" presId="urn:microsoft.com/office/officeart/2008/layout/LinedList"/>
    <dgm:cxn modelId="{1F34E62C-07D0-4F9A-8790-320FF2CD755F}" type="presParOf" srcId="{DD5AC505-640B-46FE-90CC-E423D2F1F4DB}" destId="{99F0B5B5-E31A-4ECE-9A48-F8F86876D8E6}" srcOrd="3" destOrd="0" presId="urn:microsoft.com/office/officeart/2008/layout/LinedList"/>
    <dgm:cxn modelId="{B6D63A43-128B-468C-8DCF-10916995D9E2}" type="presParOf" srcId="{DD5AC505-640B-46FE-90CC-E423D2F1F4DB}" destId="{667CC11B-85DB-4A0B-8E7B-B0F0D55E22BF}" srcOrd="4" destOrd="0" presId="urn:microsoft.com/office/officeart/2008/layout/LinedList"/>
    <dgm:cxn modelId="{D482870C-018B-47B1-9725-9222AFE6A8A6}" type="presParOf" srcId="{667CC11B-85DB-4A0B-8E7B-B0F0D55E22BF}" destId="{801464CF-83D1-4C45-A8A7-9C0B25ECEA9B}" srcOrd="0" destOrd="0" presId="urn:microsoft.com/office/officeart/2008/layout/LinedList"/>
    <dgm:cxn modelId="{0D0F1860-BC36-4C21-9011-DA2618CD88A4}" type="presParOf" srcId="{667CC11B-85DB-4A0B-8E7B-B0F0D55E22BF}" destId="{DBCB20CE-644B-48A2-98E4-0255DB32F5AA}" srcOrd="1" destOrd="0" presId="urn:microsoft.com/office/officeart/2008/layout/LinedList"/>
    <dgm:cxn modelId="{20B423E7-434F-4406-85DC-094C80971BFC}" type="presParOf" srcId="{667CC11B-85DB-4A0B-8E7B-B0F0D55E22BF}" destId="{68DB1DDC-E658-42B7-A1C6-1AF16CC9E92B}" srcOrd="2" destOrd="0" presId="urn:microsoft.com/office/officeart/2008/layout/LinedList"/>
    <dgm:cxn modelId="{AAEDB2FE-B00E-4C2C-B043-F43EAC8DDC72}" type="presParOf" srcId="{DD5AC505-640B-46FE-90CC-E423D2F1F4DB}" destId="{2DB33CC8-2447-4C98-9D73-163141196308}" srcOrd="5" destOrd="0" presId="urn:microsoft.com/office/officeart/2008/layout/LinedList"/>
    <dgm:cxn modelId="{72AF80A9-7C7A-4B25-A475-4BE9A9B771FF}" type="presParOf" srcId="{DD5AC505-640B-46FE-90CC-E423D2F1F4DB}" destId="{6BA1ABE2-6D01-4B64-A686-E6B85103BEB3}" srcOrd="6" destOrd="0" presId="urn:microsoft.com/office/officeart/2008/layout/LinedList"/>
    <dgm:cxn modelId="{53C55F4D-A315-416E-8678-DC6B5B75040A}" type="presParOf" srcId="{DD5AC505-640B-46FE-90CC-E423D2F1F4DB}" destId="{7E60EAF9-9A37-44EC-8978-6D194698F180}" srcOrd="7" destOrd="0" presId="urn:microsoft.com/office/officeart/2008/layout/LinedList"/>
    <dgm:cxn modelId="{BAA5C7DF-0E6D-4DCF-B3D6-E40961BEA150}" type="presParOf" srcId="{7E60EAF9-9A37-44EC-8978-6D194698F180}" destId="{9B8545FA-F87D-4793-99EE-1295518F4D64}" srcOrd="0" destOrd="0" presId="urn:microsoft.com/office/officeart/2008/layout/LinedList"/>
    <dgm:cxn modelId="{7615AFC0-815B-41E5-96C7-927F384B781A}" type="presParOf" srcId="{7E60EAF9-9A37-44EC-8978-6D194698F180}" destId="{7B460F92-6D30-47E8-9C28-B8DB7E6375CD}" srcOrd="1" destOrd="0" presId="urn:microsoft.com/office/officeart/2008/layout/LinedList"/>
    <dgm:cxn modelId="{53073A27-EA8F-434F-A7BE-AD11D42A245A}" type="presParOf" srcId="{7E60EAF9-9A37-44EC-8978-6D194698F180}" destId="{4914C399-C786-42EA-82D0-886872FCF891}" srcOrd="2" destOrd="0" presId="urn:microsoft.com/office/officeart/2008/layout/LinedList"/>
    <dgm:cxn modelId="{1F721792-7D84-4D83-B428-49F7E3D1970E}" type="presParOf" srcId="{DD5AC505-640B-46FE-90CC-E423D2F1F4DB}" destId="{9FCE4FD5-634D-4D71-AEEC-CDA59955DDD8}" srcOrd="8" destOrd="0" presId="urn:microsoft.com/office/officeart/2008/layout/LinedList"/>
    <dgm:cxn modelId="{0A7544BE-EE19-451C-8105-EAB20EE4DCE6}" type="presParOf" srcId="{DD5AC505-640B-46FE-90CC-E423D2F1F4DB}" destId="{F572E620-ACFF-427E-94A4-E464886B597A}"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87A4811-C298-4EF4-9713-E60433E0E5A2}"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ID"/>
        </a:p>
      </dgm:t>
    </dgm:pt>
    <dgm:pt modelId="{B298C2E0-E418-400F-8206-5727DB615DA7}">
      <dgm:prSet/>
      <dgm:spPr/>
      <dgm:t>
        <a:bodyPr/>
        <a:lstStyle/>
        <a:p>
          <a:r>
            <a:rPr lang="en-US" dirty="0">
              <a:solidFill>
                <a:schemeClr val="bg2">
                  <a:lumMod val="50000"/>
                </a:schemeClr>
              </a:solidFill>
            </a:rPr>
            <a:t>An alpha version is a test version that is incomplete but ready for some level of rigorous integration or usability testing. Multiple alpha versions may be built depending on the size and complexity of the system. The lifetime of an alpha version is typically short—days or weeks. A beta version is a test version that is stable enough to be tested by end users over an extended period of time. </a:t>
          </a:r>
          <a:endParaRPr lang="en-ID" dirty="0">
            <a:solidFill>
              <a:schemeClr val="bg2">
                <a:lumMod val="50000"/>
              </a:schemeClr>
            </a:solidFill>
          </a:endParaRPr>
        </a:p>
      </dgm:t>
    </dgm:pt>
    <dgm:pt modelId="{843662CB-912B-4643-970C-57E8C4F78EDC}" type="parTrans" cxnId="{5C8ED257-7E96-48B6-987A-6473808FFA92}">
      <dgm:prSet/>
      <dgm:spPr/>
      <dgm:t>
        <a:bodyPr/>
        <a:lstStyle/>
        <a:p>
          <a:endParaRPr lang="en-ID"/>
        </a:p>
      </dgm:t>
    </dgm:pt>
    <dgm:pt modelId="{ED828C9D-1C17-4069-8935-D6865AFC3433}" type="sibTrans" cxnId="{5C8ED257-7E96-48B6-987A-6473808FFA92}">
      <dgm:prSet>
        <dgm:style>
          <a:lnRef idx="1">
            <a:schemeClr val="accent2"/>
          </a:lnRef>
          <a:fillRef idx="2">
            <a:schemeClr val="accent2"/>
          </a:fillRef>
          <a:effectRef idx="1">
            <a:schemeClr val="accent2"/>
          </a:effectRef>
          <a:fontRef idx="minor">
            <a:schemeClr val="dk1"/>
          </a:fontRef>
        </dgm:style>
      </dgm:prSet>
      <dgm:spPr/>
      <dgm:t>
        <a:bodyPr/>
        <a:lstStyle/>
        <a:p>
          <a:endParaRPr lang="en-ID"/>
        </a:p>
      </dgm:t>
    </dgm:pt>
    <dgm:pt modelId="{25E49EB9-6DA6-47BC-B3C3-412ED3394ECC}">
      <dgm:prSet/>
      <dgm:spPr/>
      <dgm:t>
        <a:bodyPr/>
        <a:lstStyle/>
        <a:p>
          <a:pPr>
            <a:tabLst>
              <a:tab pos="5832475" algn="l"/>
            </a:tabLst>
          </a:pPr>
          <a:r>
            <a:rPr lang="en-US" dirty="0">
              <a:solidFill>
                <a:schemeClr val="bg2">
                  <a:lumMod val="50000"/>
                </a:schemeClr>
              </a:solidFill>
            </a:rPr>
            <a:t>A beta version is produced after one or more alpha versions have been tested and known problems have been corrected. End users test beta versions by using them to do real work. Thus, beta versions must be more complete and less prone to disastrous failures than alpha versions. Beta versions are typically tested over a period of weeks or months</a:t>
          </a:r>
        </a:p>
      </dgm:t>
    </dgm:pt>
    <dgm:pt modelId="{C973568B-4E2F-4C2B-A3C2-BF494A4AD7C7}" type="parTrans" cxnId="{0339844E-1C56-4A24-B794-A7572374D5C0}">
      <dgm:prSet/>
      <dgm:spPr/>
      <dgm:t>
        <a:bodyPr/>
        <a:lstStyle/>
        <a:p>
          <a:endParaRPr lang="en-ID"/>
        </a:p>
      </dgm:t>
    </dgm:pt>
    <dgm:pt modelId="{D8C1F857-E640-4AAB-84EC-FF211CFA846C}" type="sibTrans" cxnId="{0339844E-1C56-4A24-B794-A7572374D5C0}">
      <dgm:prSet/>
      <dgm:spPr/>
      <dgm:t>
        <a:bodyPr/>
        <a:lstStyle/>
        <a:p>
          <a:endParaRPr lang="en-ID"/>
        </a:p>
      </dgm:t>
    </dgm:pt>
    <dgm:pt modelId="{4999E450-A256-4BDF-87D4-620331A4B252}" type="pres">
      <dgm:prSet presAssocID="{787A4811-C298-4EF4-9713-E60433E0E5A2}" presName="outerComposite" presStyleCnt="0">
        <dgm:presLayoutVars>
          <dgm:chMax val="5"/>
          <dgm:dir/>
          <dgm:resizeHandles val="exact"/>
        </dgm:presLayoutVars>
      </dgm:prSet>
      <dgm:spPr/>
    </dgm:pt>
    <dgm:pt modelId="{5C546101-04F3-4112-8BF9-2A678202217C}" type="pres">
      <dgm:prSet presAssocID="{787A4811-C298-4EF4-9713-E60433E0E5A2}" presName="dummyMaxCanvas" presStyleCnt="0">
        <dgm:presLayoutVars/>
      </dgm:prSet>
      <dgm:spPr/>
    </dgm:pt>
    <dgm:pt modelId="{CBEC7A44-A1B8-4BDD-83E9-B0A8BB8ACB02}" type="pres">
      <dgm:prSet presAssocID="{787A4811-C298-4EF4-9713-E60433E0E5A2}" presName="TwoNodes_1" presStyleLbl="node1" presStyleIdx="0" presStyleCnt="2">
        <dgm:presLayoutVars>
          <dgm:bulletEnabled val="1"/>
        </dgm:presLayoutVars>
      </dgm:prSet>
      <dgm:spPr/>
    </dgm:pt>
    <dgm:pt modelId="{C711D66E-6313-4DB7-BA37-7860AB75CEBD}" type="pres">
      <dgm:prSet presAssocID="{787A4811-C298-4EF4-9713-E60433E0E5A2}" presName="TwoNodes_2" presStyleLbl="node1" presStyleIdx="1" presStyleCnt="2">
        <dgm:presLayoutVars>
          <dgm:bulletEnabled val="1"/>
        </dgm:presLayoutVars>
      </dgm:prSet>
      <dgm:spPr/>
    </dgm:pt>
    <dgm:pt modelId="{21753A95-6E74-45DB-ACD8-F55EDD8EC779}" type="pres">
      <dgm:prSet presAssocID="{787A4811-C298-4EF4-9713-E60433E0E5A2}" presName="TwoConn_1-2" presStyleLbl="fgAccFollowNode1" presStyleIdx="0" presStyleCnt="1">
        <dgm:presLayoutVars>
          <dgm:bulletEnabled val="1"/>
        </dgm:presLayoutVars>
      </dgm:prSet>
      <dgm:spPr/>
    </dgm:pt>
    <dgm:pt modelId="{A33CB482-B348-43F9-813D-3C1D89AAF254}" type="pres">
      <dgm:prSet presAssocID="{787A4811-C298-4EF4-9713-E60433E0E5A2}" presName="TwoNodes_1_text" presStyleLbl="node1" presStyleIdx="1" presStyleCnt="2">
        <dgm:presLayoutVars>
          <dgm:bulletEnabled val="1"/>
        </dgm:presLayoutVars>
      </dgm:prSet>
      <dgm:spPr/>
    </dgm:pt>
    <dgm:pt modelId="{0EC7B3FF-26B0-4F80-822A-040874F84BD8}" type="pres">
      <dgm:prSet presAssocID="{787A4811-C298-4EF4-9713-E60433E0E5A2}" presName="TwoNodes_2_text" presStyleLbl="node1" presStyleIdx="1" presStyleCnt="2">
        <dgm:presLayoutVars>
          <dgm:bulletEnabled val="1"/>
        </dgm:presLayoutVars>
      </dgm:prSet>
      <dgm:spPr/>
    </dgm:pt>
  </dgm:ptLst>
  <dgm:cxnLst>
    <dgm:cxn modelId="{12BF1600-C670-4559-B449-073709A05A82}" type="presOf" srcId="{ED828C9D-1C17-4069-8935-D6865AFC3433}" destId="{21753A95-6E74-45DB-ACD8-F55EDD8EC779}" srcOrd="0" destOrd="0" presId="urn:microsoft.com/office/officeart/2005/8/layout/vProcess5"/>
    <dgm:cxn modelId="{5A9BC11D-BD31-43F6-A79E-C7701887BA27}" type="presOf" srcId="{787A4811-C298-4EF4-9713-E60433E0E5A2}" destId="{4999E450-A256-4BDF-87D4-620331A4B252}" srcOrd="0" destOrd="0" presId="urn:microsoft.com/office/officeart/2005/8/layout/vProcess5"/>
    <dgm:cxn modelId="{8019DE27-7E38-4206-8183-72E7C947FAEF}" type="presOf" srcId="{25E49EB9-6DA6-47BC-B3C3-412ED3394ECC}" destId="{C711D66E-6313-4DB7-BA37-7860AB75CEBD}" srcOrd="0" destOrd="0" presId="urn:microsoft.com/office/officeart/2005/8/layout/vProcess5"/>
    <dgm:cxn modelId="{38CA9D3E-8954-4661-9485-51FAE9608C9B}" type="presOf" srcId="{B298C2E0-E418-400F-8206-5727DB615DA7}" destId="{A33CB482-B348-43F9-813D-3C1D89AAF254}" srcOrd="1" destOrd="0" presId="urn:microsoft.com/office/officeart/2005/8/layout/vProcess5"/>
    <dgm:cxn modelId="{9A695C61-1615-4DA9-940A-3763AF0A1FB4}" type="presOf" srcId="{25E49EB9-6DA6-47BC-B3C3-412ED3394ECC}" destId="{0EC7B3FF-26B0-4F80-822A-040874F84BD8}" srcOrd="1" destOrd="0" presId="urn:microsoft.com/office/officeart/2005/8/layout/vProcess5"/>
    <dgm:cxn modelId="{0339844E-1C56-4A24-B794-A7572374D5C0}" srcId="{787A4811-C298-4EF4-9713-E60433E0E5A2}" destId="{25E49EB9-6DA6-47BC-B3C3-412ED3394ECC}" srcOrd="1" destOrd="0" parTransId="{C973568B-4E2F-4C2B-A3C2-BF494A4AD7C7}" sibTransId="{D8C1F857-E640-4AAB-84EC-FF211CFA846C}"/>
    <dgm:cxn modelId="{5C8ED257-7E96-48B6-987A-6473808FFA92}" srcId="{787A4811-C298-4EF4-9713-E60433E0E5A2}" destId="{B298C2E0-E418-400F-8206-5727DB615DA7}" srcOrd="0" destOrd="0" parTransId="{843662CB-912B-4643-970C-57E8C4F78EDC}" sibTransId="{ED828C9D-1C17-4069-8935-D6865AFC3433}"/>
    <dgm:cxn modelId="{758BB0A7-3DE6-4487-A58A-13ABA52D7AFF}" type="presOf" srcId="{B298C2E0-E418-400F-8206-5727DB615DA7}" destId="{CBEC7A44-A1B8-4BDD-83E9-B0A8BB8ACB02}" srcOrd="0" destOrd="0" presId="urn:microsoft.com/office/officeart/2005/8/layout/vProcess5"/>
    <dgm:cxn modelId="{19432BB9-990F-41FB-9CA3-573B321F6577}" type="presParOf" srcId="{4999E450-A256-4BDF-87D4-620331A4B252}" destId="{5C546101-04F3-4112-8BF9-2A678202217C}" srcOrd="0" destOrd="0" presId="urn:microsoft.com/office/officeart/2005/8/layout/vProcess5"/>
    <dgm:cxn modelId="{68170147-4BDD-41B3-AB29-DF31791883D5}" type="presParOf" srcId="{4999E450-A256-4BDF-87D4-620331A4B252}" destId="{CBEC7A44-A1B8-4BDD-83E9-B0A8BB8ACB02}" srcOrd="1" destOrd="0" presId="urn:microsoft.com/office/officeart/2005/8/layout/vProcess5"/>
    <dgm:cxn modelId="{5C172D10-899D-47C6-A3C2-463E5F9A4235}" type="presParOf" srcId="{4999E450-A256-4BDF-87D4-620331A4B252}" destId="{C711D66E-6313-4DB7-BA37-7860AB75CEBD}" srcOrd="2" destOrd="0" presId="urn:microsoft.com/office/officeart/2005/8/layout/vProcess5"/>
    <dgm:cxn modelId="{3EDD67BE-F895-46E0-8C10-11C6C78B173A}" type="presParOf" srcId="{4999E450-A256-4BDF-87D4-620331A4B252}" destId="{21753A95-6E74-45DB-ACD8-F55EDD8EC779}" srcOrd="3" destOrd="0" presId="urn:microsoft.com/office/officeart/2005/8/layout/vProcess5"/>
    <dgm:cxn modelId="{25FFC63D-1139-488C-8BCA-606FA8DEC878}" type="presParOf" srcId="{4999E450-A256-4BDF-87D4-620331A4B252}" destId="{A33CB482-B348-43F9-813D-3C1D89AAF254}" srcOrd="4" destOrd="0" presId="urn:microsoft.com/office/officeart/2005/8/layout/vProcess5"/>
    <dgm:cxn modelId="{14417608-07BF-47D5-BF3C-4A0334493BAA}" type="presParOf" srcId="{4999E450-A256-4BDF-87D4-620331A4B252}" destId="{0EC7B3FF-26B0-4F80-822A-040874F84BD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3C11596-873E-42FD-94DD-2EDFAD1361D7}" type="doc">
      <dgm:prSet loTypeId="urn:microsoft.com/office/officeart/2005/8/layout/list1" loCatId="list" qsTypeId="urn:microsoft.com/office/officeart/2005/8/quickstyle/simple1" qsCatId="simple" csTypeId="urn:microsoft.com/office/officeart/2005/8/colors/accent4_4" csCatId="accent4" phldr="1"/>
      <dgm:spPr/>
      <dgm:t>
        <a:bodyPr/>
        <a:lstStyle/>
        <a:p>
          <a:endParaRPr lang="en-US"/>
        </a:p>
      </dgm:t>
    </dgm:pt>
    <dgm:pt modelId="{4F0A86D9-595C-4041-98C1-47B0D36C9AA6}">
      <dgm:prSet/>
      <dgm:spPr/>
      <dgm:t>
        <a:bodyPr/>
        <a:lstStyle/>
        <a:p>
          <a:r>
            <a:rPr lang="en-US" dirty="0"/>
            <a:t>Submitting Error Reports and Change Requests</a:t>
          </a:r>
        </a:p>
      </dgm:t>
    </dgm:pt>
    <dgm:pt modelId="{8537C554-B199-434A-AFD9-20146E715136}" type="parTrans" cxnId="{5EE98A0D-3001-4506-86B9-55AF4B7A1A49}">
      <dgm:prSet/>
      <dgm:spPr/>
      <dgm:t>
        <a:bodyPr/>
        <a:lstStyle/>
        <a:p>
          <a:endParaRPr lang="en-US"/>
        </a:p>
      </dgm:t>
    </dgm:pt>
    <dgm:pt modelId="{2CF0BC82-7D73-46B8-8CB5-4E87BAC33916}" type="sibTrans" cxnId="{5EE98A0D-3001-4506-86B9-55AF4B7A1A49}">
      <dgm:prSet/>
      <dgm:spPr/>
      <dgm:t>
        <a:bodyPr/>
        <a:lstStyle/>
        <a:p>
          <a:endParaRPr lang="en-US"/>
        </a:p>
      </dgm:t>
    </dgm:pt>
    <dgm:pt modelId="{66DCFEFF-C267-4758-A71E-F8992D3976A1}">
      <dgm:prSet/>
      <dgm:spPr/>
      <dgm:t>
        <a:bodyPr/>
        <a:lstStyle/>
        <a:p>
          <a:r>
            <a:rPr lang="en-US"/>
            <a:t>To manage the risks associated with change, most organizations adopt formal control procedures for all systems under development and in operation. </a:t>
          </a:r>
        </a:p>
      </dgm:t>
    </dgm:pt>
    <dgm:pt modelId="{29A71D5A-15E8-49C6-85C0-4290888DBF17}" type="parTrans" cxnId="{D87D9FB2-1B2D-4A1B-BF76-33249A051E84}">
      <dgm:prSet/>
      <dgm:spPr/>
      <dgm:t>
        <a:bodyPr/>
        <a:lstStyle/>
        <a:p>
          <a:endParaRPr lang="en-US"/>
        </a:p>
      </dgm:t>
    </dgm:pt>
    <dgm:pt modelId="{34A99DE7-E24B-4171-B0DF-593E8A723484}" type="sibTrans" cxnId="{D87D9FB2-1B2D-4A1B-BF76-33249A051E84}">
      <dgm:prSet/>
      <dgm:spPr/>
      <dgm:t>
        <a:bodyPr/>
        <a:lstStyle/>
        <a:p>
          <a:endParaRPr lang="en-US"/>
        </a:p>
      </dgm:t>
    </dgm:pt>
    <dgm:pt modelId="{E11EB755-C56B-4719-ABDD-D213A97FD199}">
      <dgm:prSet/>
      <dgm:spPr/>
      <dgm:t>
        <a:bodyPr/>
        <a:lstStyle/>
        <a:p>
          <a:r>
            <a:rPr lang="en-US"/>
            <a:t>Formal controls are designed to ensure that potential changes are adequately described, considered, and planned before being implemented and deployed. </a:t>
          </a:r>
        </a:p>
      </dgm:t>
    </dgm:pt>
    <dgm:pt modelId="{A5181759-5D27-4D51-BCD9-4947A31C71ED}" type="parTrans" cxnId="{CD658564-CCB5-46DB-87CB-DC724FDD86E5}">
      <dgm:prSet/>
      <dgm:spPr/>
      <dgm:t>
        <a:bodyPr/>
        <a:lstStyle/>
        <a:p>
          <a:endParaRPr lang="en-US"/>
        </a:p>
      </dgm:t>
    </dgm:pt>
    <dgm:pt modelId="{3F25304D-4368-4AC5-93EA-8ED5E04645F7}" type="sibTrans" cxnId="{CD658564-CCB5-46DB-87CB-DC724FDD86E5}">
      <dgm:prSet/>
      <dgm:spPr/>
      <dgm:t>
        <a:bodyPr/>
        <a:lstStyle/>
        <a:p>
          <a:endParaRPr lang="en-US"/>
        </a:p>
      </dgm:t>
    </dgm:pt>
    <dgm:pt modelId="{FBCCA03A-9EFF-4097-ADF8-DFD3F01B9BFC}">
      <dgm:prSet/>
      <dgm:spPr/>
      <dgm:t>
        <a:bodyPr/>
        <a:lstStyle/>
        <a:p>
          <a:r>
            <a:rPr lang="en-US"/>
            <a:t>Typical change control procedures include these: </a:t>
          </a:r>
        </a:p>
      </dgm:t>
    </dgm:pt>
    <dgm:pt modelId="{961196C8-161F-4678-933C-095AEC716066}" type="parTrans" cxnId="{4DFADC29-C590-4580-BCEA-0423394795EB}">
      <dgm:prSet/>
      <dgm:spPr/>
      <dgm:t>
        <a:bodyPr/>
        <a:lstStyle/>
        <a:p>
          <a:endParaRPr lang="en-US"/>
        </a:p>
      </dgm:t>
    </dgm:pt>
    <dgm:pt modelId="{5DCB8545-BBF4-4E21-B4CD-4E767B980E77}" type="sibTrans" cxnId="{4DFADC29-C590-4580-BCEA-0423394795EB}">
      <dgm:prSet/>
      <dgm:spPr/>
      <dgm:t>
        <a:bodyPr/>
        <a:lstStyle/>
        <a:p>
          <a:endParaRPr lang="en-US"/>
        </a:p>
      </dgm:t>
    </dgm:pt>
    <dgm:pt modelId="{3B058537-0CA2-4A6C-B712-7E1D405F39A0}">
      <dgm:prSet/>
      <dgm:spPr/>
      <dgm:t>
        <a:bodyPr/>
        <a:lstStyle/>
        <a:p>
          <a:pPr>
            <a:buFont typeface="Courier New" panose="02070309020205020404" pitchFamily="49" charset="0"/>
            <a:buChar char="o"/>
          </a:pPr>
          <a:r>
            <a:rPr lang="en-US" dirty="0"/>
            <a:t>Standard reporting methods </a:t>
          </a:r>
        </a:p>
      </dgm:t>
    </dgm:pt>
    <dgm:pt modelId="{8110C9EC-ABC4-477A-8252-2042A44FE0C5}" type="parTrans" cxnId="{7F26D9AC-5DD8-45D0-8B23-85FC904660F1}">
      <dgm:prSet/>
      <dgm:spPr/>
      <dgm:t>
        <a:bodyPr/>
        <a:lstStyle/>
        <a:p>
          <a:endParaRPr lang="en-US"/>
        </a:p>
      </dgm:t>
    </dgm:pt>
    <dgm:pt modelId="{9CC5E929-683E-4096-A2D3-9713A5BC83B8}" type="sibTrans" cxnId="{7F26D9AC-5DD8-45D0-8B23-85FC904660F1}">
      <dgm:prSet/>
      <dgm:spPr/>
      <dgm:t>
        <a:bodyPr/>
        <a:lstStyle/>
        <a:p>
          <a:endParaRPr lang="en-US"/>
        </a:p>
      </dgm:t>
    </dgm:pt>
    <dgm:pt modelId="{612DCA74-DFCF-4B03-92CE-06AB84AFFA8D}">
      <dgm:prSet/>
      <dgm:spPr/>
      <dgm:t>
        <a:bodyPr/>
        <a:lstStyle/>
        <a:p>
          <a:pPr>
            <a:buFont typeface="Courier New" panose="02070309020205020404" pitchFamily="49" charset="0"/>
            <a:buChar char="o"/>
          </a:pPr>
          <a:r>
            <a:rPr lang="en-US" dirty="0"/>
            <a:t>Review of requests by a project manager or change control committee </a:t>
          </a:r>
        </a:p>
      </dgm:t>
    </dgm:pt>
    <dgm:pt modelId="{79BE9D1A-2431-4E36-9D7C-5A68E71102FA}" type="parTrans" cxnId="{21A3CF80-3305-4E63-9414-69436DA0DDA6}">
      <dgm:prSet/>
      <dgm:spPr/>
      <dgm:t>
        <a:bodyPr/>
        <a:lstStyle/>
        <a:p>
          <a:endParaRPr lang="en-US"/>
        </a:p>
      </dgm:t>
    </dgm:pt>
    <dgm:pt modelId="{70594D9D-AC3B-414D-AE00-3F3547F36066}" type="sibTrans" cxnId="{21A3CF80-3305-4E63-9414-69436DA0DDA6}">
      <dgm:prSet/>
      <dgm:spPr/>
      <dgm:t>
        <a:bodyPr/>
        <a:lstStyle/>
        <a:p>
          <a:endParaRPr lang="en-US"/>
        </a:p>
      </dgm:t>
    </dgm:pt>
    <dgm:pt modelId="{819E973D-75E0-4B6C-BE52-9DDB95B12140}">
      <dgm:prSet/>
      <dgm:spPr/>
      <dgm:t>
        <a:bodyPr/>
        <a:lstStyle/>
        <a:p>
          <a:pPr>
            <a:buFont typeface="Courier New" panose="02070309020205020404" pitchFamily="49" charset="0"/>
            <a:buChar char="o"/>
          </a:pPr>
          <a:r>
            <a:rPr lang="en-US" dirty="0"/>
            <a:t>For operational systems, extensive planning for design and implementation </a:t>
          </a:r>
        </a:p>
      </dgm:t>
    </dgm:pt>
    <dgm:pt modelId="{63F37E30-4F21-49D4-A693-FA8264766975}" type="parTrans" cxnId="{9AEA265E-03BB-491A-BC3D-4F2C1C5636E0}">
      <dgm:prSet/>
      <dgm:spPr/>
      <dgm:t>
        <a:bodyPr/>
        <a:lstStyle/>
        <a:p>
          <a:endParaRPr lang="en-US"/>
        </a:p>
      </dgm:t>
    </dgm:pt>
    <dgm:pt modelId="{01B85B54-0F9E-4072-B088-AFA76099CE16}" type="sibTrans" cxnId="{9AEA265E-03BB-491A-BC3D-4F2C1C5636E0}">
      <dgm:prSet/>
      <dgm:spPr/>
      <dgm:t>
        <a:bodyPr/>
        <a:lstStyle/>
        <a:p>
          <a:endParaRPr lang="en-US"/>
        </a:p>
      </dgm:t>
    </dgm:pt>
    <dgm:pt modelId="{60D770E6-7996-4FF8-A092-B0997D9CF7BF}" type="pres">
      <dgm:prSet presAssocID="{83C11596-873E-42FD-94DD-2EDFAD1361D7}" presName="linear" presStyleCnt="0">
        <dgm:presLayoutVars>
          <dgm:dir/>
          <dgm:animLvl val="lvl"/>
          <dgm:resizeHandles val="exact"/>
        </dgm:presLayoutVars>
      </dgm:prSet>
      <dgm:spPr/>
    </dgm:pt>
    <dgm:pt modelId="{D917C83A-9F39-4196-81BA-0984725160E6}" type="pres">
      <dgm:prSet presAssocID="{4F0A86D9-595C-4041-98C1-47B0D36C9AA6}" presName="parentLin" presStyleCnt="0"/>
      <dgm:spPr/>
    </dgm:pt>
    <dgm:pt modelId="{819D579B-108F-4644-92BB-93DE8198FD14}" type="pres">
      <dgm:prSet presAssocID="{4F0A86D9-595C-4041-98C1-47B0D36C9AA6}" presName="parentLeftMargin" presStyleLbl="node1" presStyleIdx="0" presStyleCnt="1"/>
      <dgm:spPr/>
    </dgm:pt>
    <dgm:pt modelId="{E7EF1925-1A5C-4956-9B2B-35E6D08E0A2E}" type="pres">
      <dgm:prSet presAssocID="{4F0A86D9-595C-4041-98C1-47B0D36C9AA6}" presName="parentText" presStyleLbl="node1" presStyleIdx="0" presStyleCnt="1">
        <dgm:presLayoutVars>
          <dgm:chMax val="0"/>
          <dgm:bulletEnabled val="1"/>
        </dgm:presLayoutVars>
      </dgm:prSet>
      <dgm:spPr/>
    </dgm:pt>
    <dgm:pt modelId="{B40759A0-DB30-4F4C-BD74-327C30FF5DF0}" type="pres">
      <dgm:prSet presAssocID="{4F0A86D9-595C-4041-98C1-47B0D36C9AA6}" presName="negativeSpace" presStyleCnt="0"/>
      <dgm:spPr/>
    </dgm:pt>
    <dgm:pt modelId="{2E40B8F3-7022-4FC4-B825-7EC32DEE011B}" type="pres">
      <dgm:prSet presAssocID="{4F0A86D9-595C-4041-98C1-47B0D36C9AA6}" presName="childText" presStyleLbl="conFgAcc1" presStyleIdx="0" presStyleCnt="1" custScaleY="116042">
        <dgm:presLayoutVars>
          <dgm:bulletEnabled val="1"/>
        </dgm:presLayoutVars>
      </dgm:prSet>
      <dgm:spPr/>
    </dgm:pt>
  </dgm:ptLst>
  <dgm:cxnLst>
    <dgm:cxn modelId="{5EE98A0D-3001-4506-86B9-55AF4B7A1A49}" srcId="{83C11596-873E-42FD-94DD-2EDFAD1361D7}" destId="{4F0A86D9-595C-4041-98C1-47B0D36C9AA6}" srcOrd="0" destOrd="0" parTransId="{8537C554-B199-434A-AFD9-20146E715136}" sibTransId="{2CF0BC82-7D73-46B8-8CB5-4E87BAC33916}"/>
    <dgm:cxn modelId="{A18A8711-393F-4865-8847-9900D7293CEC}" type="presOf" srcId="{4F0A86D9-595C-4041-98C1-47B0D36C9AA6}" destId="{E7EF1925-1A5C-4956-9B2B-35E6D08E0A2E}" srcOrd="1" destOrd="0" presId="urn:microsoft.com/office/officeart/2005/8/layout/list1"/>
    <dgm:cxn modelId="{4DFADC29-C590-4580-BCEA-0423394795EB}" srcId="{4F0A86D9-595C-4041-98C1-47B0D36C9AA6}" destId="{FBCCA03A-9EFF-4097-ADF8-DFD3F01B9BFC}" srcOrd="2" destOrd="0" parTransId="{961196C8-161F-4678-933C-095AEC716066}" sibTransId="{5DCB8545-BBF4-4E21-B4CD-4E767B980E77}"/>
    <dgm:cxn modelId="{0C9C902F-B1D1-43BB-806F-492E99D22BFE}" type="presOf" srcId="{3B058537-0CA2-4A6C-B712-7E1D405F39A0}" destId="{2E40B8F3-7022-4FC4-B825-7EC32DEE011B}" srcOrd="0" destOrd="3" presId="urn:microsoft.com/office/officeart/2005/8/layout/list1"/>
    <dgm:cxn modelId="{18491534-10B9-4077-B030-8F9F53863D52}" type="presOf" srcId="{66DCFEFF-C267-4758-A71E-F8992D3976A1}" destId="{2E40B8F3-7022-4FC4-B825-7EC32DEE011B}" srcOrd="0" destOrd="0" presId="urn:microsoft.com/office/officeart/2005/8/layout/list1"/>
    <dgm:cxn modelId="{9AEA265E-03BB-491A-BC3D-4F2C1C5636E0}" srcId="{FBCCA03A-9EFF-4097-ADF8-DFD3F01B9BFC}" destId="{819E973D-75E0-4B6C-BE52-9DDB95B12140}" srcOrd="2" destOrd="0" parTransId="{63F37E30-4F21-49D4-A693-FA8264766975}" sibTransId="{01B85B54-0F9E-4072-B088-AFA76099CE16}"/>
    <dgm:cxn modelId="{CD658564-CCB5-46DB-87CB-DC724FDD86E5}" srcId="{4F0A86D9-595C-4041-98C1-47B0D36C9AA6}" destId="{E11EB755-C56B-4719-ABDD-D213A97FD199}" srcOrd="1" destOrd="0" parTransId="{A5181759-5D27-4D51-BCD9-4947A31C71ED}" sibTransId="{3F25304D-4368-4AC5-93EA-8ED5E04645F7}"/>
    <dgm:cxn modelId="{21A3CF80-3305-4E63-9414-69436DA0DDA6}" srcId="{FBCCA03A-9EFF-4097-ADF8-DFD3F01B9BFC}" destId="{612DCA74-DFCF-4B03-92CE-06AB84AFFA8D}" srcOrd="1" destOrd="0" parTransId="{79BE9D1A-2431-4E36-9D7C-5A68E71102FA}" sibTransId="{70594D9D-AC3B-414D-AE00-3F3547F36066}"/>
    <dgm:cxn modelId="{D6D2D484-9103-4859-9D29-E8E7B4A4F858}" type="presOf" srcId="{612DCA74-DFCF-4B03-92CE-06AB84AFFA8D}" destId="{2E40B8F3-7022-4FC4-B825-7EC32DEE011B}" srcOrd="0" destOrd="4" presId="urn:microsoft.com/office/officeart/2005/8/layout/list1"/>
    <dgm:cxn modelId="{38059E8A-908B-48A7-8E80-2E41F6FEBE3C}" type="presOf" srcId="{E11EB755-C56B-4719-ABDD-D213A97FD199}" destId="{2E40B8F3-7022-4FC4-B825-7EC32DEE011B}" srcOrd="0" destOrd="1" presId="urn:microsoft.com/office/officeart/2005/8/layout/list1"/>
    <dgm:cxn modelId="{58FD21A3-383C-4414-A008-E28471491954}" type="presOf" srcId="{819E973D-75E0-4B6C-BE52-9DDB95B12140}" destId="{2E40B8F3-7022-4FC4-B825-7EC32DEE011B}" srcOrd="0" destOrd="5" presId="urn:microsoft.com/office/officeart/2005/8/layout/list1"/>
    <dgm:cxn modelId="{7F26D9AC-5DD8-45D0-8B23-85FC904660F1}" srcId="{FBCCA03A-9EFF-4097-ADF8-DFD3F01B9BFC}" destId="{3B058537-0CA2-4A6C-B712-7E1D405F39A0}" srcOrd="0" destOrd="0" parTransId="{8110C9EC-ABC4-477A-8252-2042A44FE0C5}" sibTransId="{9CC5E929-683E-4096-A2D3-9713A5BC83B8}"/>
    <dgm:cxn modelId="{EC37E7AF-500A-46AC-8AA3-C4ACCDB27B90}" type="presOf" srcId="{FBCCA03A-9EFF-4097-ADF8-DFD3F01B9BFC}" destId="{2E40B8F3-7022-4FC4-B825-7EC32DEE011B}" srcOrd="0" destOrd="2" presId="urn:microsoft.com/office/officeart/2005/8/layout/list1"/>
    <dgm:cxn modelId="{D87D9FB2-1B2D-4A1B-BF76-33249A051E84}" srcId="{4F0A86D9-595C-4041-98C1-47B0D36C9AA6}" destId="{66DCFEFF-C267-4758-A71E-F8992D3976A1}" srcOrd="0" destOrd="0" parTransId="{29A71D5A-15E8-49C6-85C0-4290888DBF17}" sibTransId="{34A99DE7-E24B-4171-B0DF-593E8A723484}"/>
    <dgm:cxn modelId="{F3E4C2B8-40C1-48A2-B242-229E7D0BC70D}" type="presOf" srcId="{83C11596-873E-42FD-94DD-2EDFAD1361D7}" destId="{60D770E6-7996-4FF8-A092-B0997D9CF7BF}" srcOrd="0" destOrd="0" presId="urn:microsoft.com/office/officeart/2005/8/layout/list1"/>
    <dgm:cxn modelId="{135815BF-8D8E-4D28-8EE2-725CDDE1EABE}" type="presOf" srcId="{4F0A86D9-595C-4041-98C1-47B0D36C9AA6}" destId="{819D579B-108F-4644-92BB-93DE8198FD14}" srcOrd="0" destOrd="0" presId="urn:microsoft.com/office/officeart/2005/8/layout/list1"/>
    <dgm:cxn modelId="{1E3D977D-2666-4CA8-9226-35046ED027CD}" type="presParOf" srcId="{60D770E6-7996-4FF8-A092-B0997D9CF7BF}" destId="{D917C83A-9F39-4196-81BA-0984725160E6}" srcOrd="0" destOrd="0" presId="urn:microsoft.com/office/officeart/2005/8/layout/list1"/>
    <dgm:cxn modelId="{D7114AF8-3CC6-4872-B92C-7C176B9D1D90}" type="presParOf" srcId="{D917C83A-9F39-4196-81BA-0984725160E6}" destId="{819D579B-108F-4644-92BB-93DE8198FD14}" srcOrd="0" destOrd="0" presId="urn:microsoft.com/office/officeart/2005/8/layout/list1"/>
    <dgm:cxn modelId="{FB2AECA0-E81D-4164-B9E0-C2CBB1C12C1A}" type="presParOf" srcId="{D917C83A-9F39-4196-81BA-0984725160E6}" destId="{E7EF1925-1A5C-4956-9B2B-35E6D08E0A2E}" srcOrd="1" destOrd="0" presId="urn:microsoft.com/office/officeart/2005/8/layout/list1"/>
    <dgm:cxn modelId="{EDAE14DB-2A2E-4AB8-B207-1DF77293DD46}" type="presParOf" srcId="{60D770E6-7996-4FF8-A092-B0997D9CF7BF}" destId="{B40759A0-DB30-4F4C-BD74-327C30FF5DF0}" srcOrd="1" destOrd="0" presId="urn:microsoft.com/office/officeart/2005/8/layout/list1"/>
    <dgm:cxn modelId="{A4238655-DAE2-4804-A3B3-55889871BB43}" type="presParOf" srcId="{60D770E6-7996-4FF8-A092-B0997D9CF7BF}" destId="{2E40B8F3-7022-4FC4-B825-7EC32DEE011B}"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0404130-9225-400C-8067-8AE63D5B17E8}" type="doc">
      <dgm:prSet loTypeId="urn:microsoft.com/office/officeart/2008/layout/LinedList" loCatId="list" qsTypeId="urn:microsoft.com/office/officeart/2005/8/quickstyle/simple2" qsCatId="simple" csTypeId="urn:microsoft.com/office/officeart/2005/8/colors/accent4_4" csCatId="accent4"/>
      <dgm:spPr/>
      <dgm:t>
        <a:bodyPr/>
        <a:lstStyle/>
        <a:p>
          <a:endParaRPr lang="en-US"/>
        </a:p>
      </dgm:t>
    </dgm:pt>
    <dgm:pt modelId="{AB415E77-3832-471F-BD65-AE3A9058867F}">
      <dgm:prSet/>
      <dgm:spPr/>
      <dgm:t>
        <a:bodyPr/>
        <a:lstStyle/>
        <a:p>
          <a:r>
            <a:rPr lang="en-US" dirty="0"/>
            <a:t>Implementing a Change</a:t>
          </a:r>
        </a:p>
      </dgm:t>
    </dgm:pt>
    <dgm:pt modelId="{7F0A4AE6-33F5-4853-9627-61788B596C9C}" type="parTrans" cxnId="{D0C55FFB-57C8-4116-9093-36375D515ECC}">
      <dgm:prSet/>
      <dgm:spPr/>
      <dgm:t>
        <a:bodyPr/>
        <a:lstStyle/>
        <a:p>
          <a:endParaRPr lang="en-US"/>
        </a:p>
      </dgm:t>
    </dgm:pt>
    <dgm:pt modelId="{FB96D07C-8612-4ED0-B779-90696F8C2807}" type="sibTrans" cxnId="{D0C55FFB-57C8-4116-9093-36375D515ECC}">
      <dgm:prSet/>
      <dgm:spPr/>
      <dgm:t>
        <a:bodyPr/>
        <a:lstStyle/>
        <a:p>
          <a:endParaRPr lang="en-US"/>
        </a:p>
      </dgm:t>
    </dgm:pt>
    <dgm:pt modelId="{835416B4-C7DB-4D4B-906C-C6334F3D468B}">
      <dgm:prSet/>
      <dgm:spPr/>
      <dgm:t>
        <a:bodyPr/>
        <a:lstStyle/>
        <a:p>
          <a:r>
            <a:rPr lang="en-US"/>
            <a:t>Change implementation follows a miniature version of the SDLC. </a:t>
          </a:r>
        </a:p>
      </dgm:t>
    </dgm:pt>
    <dgm:pt modelId="{6B3A4EB1-8CA8-40D5-9304-681448966725}" type="parTrans" cxnId="{0187DCAB-DED7-4EA8-857E-FFCFEB46ABD5}">
      <dgm:prSet/>
      <dgm:spPr/>
      <dgm:t>
        <a:bodyPr/>
        <a:lstStyle/>
        <a:p>
          <a:endParaRPr lang="en-US"/>
        </a:p>
      </dgm:t>
    </dgm:pt>
    <dgm:pt modelId="{35E11F3A-0DEB-48D8-8D9D-8426A5009813}" type="sibTrans" cxnId="{0187DCAB-DED7-4EA8-857E-FFCFEB46ABD5}">
      <dgm:prSet/>
      <dgm:spPr/>
      <dgm:t>
        <a:bodyPr/>
        <a:lstStyle/>
        <a:p>
          <a:endParaRPr lang="en-US"/>
        </a:p>
      </dgm:t>
    </dgm:pt>
    <dgm:pt modelId="{D0699681-B01E-41EC-97F0-8C8BD938CE8D}">
      <dgm:prSet/>
      <dgm:spPr/>
      <dgm:t>
        <a:bodyPr/>
        <a:lstStyle/>
        <a:p>
          <a:r>
            <a:rPr lang="en-US"/>
            <a:t>Most of the SDLC activities are performed, although they may be reduced in scope or sometimes completely eliminated. </a:t>
          </a:r>
        </a:p>
      </dgm:t>
    </dgm:pt>
    <dgm:pt modelId="{F6232732-51BA-40BE-913F-3975061C74C1}" type="parTrans" cxnId="{A13C7E9E-4C92-49BB-A5EE-A8567A3B65E3}">
      <dgm:prSet/>
      <dgm:spPr/>
      <dgm:t>
        <a:bodyPr/>
        <a:lstStyle/>
        <a:p>
          <a:endParaRPr lang="en-US"/>
        </a:p>
      </dgm:t>
    </dgm:pt>
    <dgm:pt modelId="{AB219961-B962-425F-A0D7-18FCE4F26413}" type="sibTrans" cxnId="{A13C7E9E-4C92-49BB-A5EE-A8567A3B65E3}">
      <dgm:prSet/>
      <dgm:spPr/>
      <dgm:t>
        <a:bodyPr/>
        <a:lstStyle/>
        <a:p>
          <a:endParaRPr lang="en-US"/>
        </a:p>
      </dgm:t>
    </dgm:pt>
    <dgm:pt modelId="{4D0DE83E-EC43-426A-9F70-718884345B6D}">
      <dgm:prSet/>
      <dgm:spPr/>
      <dgm:t>
        <a:bodyPr/>
        <a:lstStyle/>
        <a:p>
          <a:r>
            <a:rPr lang="en-US" dirty="0"/>
            <a:t>In essence, a change for a maintenance release is an incremental development project in which the user and technical requirements are fully known in advance. </a:t>
          </a:r>
        </a:p>
      </dgm:t>
    </dgm:pt>
    <dgm:pt modelId="{E3593A01-1C3B-43C7-940E-C193D4F2E971}" type="parTrans" cxnId="{9F822998-8B5D-4B07-B464-BB2F3E6BF092}">
      <dgm:prSet/>
      <dgm:spPr/>
      <dgm:t>
        <a:bodyPr/>
        <a:lstStyle/>
        <a:p>
          <a:endParaRPr lang="en-US"/>
        </a:p>
      </dgm:t>
    </dgm:pt>
    <dgm:pt modelId="{0852AC29-3428-41E4-AD25-E6D7373615F8}" type="sibTrans" cxnId="{9F822998-8B5D-4B07-B464-BB2F3E6BF092}">
      <dgm:prSet/>
      <dgm:spPr/>
      <dgm:t>
        <a:bodyPr/>
        <a:lstStyle/>
        <a:p>
          <a:endParaRPr lang="en-US"/>
        </a:p>
      </dgm:t>
    </dgm:pt>
    <dgm:pt modelId="{CBE30002-8E97-4222-94AC-47337F5531B5}">
      <dgm:prSet/>
      <dgm:spPr/>
      <dgm:t>
        <a:bodyPr/>
        <a:lstStyle/>
        <a:p>
          <a:r>
            <a:rPr lang="en-US"/>
            <a:t>Analysis activities are typically skimmed or skipped, design activities are substantially reduced in scope, and the entire project is typically completed in one or two short iterations.</a:t>
          </a:r>
        </a:p>
      </dgm:t>
    </dgm:pt>
    <dgm:pt modelId="{FB3420CD-CA29-41BC-91FF-ADC5C7751F6E}" type="parTrans" cxnId="{B9C639FC-CC80-488E-AD10-0C1C9F394491}">
      <dgm:prSet/>
      <dgm:spPr/>
      <dgm:t>
        <a:bodyPr/>
        <a:lstStyle/>
        <a:p>
          <a:endParaRPr lang="en-US"/>
        </a:p>
      </dgm:t>
    </dgm:pt>
    <dgm:pt modelId="{09CBA93F-2D77-4290-BED5-E14C5BBF5F52}" type="sibTrans" cxnId="{B9C639FC-CC80-488E-AD10-0C1C9F394491}">
      <dgm:prSet/>
      <dgm:spPr/>
      <dgm:t>
        <a:bodyPr/>
        <a:lstStyle/>
        <a:p>
          <a:endParaRPr lang="en-US"/>
        </a:p>
      </dgm:t>
    </dgm:pt>
    <dgm:pt modelId="{F62A412E-5340-4191-9ADE-DF997138DA7E}" type="pres">
      <dgm:prSet presAssocID="{F0404130-9225-400C-8067-8AE63D5B17E8}" presName="vert0" presStyleCnt="0">
        <dgm:presLayoutVars>
          <dgm:dir/>
          <dgm:animOne val="branch"/>
          <dgm:animLvl val="lvl"/>
        </dgm:presLayoutVars>
      </dgm:prSet>
      <dgm:spPr/>
    </dgm:pt>
    <dgm:pt modelId="{E690A31E-61B1-4911-BB80-AFC1F1E17F59}" type="pres">
      <dgm:prSet presAssocID="{AB415E77-3832-471F-BD65-AE3A9058867F}" presName="thickLine" presStyleLbl="alignNode1" presStyleIdx="0" presStyleCnt="1"/>
      <dgm:spPr/>
    </dgm:pt>
    <dgm:pt modelId="{180DDA57-7782-483E-AC40-FABC211806C1}" type="pres">
      <dgm:prSet presAssocID="{AB415E77-3832-471F-BD65-AE3A9058867F}" presName="horz1" presStyleCnt="0"/>
      <dgm:spPr/>
    </dgm:pt>
    <dgm:pt modelId="{46F3A0BB-2905-4ADE-BED1-E546ACBD7DD5}" type="pres">
      <dgm:prSet presAssocID="{AB415E77-3832-471F-BD65-AE3A9058867F}" presName="tx1" presStyleLbl="revTx" presStyleIdx="0" presStyleCnt="5"/>
      <dgm:spPr/>
    </dgm:pt>
    <dgm:pt modelId="{4A3C5577-452B-42BF-A67B-50F97EAE5F3C}" type="pres">
      <dgm:prSet presAssocID="{AB415E77-3832-471F-BD65-AE3A9058867F}" presName="vert1" presStyleCnt="0"/>
      <dgm:spPr/>
    </dgm:pt>
    <dgm:pt modelId="{5B2F0D5C-3F24-4508-AF9B-1DBCC934673E}" type="pres">
      <dgm:prSet presAssocID="{835416B4-C7DB-4D4B-906C-C6334F3D468B}" presName="vertSpace2a" presStyleCnt="0"/>
      <dgm:spPr/>
    </dgm:pt>
    <dgm:pt modelId="{076D8837-9154-40A7-B296-75B06F2429B2}" type="pres">
      <dgm:prSet presAssocID="{835416B4-C7DB-4D4B-906C-C6334F3D468B}" presName="horz2" presStyleCnt="0"/>
      <dgm:spPr/>
    </dgm:pt>
    <dgm:pt modelId="{A7B47D2D-442E-4635-9D32-E641F6F76651}" type="pres">
      <dgm:prSet presAssocID="{835416B4-C7DB-4D4B-906C-C6334F3D468B}" presName="horzSpace2" presStyleCnt="0"/>
      <dgm:spPr/>
    </dgm:pt>
    <dgm:pt modelId="{5A3AE63C-3012-4BE6-9BA0-FEC3BAE4132A}" type="pres">
      <dgm:prSet presAssocID="{835416B4-C7DB-4D4B-906C-C6334F3D468B}" presName="tx2" presStyleLbl="revTx" presStyleIdx="1" presStyleCnt="5"/>
      <dgm:spPr/>
    </dgm:pt>
    <dgm:pt modelId="{4A5A4170-2199-4639-8483-6672729543E5}" type="pres">
      <dgm:prSet presAssocID="{835416B4-C7DB-4D4B-906C-C6334F3D468B}" presName="vert2" presStyleCnt="0"/>
      <dgm:spPr/>
    </dgm:pt>
    <dgm:pt modelId="{CF6F6290-A68A-4DDA-81BD-ACF4AEF741CD}" type="pres">
      <dgm:prSet presAssocID="{835416B4-C7DB-4D4B-906C-C6334F3D468B}" presName="thinLine2b" presStyleLbl="callout" presStyleIdx="0" presStyleCnt="4"/>
      <dgm:spPr/>
    </dgm:pt>
    <dgm:pt modelId="{FE780319-DC54-4B84-8551-B021A9B59240}" type="pres">
      <dgm:prSet presAssocID="{835416B4-C7DB-4D4B-906C-C6334F3D468B}" presName="vertSpace2b" presStyleCnt="0"/>
      <dgm:spPr/>
    </dgm:pt>
    <dgm:pt modelId="{4A70193B-9E8E-4781-9563-E64915219CA6}" type="pres">
      <dgm:prSet presAssocID="{D0699681-B01E-41EC-97F0-8C8BD938CE8D}" presName="horz2" presStyleCnt="0"/>
      <dgm:spPr/>
    </dgm:pt>
    <dgm:pt modelId="{038C2076-F3CC-4233-BE83-7991C52124A4}" type="pres">
      <dgm:prSet presAssocID="{D0699681-B01E-41EC-97F0-8C8BD938CE8D}" presName="horzSpace2" presStyleCnt="0"/>
      <dgm:spPr/>
    </dgm:pt>
    <dgm:pt modelId="{54ACEABF-A1BF-4892-951C-334E31C0671E}" type="pres">
      <dgm:prSet presAssocID="{D0699681-B01E-41EC-97F0-8C8BD938CE8D}" presName="tx2" presStyleLbl="revTx" presStyleIdx="2" presStyleCnt="5"/>
      <dgm:spPr/>
    </dgm:pt>
    <dgm:pt modelId="{81D10A24-5D10-4F16-BA96-F8488E442EDA}" type="pres">
      <dgm:prSet presAssocID="{D0699681-B01E-41EC-97F0-8C8BD938CE8D}" presName="vert2" presStyleCnt="0"/>
      <dgm:spPr/>
    </dgm:pt>
    <dgm:pt modelId="{281C32FE-8C11-47C6-8831-55EE124383D2}" type="pres">
      <dgm:prSet presAssocID="{D0699681-B01E-41EC-97F0-8C8BD938CE8D}" presName="thinLine2b" presStyleLbl="callout" presStyleIdx="1" presStyleCnt="4"/>
      <dgm:spPr/>
    </dgm:pt>
    <dgm:pt modelId="{03F8A36C-68B5-442D-90A6-B5BD1003650E}" type="pres">
      <dgm:prSet presAssocID="{D0699681-B01E-41EC-97F0-8C8BD938CE8D}" presName="vertSpace2b" presStyleCnt="0"/>
      <dgm:spPr/>
    </dgm:pt>
    <dgm:pt modelId="{FB4DF97B-5462-4A97-A086-84480B921723}" type="pres">
      <dgm:prSet presAssocID="{4D0DE83E-EC43-426A-9F70-718884345B6D}" presName="horz2" presStyleCnt="0"/>
      <dgm:spPr/>
    </dgm:pt>
    <dgm:pt modelId="{1080977C-54B3-4CE8-9205-AD4329E1B1D9}" type="pres">
      <dgm:prSet presAssocID="{4D0DE83E-EC43-426A-9F70-718884345B6D}" presName="horzSpace2" presStyleCnt="0"/>
      <dgm:spPr/>
    </dgm:pt>
    <dgm:pt modelId="{0C469F4A-C004-478D-8F36-8DFAD7E57189}" type="pres">
      <dgm:prSet presAssocID="{4D0DE83E-EC43-426A-9F70-718884345B6D}" presName="tx2" presStyleLbl="revTx" presStyleIdx="3" presStyleCnt="5"/>
      <dgm:spPr/>
    </dgm:pt>
    <dgm:pt modelId="{AF9E7A64-0914-43D9-839B-C90682EE1E0B}" type="pres">
      <dgm:prSet presAssocID="{4D0DE83E-EC43-426A-9F70-718884345B6D}" presName="vert2" presStyleCnt="0"/>
      <dgm:spPr/>
    </dgm:pt>
    <dgm:pt modelId="{EE0B552C-06E6-47F4-8B9C-D363B54FB224}" type="pres">
      <dgm:prSet presAssocID="{4D0DE83E-EC43-426A-9F70-718884345B6D}" presName="thinLine2b" presStyleLbl="callout" presStyleIdx="2" presStyleCnt="4"/>
      <dgm:spPr/>
    </dgm:pt>
    <dgm:pt modelId="{D9E5A0DE-794F-493C-84A9-0B71D6B5DEEF}" type="pres">
      <dgm:prSet presAssocID="{4D0DE83E-EC43-426A-9F70-718884345B6D}" presName="vertSpace2b" presStyleCnt="0"/>
      <dgm:spPr/>
    </dgm:pt>
    <dgm:pt modelId="{7A279A48-D125-44AD-814C-C03D75D58828}" type="pres">
      <dgm:prSet presAssocID="{CBE30002-8E97-4222-94AC-47337F5531B5}" presName="horz2" presStyleCnt="0"/>
      <dgm:spPr/>
    </dgm:pt>
    <dgm:pt modelId="{BCFAABC6-9BF2-4BFF-B5C3-9A41546ADC7A}" type="pres">
      <dgm:prSet presAssocID="{CBE30002-8E97-4222-94AC-47337F5531B5}" presName="horzSpace2" presStyleCnt="0"/>
      <dgm:spPr/>
    </dgm:pt>
    <dgm:pt modelId="{5C3C0E0C-F591-4C88-9D51-FB89832CDF2C}" type="pres">
      <dgm:prSet presAssocID="{CBE30002-8E97-4222-94AC-47337F5531B5}" presName="tx2" presStyleLbl="revTx" presStyleIdx="4" presStyleCnt="5"/>
      <dgm:spPr/>
    </dgm:pt>
    <dgm:pt modelId="{55185529-5984-40D4-8C35-4E99AE61F6A1}" type="pres">
      <dgm:prSet presAssocID="{CBE30002-8E97-4222-94AC-47337F5531B5}" presName="vert2" presStyleCnt="0"/>
      <dgm:spPr/>
    </dgm:pt>
    <dgm:pt modelId="{2ED46606-FC18-4AB7-97D2-F7BA338B427A}" type="pres">
      <dgm:prSet presAssocID="{CBE30002-8E97-4222-94AC-47337F5531B5}" presName="thinLine2b" presStyleLbl="callout" presStyleIdx="3" presStyleCnt="4"/>
      <dgm:spPr/>
    </dgm:pt>
    <dgm:pt modelId="{8731F38F-8133-4886-922B-FBE45A0E37EC}" type="pres">
      <dgm:prSet presAssocID="{CBE30002-8E97-4222-94AC-47337F5531B5}" presName="vertSpace2b" presStyleCnt="0"/>
      <dgm:spPr/>
    </dgm:pt>
  </dgm:ptLst>
  <dgm:cxnLst>
    <dgm:cxn modelId="{285AD908-9C06-4114-B2E7-33D445086228}" type="presOf" srcId="{AB415E77-3832-471F-BD65-AE3A9058867F}" destId="{46F3A0BB-2905-4ADE-BED1-E546ACBD7DD5}" srcOrd="0" destOrd="0" presId="urn:microsoft.com/office/officeart/2008/layout/LinedList"/>
    <dgm:cxn modelId="{C0E8520B-3D5A-4880-9995-2B6DDF562B74}" type="presOf" srcId="{D0699681-B01E-41EC-97F0-8C8BD938CE8D}" destId="{54ACEABF-A1BF-4892-951C-334E31C0671E}" srcOrd="0" destOrd="0" presId="urn:microsoft.com/office/officeart/2008/layout/LinedList"/>
    <dgm:cxn modelId="{F0823454-A9F3-4558-941A-0BB4AC72B1A5}" type="presOf" srcId="{F0404130-9225-400C-8067-8AE63D5B17E8}" destId="{F62A412E-5340-4191-9ADE-DF997138DA7E}" srcOrd="0" destOrd="0" presId="urn:microsoft.com/office/officeart/2008/layout/LinedList"/>
    <dgm:cxn modelId="{70BCE87C-C3AB-4B16-B086-3DBC318DCA8E}" type="presOf" srcId="{CBE30002-8E97-4222-94AC-47337F5531B5}" destId="{5C3C0E0C-F591-4C88-9D51-FB89832CDF2C}" srcOrd="0" destOrd="0" presId="urn:microsoft.com/office/officeart/2008/layout/LinedList"/>
    <dgm:cxn modelId="{5055C181-C222-4210-85E8-6F40027D5E17}" type="presOf" srcId="{835416B4-C7DB-4D4B-906C-C6334F3D468B}" destId="{5A3AE63C-3012-4BE6-9BA0-FEC3BAE4132A}" srcOrd="0" destOrd="0" presId="urn:microsoft.com/office/officeart/2008/layout/LinedList"/>
    <dgm:cxn modelId="{9F822998-8B5D-4B07-B464-BB2F3E6BF092}" srcId="{AB415E77-3832-471F-BD65-AE3A9058867F}" destId="{4D0DE83E-EC43-426A-9F70-718884345B6D}" srcOrd="2" destOrd="0" parTransId="{E3593A01-1C3B-43C7-940E-C193D4F2E971}" sibTransId="{0852AC29-3428-41E4-AD25-E6D7373615F8}"/>
    <dgm:cxn modelId="{A13C7E9E-4C92-49BB-A5EE-A8567A3B65E3}" srcId="{AB415E77-3832-471F-BD65-AE3A9058867F}" destId="{D0699681-B01E-41EC-97F0-8C8BD938CE8D}" srcOrd="1" destOrd="0" parTransId="{F6232732-51BA-40BE-913F-3975061C74C1}" sibTransId="{AB219961-B962-425F-A0D7-18FCE4F26413}"/>
    <dgm:cxn modelId="{0187DCAB-DED7-4EA8-857E-FFCFEB46ABD5}" srcId="{AB415E77-3832-471F-BD65-AE3A9058867F}" destId="{835416B4-C7DB-4D4B-906C-C6334F3D468B}" srcOrd="0" destOrd="0" parTransId="{6B3A4EB1-8CA8-40D5-9304-681448966725}" sibTransId="{35E11F3A-0DEB-48D8-8D9D-8426A5009813}"/>
    <dgm:cxn modelId="{41A620CE-87BF-4807-BF6B-EBC04D65D4B0}" type="presOf" srcId="{4D0DE83E-EC43-426A-9F70-718884345B6D}" destId="{0C469F4A-C004-478D-8F36-8DFAD7E57189}" srcOrd="0" destOrd="0" presId="urn:microsoft.com/office/officeart/2008/layout/LinedList"/>
    <dgm:cxn modelId="{D0C55FFB-57C8-4116-9093-36375D515ECC}" srcId="{F0404130-9225-400C-8067-8AE63D5B17E8}" destId="{AB415E77-3832-471F-BD65-AE3A9058867F}" srcOrd="0" destOrd="0" parTransId="{7F0A4AE6-33F5-4853-9627-61788B596C9C}" sibTransId="{FB96D07C-8612-4ED0-B779-90696F8C2807}"/>
    <dgm:cxn modelId="{B9C639FC-CC80-488E-AD10-0C1C9F394491}" srcId="{AB415E77-3832-471F-BD65-AE3A9058867F}" destId="{CBE30002-8E97-4222-94AC-47337F5531B5}" srcOrd="3" destOrd="0" parTransId="{FB3420CD-CA29-41BC-91FF-ADC5C7751F6E}" sibTransId="{09CBA93F-2D77-4290-BED5-E14C5BBF5F52}"/>
    <dgm:cxn modelId="{EAE462D1-0C0C-4899-9D76-8EFF7661D8F4}" type="presParOf" srcId="{F62A412E-5340-4191-9ADE-DF997138DA7E}" destId="{E690A31E-61B1-4911-BB80-AFC1F1E17F59}" srcOrd="0" destOrd="0" presId="urn:microsoft.com/office/officeart/2008/layout/LinedList"/>
    <dgm:cxn modelId="{9375D976-C30A-4619-B82F-BCBF2B5385BD}" type="presParOf" srcId="{F62A412E-5340-4191-9ADE-DF997138DA7E}" destId="{180DDA57-7782-483E-AC40-FABC211806C1}" srcOrd="1" destOrd="0" presId="urn:microsoft.com/office/officeart/2008/layout/LinedList"/>
    <dgm:cxn modelId="{4DEEC8BA-7233-488F-A2D0-1215423EA3D3}" type="presParOf" srcId="{180DDA57-7782-483E-AC40-FABC211806C1}" destId="{46F3A0BB-2905-4ADE-BED1-E546ACBD7DD5}" srcOrd="0" destOrd="0" presId="urn:microsoft.com/office/officeart/2008/layout/LinedList"/>
    <dgm:cxn modelId="{A3E974C5-051D-4BEB-8EC7-759A2680C6CE}" type="presParOf" srcId="{180DDA57-7782-483E-AC40-FABC211806C1}" destId="{4A3C5577-452B-42BF-A67B-50F97EAE5F3C}" srcOrd="1" destOrd="0" presId="urn:microsoft.com/office/officeart/2008/layout/LinedList"/>
    <dgm:cxn modelId="{7D3CA97F-065C-430E-8126-8A5720858036}" type="presParOf" srcId="{4A3C5577-452B-42BF-A67B-50F97EAE5F3C}" destId="{5B2F0D5C-3F24-4508-AF9B-1DBCC934673E}" srcOrd="0" destOrd="0" presId="urn:microsoft.com/office/officeart/2008/layout/LinedList"/>
    <dgm:cxn modelId="{9A4CEA34-FC33-4849-BE84-52BA845D5B71}" type="presParOf" srcId="{4A3C5577-452B-42BF-A67B-50F97EAE5F3C}" destId="{076D8837-9154-40A7-B296-75B06F2429B2}" srcOrd="1" destOrd="0" presId="urn:microsoft.com/office/officeart/2008/layout/LinedList"/>
    <dgm:cxn modelId="{C6901D4B-903B-4925-985C-46D0966EBE26}" type="presParOf" srcId="{076D8837-9154-40A7-B296-75B06F2429B2}" destId="{A7B47D2D-442E-4635-9D32-E641F6F76651}" srcOrd="0" destOrd="0" presId="urn:microsoft.com/office/officeart/2008/layout/LinedList"/>
    <dgm:cxn modelId="{4765FF36-402F-431F-815B-93D87C9B4636}" type="presParOf" srcId="{076D8837-9154-40A7-B296-75B06F2429B2}" destId="{5A3AE63C-3012-4BE6-9BA0-FEC3BAE4132A}" srcOrd="1" destOrd="0" presId="urn:microsoft.com/office/officeart/2008/layout/LinedList"/>
    <dgm:cxn modelId="{1EED30C6-533F-4FC1-A3A9-4C7A6F2FCEBD}" type="presParOf" srcId="{076D8837-9154-40A7-B296-75B06F2429B2}" destId="{4A5A4170-2199-4639-8483-6672729543E5}" srcOrd="2" destOrd="0" presId="urn:microsoft.com/office/officeart/2008/layout/LinedList"/>
    <dgm:cxn modelId="{E9BC16AC-79D4-4A61-A491-6F7C2C1EC7F4}" type="presParOf" srcId="{4A3C5577-452B-42BF-A67B-50F97EAE5F3C}" destId="{CF6F6290-A68A-4DDA-81BD-ACF4AEF741CD}" srcOrd="2" destOrd="0" presId="urn:microsoft.com/office/officeart/2008/layout/LinedList"/>
    <dgm:cxn modelId="{A633F388-D0E7-4356-AD3E-FBAE8693B10E}" type="presParOf" srcId="{4A3C5577-452B-42BF-A67B-50F97EAE5F3C}" destId="{FE780319-DC54-4B84-8551-B021A9B59240}" srcOrd="3" destOrd="0" presId="urn:microsoft.com/office/officeart/2008/layout/LinedList"/>
    <dgm:cxn modelId="{ECA5CBD6-CD22-4B6E-A17F-4366A32145E2}" type="presParOf" srcId="{4A3C5577-452B-42BF-A67B-50F97EAE5F3C}" destId="{4A70193B-9E8E-4781-9563-E64915219CA6}" srcOrd="4" destOrd="0" presId="urn:microsoft.com/office/officeart/2008/layout/LinedList"/>
    <dgm:cxn modelId="{446BD7A9-FFCD-4D9D-AEA6-FE8EA4B72D77}" type="presParOf" srcId="{4A70193B-9E8E-4781-9563-E64915219CA6}" destId="{038C2076-F3CC-4233-BE83-7991C52124A4}" srcOrd="0" destOrd="0" presId="urn:microsoft.com/office/officeart/2008/layout/LinedList"/>
    <dgm:cxn modelId="{4ACC97C0-9D1F-4645-8184-927FD236E554}" type="presParOf" srcId="{4A70193B-9E8E-4781-9563-E64915219CA6}" destId="{54ACEABF-A1BF-4892-951C-334E31C0671E}" srcOrd="1" destOrd="0" presId="urn:microsoft.com/office/officeart/2008/layout/LinedList"/>
    <dgm:cxn modelId="{5CACD057-1CBE-4148-879A-8ECE59AF1141}" type="presParOf" srcId="{4A70193B-9E8E-4781-9563-E64915219CA6}" destId="{81D10A24-5D10-4F16-BA96-F8488E442EDA}" srcOrd="2" destOrd="0" presId="urn:microsoft.com/office/officeart/2008/layout/LinedList"/>
    <dgm:cxn modelId="{4B7E0B3D-2967-4094-B03A-697A98F106F5}" type="presParOf" srcId="{4A3C5577-452B-42BF-A67B-50F97EAE5F3C}" destId="{281C32FE-8C11-47C6-8831-55EE124383D2}" srcOrd="5" destOrd="0" presId="urn:microsoft.com/office/officeart/2008/layout/LinedList"/>
    <dgm:cxn modelId="{E18F62C0-E5E9-4EE6-B20E-C8B09097FC99}" type="presParOf" srcId="{4A3C5577-452B-42BF-A67B-50F97EAE5F3C}" destId="{03F8A36C-68B5-442D-90A6-B5BD1003650E}" srcOrd="6" destOrd="0" presId="urn:microsoft.com/office/officeart/2008/layout/LinedList"/>
    <dgm:cxn modelId="{9ED350D4-C5C2-48C3-ADD8-576BDEF498EF}" type="presParOf" srcId="{4A3C5577-452B-42BF-A67B-50F97EAE5F3C}" destId="{FB4DF97B-5462-4A97-A086-84480B921723}" srcOrd="7" destOrd="0" presId="urn:microsoft.com/office/officeart/2008/layout/LinedList"/>
    <dgm:cxn modelId="{2E309175-6A97-43F4-BA9A-E9E381362FA4}" type="presParOf" srcId="{FB4DF97B-5462-4A97-A086-84480B921723}" destId="{1080977C-54B3-4CE8-9205-AD4329E1B1D9}" srcOrd="0" destOrd="0" presId="urn:microsoft.com/office/officeart/2008/layout/LinedList"/>
    <dgm:cxn modelId="{14D294BA-51D7-4C47-B331-16BE0991DDF8}" type="presParOf" srcId="{FB4DF97B-5462-4A97-A086-84480B921723}" destId="{0C469F4A-C004-478D-8F36-8DFAD7E57189}" srcOrd="1" destOrd="0" presId="urn:microsoft.com/office/officeart/2008/layout/LinedList"/>
    <dgm:cxn modelId="{3123888F-A00F-4954-81CF-E3999262B269}" type="presParOf" srcId="{FB4DF97B-5462-4A97-A086-84480B921723}" destId="{AF9E7A64-0914-43D9-839B-C90682EE1E0B}" srcOrd="2" destOrd="0" presId="urn:microsoft.com/office/officeart/2008/layout/LinedList"/>
    <dgm:cxn modelId="{21E06789-20C5-46A9-B63A-646BF4BA9133}" type="presParOf" srcId="{4A3C5577-452B-42BF-A67B-50F97EAE5F3C}" destId="{EE0B552C-06E6-47F4-8B9C-D363B54FB224}" srcOrd="8" destOrd="0" presId="urn:microsoft.com/office/officeart/2008/layout/LinedList"/>
    <dgm:cxn modelId="{C1EDBBA0-3D7A-4B73-8065-2B57247904A2}" type="presParOf" srcId="{4A3C5577-452B-42BF-A67B-50F97EAE5F3C}" destId="{D9E5A0DE-794F-493C-84A9-0B71D6B5DEEF}" srcOrd="9" destOrd="0" presId="urn:microsoft.com/office/officeart/2008/layout/LinedList"/>
    <dgm:cxn modelId="{A1B59D8E-24B0-4F77-8A0C-B692B853ED78}" type="presParOf" srcId="{4A3C5577-452B-42BF-A67B-50F97EAE5F3C}" destId="{7A279A48-D125-44AD-814C-C03D75D58828}" srcOrd="10" destOrd="0" presId="urn:microsoft.com/office/officeart/2008/layout/LinedList"/>
    <dgm:cxn modelId="{05635439-F6F4-42BB-A8D3-5175867C7596}" type="presParOf" srcId="{7A279A48-D125-44AD-814C-C03D75D58828}" destId="{BCFAABC6-9BF2-4BFF-B5C3-9A41546ADC7A}" srcOrd="0" destOrd="0" presId="urn:microsoft.com/office/officeart/2008/layout/LinedList"/>
    <dgm:cxn modelId="{64F84EAD-4ABB-4FEC-BD3E-DB46DA4E1C5F}" type="presParOf" srcId="{7A279A48-D125-44AD-814C-C03D75D58828}" destId="{5C3C0E0C-F591-4C88-9D51-FB89832CDF2C}" srcOrd="1" destOrd="0" presId="urn:microsoft.com/office/officeart/2008/layout/LinedList"/>
    <dgm:cxn modelId="{14FABF5E-D26B-4B98-8607-815916F4F984}" type="presParOf" srcId="{7A279A48-D125-44AD-814C-C03D75D58828}" destId="{55185529-5984-40D4-8C35-4E99AE61F6A1}" srcOrd="2" destOrd="0" presId="urn:microsoft.com/office/officeart/2008/layout/LinedList"/>
    <dgm:cxn modelId="{169AC7D1-D8CA-43DF-B1D5-C436A71AF84A}" type="presParOf" srcId="{4A3C5577-452B-42BF-A67B-50F97EAE5F3C}" destId="{2ED46606-FC18-4AB7-97D2-F7BA338B427A}" srcOrd="11" destOrd="0" presId="urn:microsoft.com/office/officeart/2008/layout/LinedList"/>
    <dgm:cxn modelId="{15EC4373-58F5-45DD-8E1D-B26254293EF4}" type="presParOf" srcId="{4A3C5577-452B-42BF-A67B-50F97EAE5F3C}" destId="{8731F38F-8133-4886-922B-FBE45A0E37EC}"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40E5CD5-EBAB-4DDF-9278-FAF488494903}" type="doc">
      <dgm:prSet loTypeId="urn:microsoft.com/office/officeart/2008/layout/LinedList" loCatId="list" qsTypeId="urn:microsoft.com/office/officeart/2005/8/quickstyle/simple2" qsCatId="simple" csTypeId="urn:microsoft.com/office/officeart/2005/8/colors/accent4_4" csCatId="accent4"/>
      <dgm:spPr/>
      <dgm:t>
        <a:bodyPr/>
        <a:lstStyle/>
        <a:p>
          <a:endParaRPr lang="en-US"/>
        </a:p>
      </dgm:t>
    </dgm:pt>
    <dgm:pt modelId="{38769AE0-684A-4421-931C-A858F23D889A}">
      <dgm:prSet custT="1"/>
      <dgm:spPr/>
      <dgm:t>
        <a:bodyPr/>
        <a:lstStyle/>
        <a:p>
          <a:r>
            <a:rPr lang="en-US" sz="3200"/>
            <a:t>Planning for a change includes these activities: </a:t>
          </a:r>
        </a:p>
      </dgm:t>
    </dgm:pt>
    <dgm:pt modelId="{C139FD5B-3C21-4A58-8339-BC392C1B9645}" type="parTrans" cxnId="{3C8760CF-8C59-4183-96D9-0336B2C60BC7}">
      <dgm:prSet/>
      <dgm:spPr/>
      <dgm:t>
        <a:bodyPr/>
        <a:lstStyle/>
        <a:p>
          <a:endParaRPr lang="en-US" sz="1600"/>
        </a:p>
      </dgm:t>
    </dgm:pt>
    <dgm:pt modelId="{DF925DD4-B788-48A7-BFF8-E9EBCFD85283}" type="sibTrans" cxnId="{3C8760CF-8C59-4183-96D9-0336B2C60BC7}">
      <dgm:prSet/>
      <dgm:spPr/>
      <dgm:t>
        <a:bodyPr/>
        <a:lstStyle/>
        <a:p>
          <a:endParaRPr lang="en-US" sz="1600"/>
        </a:p>
      </dgm:t>
    </dgm:pt>
    <dgm:pt modelId="{A05A2CE8-15C2-4F70-95F4-0AA455D053AF}">
      <dgm:prSet custT="1"/>
      <dgm:spPr/>
      <dgm:t>
        <a:bodyPr/>
        <a:lstStyle/>
        <a:p>
          <a:r>
            <a:rPr lang="en-US" sz="2800"/>
            <a:t>Identify what parts of the system must be changed. </a:t>
          </a:r>
        </a:p>
      </dgm:t>
    </dgm:pt>
    <dgm:pt modelId="{1583B868-092F-4F90-9952-5EBFFF7FE359}" type="parTrans" cxnId="{E341899A-3A76-4E0C-877F-91D6A07EB41E}">
      <dgm:prSet/>
      <dgm:spPr/>
      <dgm:t>
        <a:bodyPr/>
        <a:lstStyle/>
        <a:p>
          <a:endParaRPr lang="en-US" sz="1600"/>
        </a:p>
      </dgm:t>
    </dgm:pt>
    <dgm:pt modelId="{DE249E0A-C19C-49E6-8C02-042AD6EBE9E5}" type="sibTrans" cxnId="{E341899A-3A76-4E0C-877F-91D6A07EB41E}">
      <dgm:prSet/>
      <dgm:spPr/>
      <dgm:t>
        <a:bodyPr/>
        <a:lstStyle/>
        <a:p>
          <a:endParaRPr lang="en-US" sz="1600"/>
        </a:p>
      </dgm:t>
    </dgm:pt>
    <dgm:pt modelId="{728C1EE6-F991-44BF-806E-9AF14A5D61C0}">
      <dgm:prSet custT="1"/>
      <dgm:spPr/>
      <dgm:t>
        <a:bodyPr/>
        <a:lstStyle/>
        <a:p>
          <a:r>
            <a:rPr lang="en-US" sz="2800"/>
            <a:t>Secure resources (such as personnel) to implement the change. </a:t>
          </a:r>
        </a:p>
      </dgm:t>
    </dgm:pt>
    <dgm:pt modelId="{AA43F02E-8879-432F-811C-1480B0662053}" type="parTrans" cxnId="{5FFA4C24-A134-4548-8B9E-913252A645A3}">
      <dgm:prSet/>
      <dgm:spPr/>
      <dgm:t>
        <a:bodyPr/>
        <a:lstStyle/>
        <a:p>
          <a:endParaRPr lang="en-US" sz="1600"/>
        </a:p>
      </dgm:t>
    </dgm:pt>
    <dgm:pt modelId="{A00C27F7-4ACE-4BC3-8E58-6DEAD769EADF}" type="sibTrans" cxnId="{5FFA4C24-A134-4548-8B9E-913252A645A3}">
      <dgm:prSet/>
      <dgm:spPr/>
      <dgm:t>
        <a:bodyPr/>
        <a:lstStyle/>
        <a:p>
          <a:endParaRPr lang="en-US" sz="1600"/>
        </a:p>
      </dgm:t>
    </dgm:pt>
    <dgm:pt modelId="{B04BB4A1-FF57-4DCF-AB59-E7B0F322D040}">
      <dgm:prSet custT="1"/>
      <dgm:spPr/>
      <dgm:t>
        <a:bodyPr/>
        <a:lstStyle/>
        <a:p>
          <a:r>
            <a:rPr lang="en-US" sz="2800"/>
            <a:t>Schedule design and implementation activities. </a:t>
          </a:r>
        </a:p>
      </dgm:t>
    </dgm:pt>
    <dgm:pt modelId="{42C17785-1710-4AF2-BF26-DB7C115462E2}" type="parTrans" cxnId="{1A2E50C1-5E0E-4857-B792-4D7E574FA155}">
      <dgm:prSet/>
      <dgm:spPr/>
      <dgm:t>
        <a:bodyPr/>
        <a:lstStyle/>
        <a:p>
          <a:endParaRPr lang="en-US" sz="1600"/>
        </a:p>
      </dgm:t>
    </dgm:pt>
    <dgm:pt modelId="{81E5797A-6CA7-4ACB-8F92-FCDFD44AA972}" type="sibTrans" cxnId="{1A2E50C1-5E0E-4857-B792-4D7E574FA155}">
      <dgm:prSet/>
      <dgm:spPr/>
      <dgm:t>
        <a:bodyPr/>
        <a:lstStyle/>
        <a:p>
          <a:endParaRPr lang="en-US" sz="1600"/>
        </a:p>
      </dgm:t>
    </dgm:pt>
    <dgm:pt modelId="{5210E6A1-3024-4F61-9BC3-60B7371539A9}">
      <dgm:prSet custT="1"/>
      <dgm:spPr/>
      <dgm:t>
        <a:bodyPr/>
        <a:lstStyle/>
        <a:p>
          <a:r>
            <a:rPr lang="en-US" sz="2800"/>
            <a:t>Develop test criteria and a testing plan for the changed system.</a:t>
          </a:r>
        </a:p>
      </dgm:t>
    </dgm:pt>
    <dgm:pt modelId="{801A5AF6-ED79-4834-BDE6-4E98C60CB639}" type="parTrans" cxnId="{F8431DF4-3D7F-4689-80B7-3D0979E15D8B}">
      <dgm:prSet/>
      <dgm:spPr/>
      <dgm:t>
        <a:bodyPr/>
        <a:lstStyle/>
        <a:p>
          <a:endParaRPr lang="en-US" sz="1600"/>
        </a:p>
      </dgm:t>
    </dgm:pt>
    <dgm:pt modelId="{C1AE869A-D0E2-411F-BFDC-68A70096E4F3}" type="sibTrans" cxnId="{F8431DF4-3D7F-4689-80B7-3D0979E15D8B}">
      <dgm:prSet/>
      <dgm:spPr/>
      <dgm:t>
        <a:bodyPr/>
        <a:lstStyle/>
        <a:p>
          <a:endParaRPr lang="en-US" sz="1600"/>
        </a:p>
      </dgm:t>
    </dgm:pt>
    <dgm:pt modelId="{87F4B822-3154-4F7A-991D-97D3946E64BA}" type="pres">
      <dgm:prSet presAssocID="{D40E5CD5-EBAB-4DDF-9278-FAF488494903}" presName="vert0" presStyleCnt="0">
        <dgm:presLayoutVars>
          <dgm:dir/>
          <dgm:animOne val="branch"/>
          <dgm:animLvl val="lvl"/>
        </dgm:presLayoutVars>
      </dgm:prSet>
      <dgm:spPr/>
    </dgm:pt>
    <dgm:pt modelId="{7C9C21FE-46D2-4B67-9E54-6F95D92BE8B5}" type="pres">
      <dgm:prSet presAssocID="{38769AE0-684A-4421-931C-A858F23D889A}" presName="thickLine" presStyleLbl="alignNode1" presStyleIdx="0" presStyleCnt="1"/>
      <dgm:spPr/>
    </dgm:pt>
    <dgm:pt modelId="{F3DF9BF5-FE3E-4EFE-9381-BCB5210BD86F}" type="pres">
      <dgm:prSet presAssocID="{38769AE0-684A-4421-931C-A858F23D889A}" presName="horz1" presStyleCnt="0"/>
      <dgm:spPr/>
    </dgm:pt>
    <dgm:pt modelId="{EF86CD26-AF3F-48FD-AB05-7CAC2236CF31}" type="pres">
      <dgm:prSet presAssocID="{38769AE0-684A-4421-931C-A858F23D889A}" presName="tx1" presStyleLbl="revTx" presStyleIdx="0" presStyleCnt="5"/>
      <dgm:spPr/>
    </dgm:pt>
    <dgm:pt modelId="{515B6C46-09F6-458C-9EFB-F049DABC7F4F}" type="pres">
      <dgm:prSet presAssocID="{38769AE0-684A-4421-931C-A858F23D889A}" presName="vert1" presStyleCnt="0"/>
      <dgm:spPr/>
    </dgm:pt>
    <dgm:pt modelId="{F344B388-754B-48D0-9D35-9CA11CCFFDB1}" type="pres">
      <dgm:prSet presAssocID="{A05A2CE8-15C2-4F70-95F4-0AA455D053AF}" presName="vertSpace2a" presStyleCnt="0"/>
      <dgm:spPr/>
    </dgm:pt>
    <dgm:pt modelId="{742179F7-9AF6-4165-91C5-F3BDC39DC490}" type="pres">
      <dgm:prSet presAssocID="{A05A2CE8-15C2-4F70-95F4-0AA455D053AF}" presName="horz2" presStyleCnt="0"/>
      <dgm:spPr/>
    </dgm:pt>
    <dgm:pt modelId="{A966A0EE-3556-4356-BDE4-A1514947A7AE}" type="pres">
      <dgm:prSet presAssocID="{A05A2CE8-15C2-4F70-95F4-0AA455D053AF}" presName="horzSpace2" presStyleCnt="0"/>
      <dgm:spPr/>
    </dgm:pt>
    <dgm:pt modelId="{6DD36ED2-ECB4-4E51-A4F6-830EF1726B29}" type="pres">
      <dgm:prSet presAssocID="{A05A2CE8-15C2-4F70-95F4-0AA455D053AF}" presName="tx2" presStyleLbl="revTx" presStyleIdx="1" presStyleCnt="5"/>
      <dgm:spPr/>
    </dgm:pt>
    <dgm:pt modelId="{C2C84717-4209-4A44-9C39-D234029CDE4F}" type="pres">
      <dgm:prSet presAssocID="{A05A2CE8-15C2-4F70-95F4-0AA455D053AF}" presName="vert2" presStyleCnt="0"/>
      <dgm:spPr/>
    </dgm:pt>
    <dgm:pt modelId="{46484CC9-07AA-4853-94C9-DA3E8A62B303}" type="pres">
      <dgm:prSet presAssocID="{A05A2CE8-15C2-4F70-95F4-0AA455D053AF}" presName="thinLine2b" presStyleLbl="callout" presStyleIdx="0" presStyleCnt="4"/>
      <dgm:spPr/>
    </dgm:pt>
    <dgm:pt modelId="{005E4ABA-BE1E-4957-ADE0-66305C3D753A}" type="pres">
      <dgm:prSet presAssocID="{A05A2CE8-15C2-4F70-95F4-0AA455D053AF}" presName="vertSpace2b" presStyleCnt="0"/>
      <dgm:spPr/>
    </dgm:pt>
    <dgm:pt modelId="{D5213F02-F179-4309-B785-3FCF6D38EE9A}" type="pres">
      <dgm:prSet presAssocID="{728C1EE6-F991-44BF-806E-9AF14A5D61C0}" presName="horz2" presStyleCnt="0"/>
      <dgm:spPr/>
    </dgm:pt>
    <dgm:pt modelId="{BFAAB18F-7D51-43E0-AD31-50477087E605}" type="pres">
      <dgm:prSet presAssocID="{728C1EE6-F991-44BF-806E-9AF14A5D61C0}" presName="horzSpace2" presStyleCnt="0"/>
      <dgm:spPr/>
    </dgm:pt>
    <dgm:pt modelId="{A25461B9-1887-4CF1-9F7E-19DEA842B46E}" type="pres">
      <dgm:prSet presAssocID="{728C1EE6-F991-44BF-806E-9AF14A5D61C0}" presName="tx2" presStyleLbl="revTx" presStyleIdx="2" presStyleCnt="5"/>
      <dgm:spPr/>
    </dgm:pt>
    <dgm:pt modelId="{DC3A1091-D103-4DD9-8CAC-C34433736747}" type="pres">
      <dgm:prSet presAssocID="{728C1EE6-F991-44BF-806E-9AF14A5D61C0}" presName="vert2" presStyleCnt="0"/>
      <dgm:spPr/>
    </dgm:pt>
    <dgm:pt modelId="{368E8EEA-8A0A-413B-8543-2DB44C23134D}" type="pres">
      <dgm:prSet presAssocID="{728C1EE6-F991-44BF-806E-9AF14A5D61C0}" presName="thinLine2b" presStyleLbl="callout" presStyleIdx="1" presStyleCnt="4"/>
      <dgm:spPr/>
    </dgm:pt>
    <dgm:pt modelId="{18687CF7-6885-473B-8A3A-A78D36B2FD73}" type="pres">
      <dgm:prSet presAssocID="{728C1EE6-F991-44BF-806E-9AF14A5D61C0}" presName="vertSpace2b" presStyleCnt="0"/>
      <dgm:spPr/>
    </dgm:pt>
    <dgm:pt modelId="{009FB672-AC7A-4972-855F-8C6DCB240544}" type="pres">
      <dgm:prSet presAssocID="{B04BB4A1-FF57-4DCF-AB59-E7B0F322D040}" presName="horz2" presStyleCnt="0"/>
      <dgm:spPr/>
    </dgm:pt>
    <dgm:pt modelId="{AF55055B-AFEB-4056-AA8F-75281050ABB1}" type="pres">
      <dgm:prSet presAssocID="{B04BB4A1-FF57-4DCF-AB59-E7B0F322D040}" presName="horzSpace2" presStyleCnt="0"/>
      <dgm:spPr/>
    </dgm:pt>
    <dgm:pt modelId="{4AED275C-FB98-4858-B2C8-1217DAC2D0B1}" type="pres">
      <dgm:prSet presAssocID="{B04BB4A1-FF57-4DCF-AB59-E7B0F322D040}" presName="tx2" presStyleLbl="revTx" presStyleIdx="3" presStyleCnt="5"/>
      <dgm:spPr/>
    </dgm:pt>
    <dgm:pt modelId="{E9C97B1F-A783-4127-A2F6-871233ADFB50}" type="pres">
      <dgm:prSet presAssocID="{B04BB4A1-FF57-4DCF-AB59-E7B0F322D040}" presName="vert2" presStyleCnt="0"/>
      <dgm:spPr/>
    </dgm:pt>
    <dgm:pt modelId="{1A068604-8552-4E27-A494-C8E3306EDE7A}" type="pres">
      <dgm:prSet presAssocID="{B04BB4A1-FF57-4DCF-AB59-E7B0F322D040}" presName="thinLine2b" presStyleLbl="callout" presStyleIdx="2" presStyleCnt="4"/>
      <dgm:spPr/>
    </dgm:pt>
    <dgm:pt modelId="{5376547A-F4CD-4990-BE90-D2C7DB18FC73}" type="pres">
      <dgm:prSet presAssocID="{B04BB4A1-FF57-4DCF-AB59-E7B0F322D040}" presName="vertSpace2b" presStyleCnt="0"/>
      <dgm:spPr/>
    </dgm:pt>
    <dgm:pt modelId="{B9B59895-98DC-4034-867B-D20A0B92915B}" type="pres">
      <dgm:prSet presAssocID="{5210E6A1-3024-4F61-9BC3-60B7371539A9}" presName="horz2" presStyleCnt="0"/>
      <dgm:spPr/>
    </dgm:pt>
    <dgm:pt modelId="{CCA5DB6F-69FC-4E46-9715-A5C7B3217ACF}" type="pres">
      <dgm:prSet presAssocID="{5210E6A1-3024-4F61-9BC3-60B7371539A9}" presName="horzSpace2" presStyleCnt="0"/>
      <dgm:spPr/>
    </dgm:pt>
    <dgm:pt modelId="{93610EAF-2C65-4556-AA18-567C4C25F538}" type="pres">
      <dgm:prSet presAssocID="{5210E6A1-3024-4F61-9BC3-60B7371539A9}" presName="tx2" presStyleLbl="revTx" presStyleIdx="4" presStyleCnt="5"/>
      <dgm:spPr/>
    </dgm:pt>
    <dgm:pt modelId="{DBE15068-9005-4B41-9917-FB052BC02E53}" type="pres">
      <dgm:prSet presAssocID="{5210E6A1-3024-4F61-9BC3-60B7371539A9}" presName="vert2" presStyleCnt="0"/>
      <dgm:spPr/>
    </dgm:pt>
    <dgm:pt modelId="{511E7901-5F95-4C3F-BCA7-42D5ED0CCC10}" type="pres">
      <dgm:prSet presAssocID="{5210E6A1-3024-4F61-9BC3-60B7371539A9}" presName="thinLine2b" presStyleLbl="callout" presStyleIdx="3" presStyleCnt="4"/>
      <dgm:spPr/>
    </dgm:pt>
    <dgm:pt modelId="{C8BAD26D-8D3D-4505-80AE-2105C2B6BEF6}" type="pres">
      <dgm:prSet presAssocID="{5210E6A1-3024-4F61-9BC3-60B7371539A9}" presName="vertSpace2b" presStyleCnt="0"/>
      <dgm:spPr/>
    </dgm:pt>
  </dgm:ptLst>
  <dgm:cxnLst>
    <dgm:cxn modelId="{5FFA4C24-A134-4548-8B9E-913252A645A3}" srcId="{38769AE0-684A-4421-931C-A858F23D889A}" destId="{728C1EE6-F991-44BF-806E-9AF14A5D61C0}" srcOrd="1" destOrd="0" parTransId="{AA43F02E-8879-432F-811C-1480B0662053}" sibTransId="{A00C27F7-4ACE-4BC3-8E58-6DEAD769EADF}"/>
    <dgm:cxn modelId="{E04D8B5E-1912-4DAF-9F94-42B0CA15C9F0}" type="presOf" srcId="{A05A2CE8-15C2-4F70-95F4-0AA455D053AF}" destId="{6DD36ED2-ECB4-4E51-A4F6-830EF1726B29}" srcOrd="0" destOrd="0" presId="urn:microsoft.com/office/officeart/2008/layout/LinedList"/>
    <dgm:cxn modelId="{DDF92750-F101-4C6A-BB07-95C3ECB4D96A}" type="presOf" srcId="{38769AE0-684A-4421-931C-A858F23D889A}" destId="{EF86CD26-AF3F-48FD-AB05-7CAC2236CF31}" srcOrd="0" destOrd="0" presId="urn:microsoft.com/office/officeart/2008/layout/LinedList"/>
    <dgm:cxn modelId="{E341899A-3A76-4E0C-877F-91D6A07EB41E}" srcId="{38769AE0-684A-4421-931C-A858F23D889A}" destId="{A05A2CE8-15C2-4F70-95F4-0AA455D053AF}" srcOrd="0" destOrd="0" parTransId="{1583B868-092F-4F90-9952-5EBFFF7FE359}" sibTransId="{DE249E0A-C19C-49E6-8C02-042AD6EBE9E5}"/>
    <dgm:cxn modelId="{C5C345A5-A756-4818-81E5-479C7FDE027E}" type="presOf" srcId="{D40E5CD5-EBAB-4DDF-9278-FAF488494903}" destId="{87F4B822-3154-4F7A-991D-97D3946E64BA}" srcOrd="0" destOrd="0" presId="urn:microsoft.com/office/officeart/2008/layout/LinedList"/>
    <dgm:cxn modelId="{953191AE-D626-46EA-B179-C94B00FAE918}" type="presOf" srcId="{728C1EE6-F991-44BF-806E-9AF14A5D61C0}" destId="{A25461B9-1887-4CF1-9F7E-19DEA842B46E}" srcOrd="0" destOrd="0" presId="urn:microsoft.com/office/officeart/2008/layout/LinedList"/>
    <dgm:cxn modelId="{1A2E50C1-5E0E-4857-B792-4D7E574FA155}" srcId="{38769AE0-684A-4421-931C-A858F23D889A}" destId="{B04BB4A1-FF57-4DCF-AB59-E7B0F322D040}" srcOrd="2" destOrd="0" parTransId="{42C17785-1710-4AF2-BF26-DB7C115462E2}" sibTransId="{81E5797A-6CA7-4ACB-8F92-FCDFD44AA972}"/>
    <dgm:cxn modelId="{E92F0EC2-DD3A-4450-8FBB-A57410E64297}" type="presOf" srcId="{B04BB4A1-FF57-4DCF-AB59-E7B0F322D040}" destId="{4AED275C-FB98-4858-B2C8-1217DAC2D0B1}" srcOrd="0" destOrd="0" presId="urn:microsoft.com/office/officeart/2008/layout/LinedList"/>
    <dgm:cxn modelId="{3C8760CF-8C59-4183-96D9-0336B2C60BC7}" srcId="{D40E5CD5-EBAB-4DDF-9278-FAF488494903}" destId="{38769AE0-684A-4421-931C-A858F23D889A}" srcOrd="0" destOrd="0" parTransId="{C139FD5B-3C21-4A58-8339-BC392C1B9645}" sibTransId="{DF925DD4-B788-48A7-BFF8-E9EBCFD85283}"/>
    <dgm:cxn modelId="{10D71CED-46B6-4A2C-9278-1F7017E41ED6}" type="presOf" srcId="{5210E6A1-3024-4F61-9BC3-60B7371539A9}" destId="{93610EAF-2C65-4556-AA18-567C4C25F538}" srcOrd="0" destOrd="0" presId="urn:microsoft.com/office/officeart/2008/layout/LinedList"/>
    <dgm:cxn modelId="{F8431DF4-3D7F-4689-80B7-3D0979E15D8B}" srcId="{38769AE0-684A-4421-931C-A858F23D889A}" destId="{5210E6A1-3024-4F61-9BC3-60B7371539A9}" srcOrd="3" destOrd="0" parTransId="{801A5AF6-ED79-4834-BDE6-4E98C60CB639}" sibTransId="{C1AE869A-D0E2-411F-BFDC-68A70096E4F3}"/>
    <dgm:cxn modelId="{AA2DB8D7-5AFD-40C8-BC2F-A0396CDEDA8B}" type="presParOf" srcId="{87F4B822-3154-4F7A-991D-97D3946E64BA}" destId="{7C9C21FE-46D2-4B67-9E54-6F95D92BE8B5}" srcOrd="0" destOrd="0" presId="urn:microsoft.com/office/officeart/2008/layout/LinedList"/>
    <dgm:cxn modelId="{77A592D4-BBE2-4B1C-B95C-0A7BD5E9E305}" type="presParOf" srcId="{87F4B822-3154-4F7A-991D-97D3946E64BA}" destId="{F3DF9BF5-FE3E-4EFE-9381-BCB5210BD86F}" srcOrd="1" destOrd="0" presId="urn:microsoft.com/office/officeart/2008/layout/LinedList"/>
    <dgm:cxn modelId="{A99091C1-D642-43B3-A667-FE3D4B43F2A8}" type="presParOf" srcId="{F3DF9BF5-FE3E-4EFE-9381-BCB5210BD86F}" destId="{EF86CD26-AF3F-48FD-AB05-7CAC2236CF31}" srcOrd="0" destOrd="0" presId="urn:microsoft.com/office/officeart/2008/layout/LinedList"/>
    <dgm:cxn modelId="{887100D0-E29C-481B-BFC2-2FDA7AB2AB07}" type="presParOf" srcId="{F3DF9BF5-FE3E-4EFE-9381-BCB5210BD86F}" destId="{515B6C46-09F6-458C-9EFB-F049DABC7F4F}" srcOrd="1" destOrd="0" presId="urn:microsoft.com/office/officeart/2008/layout/LinedList"/>
    <dgm:cxn modelId="{A9CF46FD-C2FA-4D69-A561-29FA3BD99FC8}" type="presParOf" srcId="{515B6C46-09F6-458C-9EFB-F049DABC7F4F}" destId="{F344B388-754B-48D0-9D35-9CA11CCFFDB1}" srcOrd="0" destOrd="0" presId="urn:microsoft.com/office/officeart/2008/layout/LinedList"/>
    <dgm:cxn modelId="{BB5101ED-0316-45ED-B4E8-B841F8029F68}" type="presParOf" srcId="{515B6C46-09F6-458C-9EFB-F049DABC7F4F}" destId="{742179F7-9AF6-4165-91C5-F3BDC39DC490}" srcOrd="1" destOrd="0" presId="urn:microsoft.com/office/officeart/2008/layout/LinedList"/>
    <dgm:cxn modelId="{3626AD25-FFAA-4325-9C04-D147A6834C8E}" type="presParOf" srcId="{742179F7-9AF6-4165-91C5-F3BDC39DC490}" destId="{A966A0EE-3556-4356-BDE4-A1514947A7AE}" srcOrd="0" destOrd="0" presId="urn:microsoft.com/office/officeart/2008/layout/LinedList"/>
    <dgm:cxn modelId="{3D6FD06C-9ADC-4027-8E67-45DC898D85F7}" type="presParOf" srcId="{742179F7-9AF6-4165-91C5-F3BDC39DC490}" destId="{6DD36ED2-ECB4-4E51-A4F6-830EF1726B29}" srcOrd="1" destOrd="0" presId="urn:microsoft.com/office/officeart/2008/layout/LinedList"/>
    <dgm:cxn modelId="{1A19597A-B530-4235-93C6-1ED31A7FF44B}" type="presParOf" srcId="{742179F7-9AF6-4165-91C5-F3BDC39DC490}" destId="{C2C84717-4209-4A44-9C39-D234029CDE4F}" srcOrd="2" destOrd="0" presId="urn:microsoft.com/office/officeart/2008/layout/LinedList"/>
    <dgm:cxn modelId="{16CDAC32-5FD9-4FF1-8BC6-04988EEEBD47}" type="presParOf" srcId="{515B6C46-09F6-458C-9EFB-F049DABC7F4F}" destId="{46484CC9-07AA-4853-94C9-DA3E8A62B303}" srcOrd="2" destOrd="0" presId="urn:microsoft.com/office/officeart/2008/layout/LinedList"/>
    <dgm:cxn modelId="{E27AF1E4-7588-4FF5-84F3-69582B44B9E6}" type="presParOf" srcId="{515B6C46-09F6-458C-9EFB-F049DABC7F4F}" destId="{005E4ABA-BE1E-4957-ADE0-66305C3D753A}" srcOrd="3" destOrd="0" presId="urn:microsoft.com/office/officeart/2008/layout/LinedList"/>
    <dgm:cxn modelId="{C57FDFC3-7E12-4FBC-A404-C5612A354915}" type="presParOf" srcId="{515B6C46-09F6-458C-9EFB-F049DABC7F4F}" destId="{D5213F02-F179-4309-B785-3FCF6D38EE9A}" srcOrd="4" destOrd="0" presId="urn:microsoft.com/office/officeart/2008/layout/LinedList"/>
    <dgm:cxn modelId="{D3CD0D99-CBF6-45A9-A485-7B2BA8731308}" type="presParOf" srcId="{D5213F02-F179-4309-B785-3FCF6D38EE9A}" destId="{BFAAB18F-7D51-43E0-AD31-50477087E605}" srcOrd="0" destOrd="0" presId="urn:microsoft.com/office/officeart/2008/layout/LinedList"/>
    <dgm:cxn modelId="{8B622575-C968-47F4-99F6-5A7F51DB208C}" type="presParOf" srcId="{D5213F02-F179-4309-B785-3FCF6D38EE9A}" destId="{A25461B9-1887-4CF1-9F7E-19DEA842B46E}" srcOrd="1" destOrd="0" presId="urn:microsoft.com/office/officeart/2008/layout/LinedList"/>
    <dgm:cxn modelId="{8194C71C-1D27-4936-B7E9-4078C164663C}" type="presParOf" srcId="{D5213F02-F179-4309-B785-3FCF6D38EE9A}" destId="{DC3A1091-D103-4DD9-8CAC-C34433736747}" srcOrd="2" destOrd="0" presId="urn:microsoft.com/office/officeart/2008/layout/LinedList"/>
    <dgm:cxn modelId="{9E0CF75E-D6B8-4E99-BE37-1C1180958E5E}" type="presParOf" srcId="{515B6C46-09F6-458C-9EFB-F049DABC7F4F}" destId="{368E8EEA-8A0A-413B-8543-2DB44C23134D}" srcOrd="5" destOrd="0" presId="urn:microsoft.com/office/officeart/2008/layout/LinedList"/>
    <dgm:cxn modelId="{CB4DF70F-26F4-4AD1-BDAC-F01169AF6127}" type="presParOf" srcId="{515B6C46-09F6-458C-9EFB-F049DABC7F4F}" destId="{18687CF7-6885-473B-8A3A-A78D36B2FD73}" srcOrd="6" destOrd="0" presId="urn:microsoft.com/office/officeart/2008/layout/LinedList"/>
    <dgm:cxn modelId="{F4D470BD-09A4-4A02-AE7A-CE73404DC5AA}" type="presParOf" srcId="{515B6C46-09F6-458C-9EFB-F049DABC7F4F}" destId="{009FB672-AC7A-4972-855F-8C6DCB240544}" srcOrd="7" destOrd="0" presId="urn:microsoft.com/office/officeart/2008/layout/LinedList"/>
    <dgm:cxn modelId="{589260DC-91AF-455C-8E7C-1806591B72F7}" type="presParOf" srcId="{009FB672-AC7A-4972-855F-8C6DCB240544}" destId="{AF55055B-AFEB-4056-AA8F-75281050ABB1}" srcOrd="0" destOrd="0" presId="urn:microsoft.com/office/officeart/2008/layout/LinedList"/>
    <dgm:cxn modelId="{F904F2A1-7BB6-4041-BFAF-D3BA2FD73A16}" type="presParOf" srcId="{009FB672-AC7A-4972-855F-8C6DCB240544}" destId="{4AED275C-FB98-4858-B2C8-1217DAC2D0B1}" srcOrd="1" destOrd="0" presId="urn:microsoft.com/office/officeart/2008/layout/LinedList"/>
    <dgm:cxn modelId="{37AEEEFE-630F-4380-838E-42FCAD193600}" type="presParOf" srcId="{009FB672-AC7A-4972-855F-8C6DCB240544}" destId="{E9C97B1F-A783-4127-A2F6-871233ADFB50}" srcOrd="2" destOrd="0" presId="urn:microsoft.com/office/officeart/2008/layout/LinedList"/>
    <dgm:cxn modelId="{ED023AFD-DCF2-4A64-B068-1A9C9C548DAA}" type="presParOf" srcId="{515B6C46-09F6-458C-9EFB-F049DABC7F4F}" destId="{1A068604-8552-4E27-A494-C8E3306EDE7A}" srcOrd="8" destOrd="0" presId="urn:microsoft.com/office/officeart/2008/layout/LinedList"/>
    <dgm:cxn modelId="{6E22CCB4-E18E-4F44-9373-9A7E9F5B2EAF}" type="presParOf" srcId="{515B6C46-09F6-458C-9EFB-F049DABC7F4F}" destId="{5376547A-F4CD-4990-BE90-D2C7DB18FC73}" srcOrd="9" destOrd="0" presId="urn:microsoft.com/office/officeart/2008/layout/LinedList"/>
    <dgm:cxn modelId="{16CB2FE9-7239-48E6-AC0D-7B8D37D7FD33}" type="presParOf" srcId="{515B6C46-09F6-458C-9EFB-F049DABC7F4F}" destId="{B9B59895-98DC-4034-867B-D20A0B92915B}" srcOrd="10" destOrd="0" presId="urn:microsoft.com/office/officeart/2008/layout/LinedList"/>
    <dgm:cxn modelId="{54B24BAE-1AC0-4BE2-9D97-24F8471F0AF0}" type="presParOf" srcId="{B9B59895-98DC-4034-867B-D20A0B92915B}" destId="{CCA5DB6F-69FC-4E46-9715-A5C7B3217ACF}" srcOrd="0" destOrd="0" presId="urn:microsoft.com/office/officeart/2008/layout/LinedList"/>
    <dgm:cxn modelId="{618C2DB9-8E3B-4310-9A68-790A966967FD}" type="presParOf" srcId="{B9B59895-98DC-4034-867B-D20A0B92915B}" destId="{93610EAF-2C65-4556-AA18-567C4C25F538}" srcOrd="1" destOrd="0" presId="urn:microsoft.com/office/officeart/2008/layout/LinedList"/>
    <dgm:cxn modelId="{BF877C76-A8C8-4403-B4F6-B0C1331F3DAC}" type="presParOf" srcId="{B9B59895-98DC-4034-867B-D20A0B92915B}" destId="{DBE15068-9005-4B41-9917-FB052BC02E53}" srcOrd="2" destOrd="0" presId="urn:microsoft.com/office/officeart/2008/layout/LinedList"/>
    <dgm:cxn modelId="{070669F4-2013-48A1-AA9F-ECB192FBAEF8}" type="presParOf" srcId="{515B6C46-09F6-458C-9EFB-F049DABC7F4F}" destId="{511E7901-5F95-4C3F-BCA7-42D5ED0CCC10}" srcOrd="11" destOrd="0" presId="urn:microsoft.com/office/officeart/2008/layout/LinedList"/>
    <dgm:cxn modelId="{E3B40530-5899-430B-9335-01E40FF59747}" type="presParOf" srcId="{515B6C46-09F6-458C-9EFB-F049DABC7F4F}" destId="{C8BAD26D-8D3D-4505-80AE-2105C2B6BEF6}"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527225-9E10-458E-B1F2-5FB1DCDAE33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D"/>
        </a:p>
      </dgm:t>
    </dgm:pt>
    <dgm:pt modelId="{2DC77464-8068-49EF-A178-F1D43F8A0C9F}">
      <dgm:prSet/>
      <dgm:spPr/>
      <dgm:t>
        <a:bodyPr/>
        <a:lstStyle/>
        <a:p>
          <a:r>
            <a:rPr lang="en-US" b="0" i="0" baseline="0" dirty="0"/>
            <a:t>An important part of developing tests is specifying test cases and data. </a:t>
          </a:r>
          <a:endParaRPr lang="en-ID" dirty="0"/>
        </a:p>
      </dgm:t>
    </dgm:pt>
    <dgm:pt modelId="{118669C5-C010-4628-842F-F1CBF240DAFE}" type="parTrans" cxnId="{5E5B0A8E-C37D-4B57-BBEE-65734018F9ED}">
      <dgm:prSet/>
      <dgm:spPr/>
      <dgm:t>
        <a:bodyPr/>
        <a:lstStyle/>
        <a:p>
          <a:endParaRPr lang="en-ID"/>
        </a:p>
      </dgm:t>
    </dgm:pt>
    <dgm:pt modelId="{36082D20-A132-4631-8182-0EE6E55EE102}" type="sibTrans" cxnId="{5E5B0A8E-C37D-4B57-BBEE-65734018F9ED}">
      <dgm:prSet/>
      <dgm:spPr/>
      <dgm:t>
        <a:bodyPr/>
        <a:lstStyle/>
        <a:p>
          <a:endParaRPr lang="en-ID"/>
        </a:p>
      </dgm:t>
    </dgm:pt>
    <dgm:pt modelId="{DE61D927-A9A6-4A15-8793-2AFEBC7B7E18}">
      <dgm:prSet/>
      <dgm:spPr/>
      <dgm:t>
        <a:bodyPr/>
        <a:lstStyle/>
        <a:p>
          <a:r>
            <a:rPr lang="en-US" b="0" i="0" baseline="0" dirty="0"/>
            <a:t>A test case is a formal description of the following: </a:t>
          </a:r>
          <a:endParaRPr lang="en-ID" dirty="0"/>
        </a:p>
      </dgm:t>
    </dgm:pt>
    <dgm:pt modelId="{56423334-CBDC-4E99-96EC-A2031A1D847D}" type="parTrans" cxnId="{F5D45E95-1DB5-41BA-A0A6-594CEC5734C5}">
      <dgm:prSet/>
      <dgm:spPr/>
      <dgm:t>
        <a:bodyPr/>
        <a:lstStyle/>
        <a:p>
          <a:endParaRPr lang="en-ID"/>
        </a:p>
      </dgm:t>
    </dgm:pt>
    <dgm:pt modelId="{4D94C259-B77D-4C34-A21E-ADF83ECC37AE}" type="sibTrans" cxnId="{F5D45E95-1DB5-41BA-A0A6-594CEC5734C5}">
      <dgm:prSet/>
      <dgm:spPr/>
      <dgm:t>
        <a:bodyPr/>
        <a:lstStyle/>
        <a:p>
          <a:endParaRPr lang="en-ID"/>
        </a:p>
      </dgm:t>
    </dgm:pt>
    <dgm:pt modelId="{96C1C0F6-EA36-47BF-B971-2B68E1745665}">
      <dgm:prSet/>
      <dgm:spPr/>
      <dgm:t>
        <a:bodyPr/>
        <a:lstStyle/>
        <a:p>
          <a:r>
            <a:rPr lang="en-US" b="0" i="0" baseline="0"/>
            <a:t>A starting state or condition </a:t>
          </a:r>
          <a:endParaRPr lang="en-ID"/>
        </a:p>
      </dgm:t>
    </dgm:pt>
    <dgm:pt modelId="{4BB34E20-7020-4EE9-93DC-7AD38FDC1C4C}" type="parTrans" cxnId="{ACE724E5-9D7C-4D4D-89EF-26C78CBE3DFF}">
      <dgm:prSet/>
      <dgm:spPr/>
      <dgm:t>
        <a:bodyPr/>
        <a:lstStyle/>
        <a:p>
          <a:endParaRPr lang="en-ID"/>
        </a:p>
      </dgm:t>
    </dgm:pt>
    <dgm:pt modelId="{A68A66AA-ED4C-47B2-BB98-F5EFE6DCAA25}" type="sibTrans" cxnId="{ACE724E5-9D7C-4D4D-89EF-26C78CBE3DFF}">
      <dgm:prSet/>
      <dgm:spPr/>
      <dgm:t>
        <a:bodyPr/>
        <a:lstStyle/>
        <a:p>
          <a:endParaRPr lang="en-ID"/>
        </a:p>
      </dgm:t>
    </dgm:pt>
    <dgm:pt modelId="{D445F71D-7A57-455C-84C8-49C22060AC8F}">
      <dgm:prSet/>
      <dgm:spPr/>
      <dgm:t>
        <a:bodyPr/>
        <a:lstStyle/>
        <a:p>
          <a:r>
            <a:rPr lang="en-US" b="0" i="0" baseline="0"/>
            <a:t>One or more events to which the software must respond </a:t>
          </a:r>
          <a:endParaRPr lang="en-ID"/>
        </a:p>
      </dgm:t>
    </dgm:pt>
    <dgm:pt modelId="{4E6B44B9-6843-4649-A6EB-7FDED7CAF785}" type="parTrans" cxnId="{143DC7BB-49A8-4BE2-B3AD-275517708EE7}">
      <dgm:prSet/>
      <dgm:spPr/>
      <dgm:t>
        <a:bodyPr/>
        <a:lstStyle/>
        <a:p>
          <a:endParaRPr lang="en-ID"/>
        </a:p>
      </dgm:t>
    </dgm:pt>
    <dgm:pt modelId="{D4B9FE5A-BDB5-4360-8AB0-0B866E73A5D0}" type="sibTrans" cxnId="{143DC7BB-49A8-4BE2-B3AD-275517708EE7}">
      <dgm:prSet/>
      <dgm:spPr/>
      <dgm:t>
        <a:bodyPr/>
        <a:lstStyle/>
        <a:p>
          <a:endParaRPr lang="en-ID"/>
        </a:p>
      </dgm:t>
    </dgm:pt>
    <dgm:pt modelId="{51EA4749-91E8-44D1-9ED1-F47431437E06}">
      <dgm:prSet/>
      <dgm:spPr/>
      <dgm:t>
        <a:bodyPr/>
        <a:lstStyle/>
        <a:p>
          <a:r>
            <a:rPr lang="en-US" b="0" i="0" baseline="0"/>
            <a:t>The expected response or ending state</a:t>
          </a:r>
          <a:endParaRPr lang="en-ID"/>
        </a:p>
      </dgm:t>
    </dgm:pt>
    <dgm:pt modelId="{5D5505CD-FBBE-4E7F-A340-99AE32078D35}" type="parTrans" cxnId="{5B95D828-EFC2-4BA5-ACBC-F78816271942}">
      <dgm:prSet/>
      <dgm:spPr/>
      <dgm:t>
        <a:bodyPr/>
        <a:lstStyle/>
        <a:p>
          <a:endParaRPr lang="en-ID"/>
        </a:p>
      </dgm:t>
    </dgm:pt>
    <dgm:pt modelId="{CCF8ECE1-76DB-4836-9627-D85EF1372A25}" type="sibTrans" cxnId="{5B95D828-EFC2-4BA5-ACBC-F78816271942}">
      <dgm:prSet/>
      <dgm:spPr/>
      <dgm:t>
        <a:bodyPr/>
        <a:lstStyle/>
        <a:p>
          <a:endParaRPr lang="en-ID"/>
        </a:p>
      </dgm:t>
    </dgm:pt>
    <dgm:pt modelId="{AC8E14F5-DFB5-4D3F-A00D-42847AD535A9}">
      <dgm:prSet/>
      <dgm:spPr/>
      <dgm:t>
        <a:bodyPr/>
        <a:lstStyle/>
        <a:p>
          <a:r>
            <a:rPr lang="en-US" b="0" i="0" baseline="0" dirty="0"/>
            <a:t>The starting and ending states and the events are represented by a set of test data.</a:t>
          </a:r>
          <a:endParaRPr lang="en-ID" dirty="0"/>
        </a:p>
      </dgm:t>
    </dgm:pt>
    <dgm:pt modelId="{7AB822BF-6BB7-49BE-B881-4E4AAD8CE65C}" type="parTrans" cxnId="{BC95D1D2-EB3F-4F18-837A-99BA6F8407D7}">
      <dgm:prSet/>
      <dgm:spPr/>
      <dgm:t>
        <a:bodyPr/>
        <a:lstStyle/>
        <a:p>
          <a:endParaRPr lang="en-ID"/>
        </a:p>
      </dgm:t>
    </dgm:pt>
    <dgm:pt modelId="{D3797D49-B6FC-4FBF-B69C-F9B5273F0749}" type="sibTrans" cxnId="{BC95D1D2-EB3F-4F18-837A-99BA6F8407D7}">
      <dgm:prSet/>
      <dgm:spPr/>
      <dgm:t>
        <a:bodyPr/>
        <a:lstStyle/>
        <a:p>
          <a:endParaRPr lang="en-ID"/>
        </a:p>
      </dgm:t>
    </dgm:pt>
    <dgm:pt modelId="{D80AD244-6D5E-4E25-AAB7-140FBB320D03}" type="pres">
      <dgm:prSet presAssocID="{67527225-9E10-458E-B1F2-5FB1DCDAE337}" presName="vert0" presStyleCnt="0">
        <dgm:presLayoutVars>
          <dgm:dir/>
          <dgm:animOne val="branch"/>
          <dgm:animLvl val="lvl"/>
        </dgm:presLayoutVars>
      </dgm:prSet>
      <dgm:spPr/>
    </dgm:pt>
    <dgm:pt modelId="{8667E1AF-96AF-4827-BA71-8C838F895EA1}" type="pres">
      <dgm:prSet presAssocID="{2DC77464-8068-49EF-A178-F1D43F8A0C9F}" presName="thickLine" presStyleLbl="alignNode1" presStyleIdx="0" presStyleCnt="3"/>
      <dgm:spPr/>
    </dgm:pt>
    <dgm:pt modelId="{F15A86E8-7D6E-4C04-8B98-CE47C696E9B6}" type="pres">
      <dgm:prSet presAssocID="{2DC77464-8068-49EF-A178-F1D43F8A0C9F}" presName="horz1" presStyleCnt="0"/>
      <dgm:spPr/>
    </dgm:pt>
    <dgm:pt modelId="{B29290B0-4CC3-4B78-9DC6-671EA7986B09}" type="pres">
      <dgm:prSet presAssocID="{2DC77464-8068-49EF-A178-F1D43F8A0C9F}" presName="tx1" presStyleLbl="revTx" presStyleIdx="0" presStyleCnt="6" custScaleX="163076"/>
      <dgm:spPr/>
    </dgm:pt>
    <dgm:pt modelId="{E617AABC-E623-4527-855F-9C149E26121F}" type="pres">
      <dgm:prSet presAssocID="{2DC77464-8068-49EF-A178-F1D43F8A0C9F}" presName="vert1" presStyleCnt="0"/>
      <dgm:spPr/>
    </dgm:pt>
    <dgm:pt modelId="{FA096AF5-7DD0-474D-8BD9-245F7B4904BD}" type="pres">
      <dgm:prSet presAssocID="{DE61D927-A9A6-4A15-8793-2AFEBC7B7E18}" presName="thickLine" presStyleLbl="alignNode1" presStyleIdx="1" presStyleCnt="3"/>
      <dgm:spPr/>
    </dgm:pt>
    <dgm:pt modelId="{63E6EE39-008B-4438-B49A-2099B02C30F9}" type="pres">
      <dgm:prSet presAssocID="{DE61D927-A9A6-4A15-8793-2AFEBC7B7E18}" presName="horz1" presStyleCnt="0"/>
      <dgm:spPr/>
    </dgm:pt>
    <dgm:pt modelId="{F4A1F290-74A0-40BF-BFBF-81026749418F}" type="pres">
      <dgm:prSet presAssocID="{DE61D927-A9A6-4A15-8793-2AFEBC7B7E18}" presName="tx1" presStyleLbl="revTx" presStyleIdx="1" presStyleCnt="6" custScaleX="187997"/>
      <dgm:spPr/>
    </dgm:pt>
    <dgm:pt modelId="{31B2B050-7F1B-43E5-917E-95C277F2F485}" type="pres">
      <dgm:prSet presAssocID="{DE61D927-A9A6-4A15-8793-2AFEBC7B7E18}" presName="vert1" presStyleCnt="0"/>
      <dgm:spPr/>
    </dgm:pt>
    <dgm:pt modelId="{3E561752-8D00-4C03-8708-9E30EC906DE1}" type="pres">
      <dgm:prSet presAssocID="{96C1C0F6-EA36-47BF-B971-2B68E1745665}" presName="vertSpace2a" presStyleCnt="0"/>
      <dgm:spPr/>
    </dgm:pt>
    <dgm:pt modelId="{C76EF20A-914A-4D41-B857-29557F71123A}" type="pres">
      <dgm:prSet presAssocID="{96C1C0F6-EA36-47BF-B971-2B68E1745665}" presName="horz2" presStyleCnt="0"/>
      <dgm:spPr/>
    </dgm:pt>
    <dgm:pt modelId="{6EC82A6E-F732-4F68-9604-6CC0F13C01B2}" type="pres">
      <dgm:prSet presAssocID="{96C1C0F6-EA36-47BF-B971-2B68E1745665}" presName="horzSpace2" presStyleCnt="0"/>
      <dgm:spPr/>
    </dgm:pt>
    <dgm:pt modelId="{D9EA77C5-9911-4FCD-8A52-ECFCF9D84B65}" type="pres">
      <dgm:prSet presAssocID="{96C1C0F6-EA36-47BF-B971-2B68E1745665}" presName="tx2" presStyleLbl="revTx" presStyleIdx="2" presStyleCnt="6"/>
      <dgm:spPr/>
    </dgm:pt>
    <dgm:pt modelId="{11F07672-7563-4F9D-A4D0-08FB101E9A39}" type="pres">
      <dgm:prSet presAssocID="{96C1C0F6-EA36-47BF-B971-2B68E1745665}" presName="vert2" presStyleCnt="0"/>
      <dgm:spPr/>
    </dgm:pt>
    <dgm:pt modelId="{84B573A4-25E1-49D0-94FE-F6B4562BD976}" type="pres">
      <dgm:prSet presAssocID="{96C1C0F6-EA36-47BF-B971-2B68E1745665}" presName="thinLine2b" presStyleLbl="callout" presStyleIdx="0" presStyleCnt="3"/>
      <dgm:spPr/>
    </dgm:pt>
    <dgm:pt modelId="{2EDDE3E0-B611-4912-91AF-6ED009640DAA}" type="pres">
      <dgm:prSet presAssocID="{96C1C0F6-EA36-47BF-B971-2B68E1745665}" presName="vertSpace2b" presStyleCnt="0"/>
      <dgm:spPr/>
    </dgm:pt>
    <dgm:pt modelId="{76A2E0CA-F9DF-402E-90A4-6CE2AA3A9F38}" type="pres">
      <dgm:prSet presAssocID="{D445F71D-7A57-455C-84C8-49C22060AC8F}" presName="horz2" presStyleCnt="0"/>
      <dgm:spPr/>
    </dgm:pt>
    <dgm:pt modelId="{331E22E0-ED7E-4411-AD27-D9ED0DE80CA9}" type="pres">
      <dgm:prSet presAssocID="{D445F71D-7A57-455C-84C8-49C22060AC8F}" presName="horzSpace2" presStyleCnt="0"/>
      <dgm:spPr/>
    </dgm:pt>
    <dgm:pt modelId="{38D0EE0F-F531-4E10-97EF-1AFE0AF23DDA}" type="pres">
      <dgm:prSet presAssocID="{D445F71D-7A57-455C-84C8-49C22060AC8F}" presName="tx2" presStyleLbl="revTx" presStyleIdx="3" presStyleCnt="6"/>
      <dgm:spPr/>
    </dgm:pt>
    <dgm:pt modelId="{7457ED79-F737-4D21-AAA7-5B25B764490C}" type="pres">
      <dgm:prSet presAssocID="{D445F71D-7A57-455C-84C8-49C22060AC8F}" presName="vert2" presStyleCnt="0"/>
      <dgm:spPr/>
    </dgm:pt>
    <dgm:pt modelId="{79239F25-38D0-45C5-973F-9DB8970EE534}" type="pres">
      <dgm:prSet presAssocID="{D445F71D-7A57-455C-84C8-49C22060AC8F}" presName="thinLine2b" presStyleLbl="callout" presStyleIdx="1" presStyleCnt="3"/>
      <dgm:spPr/>
    </dgm:pt>
    <dgm:pt modelId="{740CFBE1-E170-44CE-82D4-1E0A8CE9162F}" type="pres">
      <dgm:prSet presAssocID="{D445F71D-7A57-455C-84C8-49C22060AC8F}" presName="vertSpace2b" presStyleCnt="0"/>
      <dgm:spPr/>
    </dgm:pt>
    <dgm:pt modelId="{0B5E4F25-2D33-407F-9B94-16E3608FFB7F}" type="pres">
      <dgm:prSet presAssocID="{51EA4749-91E8-44D1-9ED1-F47431437E06}" presName="horz2" presStyleCnt="0"/>
      <dgm:spPr/>
    </dgm:pt>
    <dgm:pt modelId="{44359A8D-ECD2-4A15-B261-420D7DABADDF}" type="pres">
      <dgm:prSet presAssocID="{51EA4749-91E8-44D1-9ED1-F47431437E06}" presName="horzSpace2" presStyleCnt="0"/>
      <dgm:spPr/>
    </dgm:pt>
    <dgm:pt modelId="{275C7CE2-D71E-4406-8151-1C0F0FAF2E5F}" type="pres">
      <dgm:prSet presAssocID="{51EA4749-91E8-44D1-9ED1-F47431437E06}" presName="tx2" presStyleLbl="revTx" presStyleIdx="4" presStyleCnt="6"/>
      <dgm:spPr/>
    </dgm:pt>
    <dgm:pt modelId="{537756CF-F8E9-4DA2-AA0D-08143CACBF3B}" type="pres">
      <dgm:prSet presAssocID="{51EA4749-91E8-44D1-9ED1-F47431437E06}" presName="vert2" presStyleCnt="0"/>
      <dgm:spPr/>
    </dgm:pt>
    <dgm:pt modelId="{23CC8F9C-96E3-42C5-8C7C-740B9DCA7B7C}" type="pres">
      <dgm:prSet presAssocID="{51EA4749-91E8-44D1-9ED1-F47431437E06}" presName="thinLine2b" presStyleLbl="callout" presStyleIdx="2" presStyleCnt="3"/>
      <dgm:spPr/>
    </dgm:pt>
    <dgm:pt modelId="{3FE9AE84-0C79-46F9-9374-A1AD4436EBCE}" type="pres">
      <dgm:prSet presAssocID="{51EA4749-91E8-44D1-9ED1-F47431437E06}" presName="vertSpace2b" presStyleCnt="0"/>
      <dgm:spPr/>
    </dgm:pt>
    <dgm:pt modelId="{5E622937-BEA2-48DB-9113-4D60A55A65C0}" type="pres">
      <dgm:prSet presAssocID="{AC8E14F5-DFB5-4D3F-A00D-42847AD535A9}" presName="thickLine" presStyleLbl="alignNode1" presStyleIdx="2" presStyleCnt="3"/>
      <dgm:spPr/>
    </dgm:pt>
    <dgm:pt modelId="{F2B8E2AF-C0F9-4058-95E9-8D02A4C93C50}" type="pres">
      <dgm:prSet presAssocID="{AC8E14F5-DFB5-4D3F-A00D-42847AD535A9}" presName="horz1" presStyleCnt="0"/>
      <dgm:spPr/>
    </dgm:pt>
    <dgm:pt modelId="{736AC13C-7D71-41FE-B0C0-E0A4FD440CB9}" type="pres">
      <dgm:prSet presAssocID="{AC8E14F5-DFB5-4D3F-A00D-42847AD535A9}" presName="tx1" presStyleLbl="revTx" presStyleIdx="5" presStyleCnt="6" custScaleX="147057"/>
      <dgm:spPr/>
    </dgm:pt>
    <dgm:pt modelId="{73326CB8-C5F8-4229-B626-567E299FED64}" type="pres">
      <dgm:prSet presAssocID="{AC8E14F5-DFB5-4D3F-A00D-42847AD535A9}" presName="vert1" presStyleCnt="0"/>
      <dgm:spPr/>
    </dgm:pt>
  </dgm:ptLst>
  <dgm:cxnLst>
    <dgm:cxn modelId="{42402114-67AE-4912-84FD-0A8CC3193E16}" type="presOf" srcId="{96C1C0F6-EA36-47BF-B971-2B68E1745665}" destId="{D9EA77C5-9911-4FCD-8A52-ECFCF9D84B65}" srcOrd="0" destOrd="0" presId="urn:microsoft.com/office/officeart/2008/layout/LinedList"/>
    <dgm:cxn modelId="{C3652021-38AE-4620-AAE8-1AD4EE040000}" type="presOf" srcId="{51EA4749-91E8-44D1-9ED1-F47431437E06}" destId="{275C7CE2-D71E-4406-8151-1C0F0FAF2E5F}" srcOrd="0" destOrd="0" presId="urn:microsoft.com/office/officeart/2008/layout/LinedList"/>
    <dgm:cxn modelId="{5B95D828-EFC2-4BA5-ACBC-F78816271942}" srcId="{DE61D927-A9A6-4A15-8793-2AFEBC7B7E18}" destId="{51EA4749-91E8-44D1-9ED1-F47431437E06}" srcOrd="2" destOrd="0" parTransId="{5D5505CD-FBBE-4E7F-A340-99AE32078D35}" sibTransId="{CCF8ECE1-76DB-4836-9627-D85EF1372A25}"/>
    <dgm:cxn modelId="{C94A112F-3828-42BD-BD02-369F3DAE09D1}" type="presOf" srcId="{2DC77464-8068-49EF-A178-F1D43F8A0C9F}" destId="{B29290B0-4CC3-4B78-9DC6-671EA7986B09}" srcOrd="0" destOrd="0" presId="urn:microsoft.com/office/officeart/2008/layout/LinedList"/>
    <dgm:cxn modelId="{B1333849-4FC6-45B7-972F-09D2BA1A3CCC}" type="presOf" srcId="{D445F71D-7A57-455C-84C8-49C22060AC8F}" destId="{38D0EE0F-F531-4E10-97EF-1AFE0AF23DDA}" srcOrd="0" destOrd="0" presId="urn:microsoft.com/office/officeart/2008/layout/LinedList"/>
    <dgm:cxn modelId="{5E5B0A8E-C37D-4B57-BBEE-65734018F9ED}" srcId="{67527225-9E10-458E-B1F2-5FB1DCDAE337}" destId="{2DC77464-8068-49EF-A178-F1D43F8A0C9F}" srcOrd="0" destOrd="0" parTransId="{118669C5-C010-4628-842F-F1CBF240DAFE}" sibTransId="{36082D20-A132-4631-8182-0EE6E55EE102}"/>
    <dgm:cxn modelId="{F5D45E95-1DB5-41BA-A0A6-594CEC5734C5}" srcId="{67527225-9E10-458E-B1F2-5FB1DCDAE337}" destId="{DE61D927-A9A6-4A15-8793-2AFEBC7B7E18}" srcOrd="1" destOrd="0" parTransId="{56423334-CBDC-4E99-96EC-A2031A1D847D}" sibTransId="{4D94C259-B77D-4C34-A21E-ADF83ECC37AE}"/>
    <dgm:cxn modelId="{8786E8A1-DC90-4113-BAEF-B242584219F3}" type="presOf" srcId="{67527225-9E10-458E-B1F2-5FB1DCDAE337}" destId="{D80AD244-6D5E-4E25-AAB7-140FBB320D03}" srcOrd="0" destOrd="0" presId="urn:microsoft.com/office/officeart/2008/layout/LinedList"/>
    <dgm:cxn modelId="{447E04B2-AF5B-4BE8-83BA-0B8BC2355E98}" type="presOf" srcId="{DE61D927-A9A6-4A15-8793-2AFEBC7B7E18}" destId="{F4A1F290-74A0-40BF-BFBF-81026749418F}" srcOrd="0" destOrd="0" presId="urn:microsoft.com/office/officeart/2008/layout/LinedList"/>
    <dgm:cxn modelId="{143DC7BB-49A8-4BE2-B3AD-275517708EE7}" srcId="{DE61D927-A9A6-4A15-8793-2AFEBC7B7E18}" destId="{D445F71D-7A57-455C-84C8-49C22060AC8F}" srcOrd="1" destOrd="0" parTransId="{4E6B44B9-6843-4649-A6EB-7FDED7CAF785}" sibTransId="{D4B9FE5A-BDB5-4360-8AB0-0B866E73A5D0}"/>
    <dgm:cxn modelId="{BC95D1D2-EB3F-4F18-837A-99BA6F8407D7}" srcId="{67527225-9E10-458E-B1F2-5FB1DCDAE337}" destId="{AC8E14F5-DFB5-4D3F-A00D-42847AD535A9}" srcOrd="2" destOrd="0" parTransId="{7AB822BF-6BB7-49BE-B881-4E4AAD8CE65C}" sibTransId="{D3797D49-B6FC-4FBF-B69C-F9B5273F0749}"/>
    <dgm:cxn modelId="{ACE724E5-9D7C-4D4D-89EF-26C78CBE3DFF}" srcId="{DE61D927-A9A6-4A15-8793-2AFEBC7B7E18}" destId="{96C1C0F6-EA36-47BF-B971-2B68E1745665}" srcOrd="0" destOrd="0" parTransId="{4BB34E20-7020-4EE9-93DC-7AD38FDC1C4C}" sibTransId="{A68A66AA-ED4C-47B2-BB98-F5EFE6DCAA25}"/>
    <dgm:cxn modelId="{4E1B5DEF-2629-4B12-A298-306CC669CD56}" type="presOf" srcId="{AC8E14F5-DFB5-4D3F-A00D-42847AD535A9}" destId="{736AC13C-7D71-41FE-B0C0-E0A4FD440CB9}" srcOrd="0" destOrd="0" presId="urn:microsoft.com/office/officeart/2008/layout/LinedList"/>
    <dgm:cxn modelId="{9D002873-EC5F-459D-BE74-81160F9D3D85}" type="presParOf" srcId="{D80AD244-6D5E-4E25-AAB7-140FBB320D03}" destId="{8667E1AF-96AF-4827-BA71-8C838F895EA1}" srcOrd="0" destOrd="0" presId="urn:microsoft.com/office/officeart/2008/layout/LinedList"/>
    <dgm:cxn modelId="{39833B35-5BC4-4369-8C2D-5E3302D1FE3D}" type="presParOf" srcId="{D80AD244-6D5E-4E25-AAB7-140FBB320D03}" destId="{F15A86E8-7D6E-4C04-8B98-CE47C696E9B6}" srcOrd="1" destOrd="0" presId="urn:microsoft.com/office/officeart/2008/layout/LinedList"/>
    <dgm:cxn modelId="{9F3EF926-FF97-4CCF-9D0C-B6EFF937889A}" type="presParOf" srcId="{F15A86E8-7D6E-4C04-8B98-CE47C696E9B6}" destId="{B29290B0-4CC3-4B78-9DC6-671EA7986B09}" srcOrd="0" destOrd="0" presId="urn:microsoft.com/office/officeart/2008/layout/LinedList"/>
    <dgm:cxn modelId="{9AE1CCCA-0864-487D-9992-407950F00CFE}" type="presParOf" srcId="{F15A86E8-7D6E-4C04-8B98-CE47C696E9B6}" destId="{E617AABC-E623-4527-855F-9C149E26121F}" srcOrd="1" destOrd="0" presId="urn:microsoft.com/office/officeart/2008/layout/LinedList"/>
    <dgm:cxn modelId="{D6A94104-FA59-4B65-BF57-F01A47058971}" type="presParOf" srcId="{D80AD244-6D5E-4E25-AAB7-140FBB320D03}" destId="{FA096AF5-7DD0-474D-8BD9-245F7B4904BD}" srcOrd="2" destOrd="0" presId="urn:microsoft.com/office/officeart/2008/layout/LinedList"/>
    <dgm:cxn modelId="{68230C95-1D55-4CF8-8CFF-ABDFBCB7DB72}" type="presParOf" srcId="{D80AD244-6D5E-4E25-AAB7-140FBB320D03}" destId="{63E6EE39-008B-4438-B49A-2099B02C30F9}" srcOrd="3" destOrd="0" presId="urn:microsoft.com/office/officeart/2008/layout/LinedList"/>
    <dgm:cxn modelId="{191681A6-AEAE-4797-A3DB-3987BEF3B59D}" type="presParOf" srcId="{63E6EE39-008B-4438-B49A-2099B02C30F9}" destId="{F4A1F290-74A0-40BF-BFBF-81026749418F}" srcOrd="0" destOrd="0" presId="urn:microsoft.com/office/officeart/2008/layout/LinedList"/>
    <dgm:cxn modelId="{FACD3130-D777-4CBE-98AA-D4CD13084BDB}" type="presParOf" srcId="{63E6EE39-008B-4438-B49A-2099B02C30F9}" destId="{31B2B050-7F1B-43E5-917E-95C277F2F485}" srcOrd="1" destOrd="0" presId="urn:microsoft.com/office/officeart/2008/layout/LinedList"/>
    <dgm:cxn modelId="{436EA130-C169-4699-BF07-62FDC695C00B}" type="presParOf" srcId="{31B2B050-7F1B-43E5-917E-95C277F2F485}" destId="{3E561752-8D00-4C03-8708-9E30EC906DE1}" srcOrd="0" destOrd="0" presId="urn:microsoft.com/office/officeart/2008/layout/LinedList"/>
    <dgm:cxn modelId="{F1EF7CD1-7669-4AC2-A52D-4BA6471F7A7A}" type="presParOf" srcId="{31B2B050-7F1B-43E5-917E-95C277F2F485}" destId="{C76EF20A-914A-4D41-B857-29557F71123A}" srcOrd="1" destOrd="0" presId="urn:microsoft.com/office/officeart/2008/layout/LinedList"/>
    <dgm:cxn modelId="{7C9A8E90-1ACE-40A1-B1A1-5BB89A175E69}" type="presParOf" srcId="{C76EF20A-914A-4D41-B857-29557F71123A}" destId="{6EC82A6E-F732-4F68-9604-6CC0F13C01B2}" srcOrd="0" destOrd="0" presId="urn:microsoft.com/office/officeart/2008/layout/LinedList"/>
    <dgm:cxn modelId="{B0CC7B88-39A4-46D3-A4CE-B8BC94860A4F}" type="presParOf" srcId="{C76EF20A-914A-4D41-B857-29557F71123A}" destId="{D9EA77C5-9911-4FCD-8A52-ECFCF9D84B65}" srcOrd="1" destOrd="0" presId="urn:microsoft.com/office/officeart/2008/layout/LinedList"/>
    <dgm:cxn modelId="{5428A6D7-7DFF-4D08-98C1-06FC88376A3A}" type="presParOf" srcId="{C76EF20A-914A-4D41-B857-29557F71123A}" destId="{11F07672-7563-4F9D-A4D0-08FB101E9A39}" srcOrd="2" destOrd="0" presId="urn:microsoft.com/office/officeart/2008/layout/LinedList"/>
    <dgm:cxn modelId="{69935EBB-9BD4-4ED8-B194-4089ADC29580}" type="presParOf" srcId="{31B2B050-7F1B-43E5-917E-95C277F2F485}" destId="{84B573A4-25E1-49D0-94FE-F6B4562BD976}" srcOrd="2" destOrd="0" presId="urn:microsoft.com/office/officeart/2008/layout/LinedList"/>
    <dgm:cxn modelId="{7D7BC5DE-322D-414F-B63E-AF984E7423DD}" type="presParOf" srcId="{31B2B050-7F1B-43E5-917E-95C277F2F485}" destId="{2EDDE3E0-B611-4912-91AF-6ED009640DAA}" srcOrd="3" destOrd="0" presId="urn:microsoft.com/office/officeart/2008/layout/LinedList"/>
    <dgm:cxn modelId="{57A79B23-BC8F-45FD-8E00-39F1BC39E4FA}" type="presParOf" srcId="{31B2B050-7F1B-43E5-917E-95C277F2F485}" destId="{76A2E0CA-F9DF-402E-90A4-6CE2AA3A9F38}" srcOrd="4" destOrd="0" presId="urn:microsoft.com/office/officeart/2008/layout/LinedList"/>
    <dgm:cxn modelId="{3AFEAB48-CA88-4715-A3AB-2971C1272583}" type="presParOf" srcId="{76A2E0CA-F9DF-402E-90A4-6CE2AA3A9F38}" destId="{331E22E0-ED7E-4411-AD27-D9ED0DE80CA9}" srcOrd="0" destOrd="0" presId="urn:microsoft.com/office/officeart/2008/layout/LinedList"/>
    <dgm:cxn modelId="{287EAF63-5A7B-4EF4-93B3-62A34D96B199}" type="presParOf" srcId="{76A2E0CA-F9DF-402E-90A4-6CE2AA3A9F38}" destId="{38D0EE0F-F531-4E10-97EF-1AFE0AF23DDA}" srcOrd="1" destOrd="0" presId="urn:microsoft.com/office/officeart/2008/layout/LinedList"/>
    <dgm:cxn modelId="{D1C42AE4-8EF8-485E-AC45-F46C17EDC620}" type="presParOf" srcId="{76A2E0CA-F9DF-402E-90A4-6CE2AA3A9F38}" destId="{7457ED79-F737-4D21-AAA7-5B25B764490C}" srcOrd="2" destOrd="0" presId="urn:microsoft.com/office/officeart/2008/layout/LinedList"/>
    <dgm:cxn modelId="{E71BE43B-88DF-4C84-91C4-56871D6018D9}" type="presParOf" srcId="{31B2B050-7F1B-43E5-917E-95C277F2F485}" destId="{79239F25-38D0-45C5-973F-9DB8970EE534}" srcOrd="5" destOrd="0" presId="urn:microsoft.com/office/officeart/2008/layout/LinedList"/>
    <dgm:cxn modelId="{6039AE9F-1F85-44F9-A3FB-59D2001355D3}" type="presParOf" srcId="{31B2B050-7F1B-43E5-917E-95C277F2F485}" destId="{740CFBE1-E170-44CE-82D4-1E0A8CE9162F}" srcOrd="6" destOrd="0" presId="urn:microsoft.com/office/officeart/2008/layout/LinedList"/>
    <dgm:cxn modelId="{9BE1DA3C-E17E-4C53-B2E7-84F0DB44BEE5}" type="presParOf" srcId="{31B2B050-7F1B-43E5-917E-95C277F2F485}" destId="{0B5E4F25-2D33-407F-9B94-16E3608FFB7F}" srcOrd="7" destOrd="0" presId="urn:microsoft.com/office/officeart/2008/layout/LinedList"/>
    <dgm:cxn modelId="{8680FE43-CB1B-42C9-9697-ADFA6EF08F6B}" type="presParOf" srcId="{0B5E4F25-2D33-407F-9B94-16E3608FFB7F}" destId="{44359A8D-ECD2-4A15-B261-420D7DABADDF}" srcOrd="0" destOrd="0" presId="urn:microsoft.com/office/officeart/2008/layout/LinedList"/>
    <dgm:cxn modelId="{8B56B83A-96AB-4AAA-BE4D-14B83FC56F48}" type="presParOf" srcId="{0B5E4F25-2D33-407F-9B94-16E3608FFB7F}" destId="{275C7CE2-D71E-4406-8151-1C0F0FAF2E5F}" srcOrd="1" destOrd="0" presId="urn:microsoft.com/office/officeart/2008/layout/LinedList"/>
    <dgm:cxn modelId="{6294A54C-942E-488D-BC26-F9F9F3D4A59A}" type="presParOf" srcId="{0B5E4F25-2D33-407F-9B94-16E3608FFB7F}" destId="{537756CF-F8E9-4DA2-AA0D-08143CACBF3B}" srcOrd="2" destOrd="0" presId="urn:microsoft.com/office/officeart/2008/layout/LinedList"/>
    <dgm:cxn modelId="{11CFE96B-74FF-43E4-9DF2-DA702BA3EF1F}" type="presParOf" srcId="{31B2B050-7F1B-43E5-917E-95C277F2F485}" destId="{23CC8F9C-96E3-42C5-8C7C-740B9DCA7B7C}" srcOrd="8" destOrd="0" presId="urn:microsoft.com/office/officeart/2008/layout/LinedList"/>
    <dgm:cxn modelId="{871361D4-1CFF-494E-87A6-1D694866A31B}" type="presParOf" srcId="{31B2B050-7F1B-43E5-917E-95C277F2F485}" destId="{3FE9AE84-0C79-46F9-9374-A1AD4436EBCE}" srcOrd="9" destOrd="0" presId="urn:microsoft.com/office/officeart/2008/layout/LinedList"/>
    <dgm:cxn modelId="{BF057AF9-12DC-4AC0-B28D-2C4A6F5D7778}" type="presParOf" srcId="{D80AD244-6D5E-4E25-AAB7-140FBB320D03}" destId="{5E622937-BEA2-48DB-9113-4D60A55A65C0}" srcOrd="4" destOrd="0" presId="urn:microsoft.com/office/officeart/2008/layout/LinedList"/>
    <dgm:cxn modelId="{343B8EF2-E22E-4A21-BE58-B1AE4F347714}" type="presParOf" srcId="{D80AD244-6D5E-4E25-AAB7-140FBB320D03}" destId="{F2B8E2AF-C0F9-4058-95E9-8D02A4C93C50}" srcOrd="5" destOrd="0" presId="urn:microsoft.com/office/officeart/2008/layout/LinedList"/>
    <dgm:cxn modelId="{687B3622-3F25-4EED-A8E7-8FE17AF5C8B8}" type="presParOf" srcId="{F2B8E2AF-C0F9-4058-95E9-8D02A4C93C50}" destId="{736AC13C-7D71-41FE-B0C0-E0A4FD440CB9}" srcOrd="0" destOrd="0" presId="urn:microsoft.com/office/officeart/2008/layout/LinedList"/>
    <dgm:cxn modelId="{4AE23D72-F64B-443E-ACAA-8BFC74C94E54}" type="presParOf" srcId="{F2B8E2AF-C0F9-4058-95E9-8D02A4C93C50}" destId="{73326CB8-C5F8-4229-B626-567E299FED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706CA6-A0C8-4D15-9C24-099C0E688292}" type="doc">
      <dgm:prSet loTypeId="urn:microsoft.com/office/officeart/2008/layout/LinedList" loCatId="list" qsTypeId="urn:microsoft.com/office/officeart/2005/8/quickstyle/simple2" qsCatId="simple" csTypeId="urn:microsoft.com/office/officeart/2005/8/colors/accent2_1" csCatId="accent2" phldr="1"/>
      <dgm:spPr/>
      <dgm:t>
        <a:bodyPr/>
        <a:lstStyle/>
        <a:p>
          <a:endParaRPr lang="en-US"/>
        </a:p>
      </dgm:t>
    </dgm:pt>
    <dgm:pt modelId="{541D6033-39B3-4F45-AF9D-6426ECE204DC}">
      <dgm:prSet/>
      <dgm:spPr/>
      <dgm:t>
        <a:bodyPr/>
        <a:lstStyle/>
        <a:p>
          <a:r>
            <a:rPr lang="en-US" dirty="0"/>
            <a:t>Unit Testing</a:t>
          </a:r>
        </a:p>
      </dgm:t>
    </dgm:pt>
    <dgm:pt modelId="{2E56332D-9C1C-4E13-A69E-33A19EAF9F48}" type="parTrans" cxnId="{1BAD770F-8403-4964-B5DA-CE28B4979314}">
      <dgm:prSet/>
      <dgm:spPr/>
      <dgm:t>
        <a:bodyPr/>
        <a:lstStyle/>
        <a:p>
          <a:endParaRPr lang="en-US"/>
        </a:p>
      </dgm:t>
    </dgm:pt>
    <dgm:pt modelId="{E032CD84-409D-4534-BBEC-294A591BD3DC}" type="sibTrans" cxnId="{1BAD770F-8403-4964-B5DA-CE28B4979314}">
      <dgm:prSet/>
      <dgm:spPr/>
      <dgm:t>
        <a:bodyPr/>
        <a:lstStyle/>
        <a:p>
          <a:endParaRPr lang="en-US"/>
        </a:p>
      </dgm:t>
    </dgm:pt>
    <dgm:pt modelId="{BBA9ADA5-9B7F-43DE-8966-55A2A00BACD6}">
      <dgm:prSet custT="1"/>
      <dgm:spPr/>
      <dgm:t>
        <a:bodyPr/>
        <a:lstStyle/>
        <a:p>
          <a:r>
            <a:rPr lang="en-US" sz="1800" dirty="0"/>
            <a:t>Unit </a:t>
          </a:r>
          <a:r>
            <a:rPr lang="en-US" sz="2000" dirty="0"/>
            <a:t>testing is the lowest level of and the earliest testing for a new software system. </a:t>
          </a:r>
          <a:endParaRPr lang="en-US" sz="1800" dirty="0"/>
        </a:p>
      </dgm:t>
    </dgm:pt>
    <dgm:pt modelId="{98451F4A-0863-4DB9-A404-399E63ABC812}" type="parTrans" cxnId="{865145E2-E7C5-41B6-91A0-5F8297B49361}">
      <dgm:prSet/>
      <dgm:spPr/>
      <dgm:t>
        <a:bodyPr/>
        <a:lstStyle/>
        <a:p>
          <a:endParaRPr lang="en-US"/>
        </a:p>
      </dgm:t>
    </dgm:pt>
    <dgm:pt modelId="{3537C0C3-CA3D-4F0F-91D0-D56595131772}" type="sibTrans" cxnId="{865145E2-E7C5-41B6-91A0-5F8297B49361}">
      <dgm:prSet/>
      <dgm:spPr/>
      <dgm:t>
        <a:bodyPr/>
        <a:lstStyle/>
        <a:p>
          <a:endParaRPr lang="en-US"/>
        </a:p>
      </dgm:t>
    </dgm:pt>
    <dgm:pt modelId="{2F690FF2-071E-455B-92BE-A4E9D08503F2}">
      <dgm:prSet custT="1"/>
      <dgm:spPr/>
      <dgm:t>
        <a:bodyPr/>
        <a:lstStyle/>
        <a:p>
          <a:r>
            <a:rPr lang="en-US" sz="1800" dirty="0"/>
            <a:t>The concept and approach to unit testing is not consistent across all development teams and, in fact, it has changed over the years as programming methods and languages have changed.</a:t>
          </a:r>
        </a:p>
      </dgm:t>
    </dgm:pt>
    <dgm:pt modelId="{A4B87917-C338-4626-8365-37108927B643}" type="parTrans" cxnId="{9820481C-FAF8-40ED-9401-CF239B4707A1}">
      <dgm:prSet/>
      <dgm:spPr/>
      <dgm:t>
        <a:bodyPr/>
        <a:lstStyle/>
        <a:p>
          <a:endParaRPr lang="en-US"/>
        </a:p>
      </dgm:t>
    </dgm:pt>
    <dgm:pt modelId="{24775F7F-3820-450F-9E06-A96DA7305410}" type="sibTrans" cxnId="{9820481C-FAF8-40ED-9401-CF239B4707A1}">
      <dgm:prSet/>
      <dgm:spPr/>
      <dgm:t>
        <a:bodyPr/>
        <a:lstStyle/>
        <a:p>
          <a:endParaRPr lang="en-US"/>
        </a:p>
      </dgm:t>
    </dgm:pt>
    <dgm:pt modelId="{A8207555-5CB3-468D-8046-2903114414D6}">
      <dgm:prSet custT="1"/>
      <dgm:spPr/>
      <dgm:t>
        <a:bodyPr/>
        <a:lstStyle/>
        <a:p>
          <a:r>
            <a:rPr lang="en-US" sz="1600" dirty="0"/>
            <a:t>Unit test is a test of an individual method, class, or component before it is integrated with other software. The primary purpose of doing unit testing is to test a small piece of the code in isolation to make sure that it functions correctly before it is integrated into a larger program. Stated another way, its purpose is to make sure that the unit is error-free before being integrated into the larger program.</a:t>
          </a:r>
        </a:p>
      </dgm:t>
    </dgm:pt>
    <dgm:pt modelId="{EEEB7C19-7A0C-4B94-A719-A79F6BBF9AB0}" type="parTrans" cxnId="{15A3B64B-83C5-4DBB-861B-7C490665FDF2}">
      <dgm:prSet/>
      <dgm:spPr/>
      <dgm:t>
        <a:bodyPr/>
        <a:lstStyle/>
        <a:p>
          <a:endParaRPr lang="en-US"/>
        </a:p>
      </dgm:t>
    </dgm:pt>
    <dgm:pt modelId="{1CBDC931-89D9-4572-904A-8299CE485F24}" type="sibTrans" cxnId="{15A3B64B-83C5-4DBB-861B-7C490665FDF2}">
      <dgm:prSet/>
      <dgm:spPr/>
      <dgm:t>
        <a:bodyPr/>
        <a:lstStyle/>
        <a:p>
          <a:endParaRPr lang="en-US"/>
        </a:p>
      </dgm:t>
    </dgm:pt>
    <dgm:pt modelId="{8C8B3DF5-EFD4-4DEF-861D-B21CAE71C5B1}" type="pres">
      <dgm:prSet presAssocID="{50706CA6-A0C8-4D15-9C24-099C0E688292}" presName="vert0" presStyleCnt="0">
        <dgm:presLayoutVars>
          <dgm:dir/>
          <dgm:animOne val="branch"/>
          <dgm:animLvl val="lvl"/>
        </dgm:presLayoutVars>
      </dgm:prSet>
      <dgm:spPr/>
    </dgm:pt>
    <dgm:pt modelId="{6A74CA4A-9B5D-4DFC-9118-2D347EABB103}" type="pres">
      <dgm:prSet presAssocID="{541D6033-39B3-4F45-AF9D-6426ECE204DC}" presName="thickLine" presStyleLbl="alignNode1" presStyleIdx="0" presStyleCnt="1"/>
      <dgm:spPr/>
    </dgm:pt>
    <dgm:pt modelId="{E1280B32-74C8-4B9F-A35E-43C7300B648B}" type="pres">
      <dgm:prSet presAssocID="{541D6033-39B3-4F45-AF9D-6426ECE204DC}" presName="horz1" presStyleCnt="0"/>
      <dgm:spPr/>
    </dgm:pt>
    <dgm:pt modelId="{F8698C6C-2D8B-467E-90B5-2A169B36C51A}" type="pres">
      <dgm:prSet presAssocID="{541D6033-39B3-4F45-AF9D-6426ECE204DC}" presName="tx1" presStyleLbl="revTx" presStyleIdx="0" presStyleCnt="4"/>
      <dgm:spPr/>
    </dgm:pt>
    <dgm:pt modelId="{E58D0B15-8C63-45BC-BE88-78050AD93752}" type="pres">
      <dgm:prSet presAssocID="{541D6033-39B3-4F45-AF9D-6426ECE204DC}" presName="vert1" presStyleCnt="0"/>
      <dgm:spPr/>
    </dgm:pt>
    <dgm:pt modelId="{6A1EB318-5583-4033-8C7C-4C8BD14509EA}" type="pres">
      <dgm:prSet presAssocID="{BBA9ADA5-9B7F-43DE-8966-55A2A00BACD6}" presName="vertSpace2a" presStyleCnt="0"/>
      <dgm:spPr/>
    </dgm:pt>
    <dgm:pt modelId="{FC0E33C8-50CD-4707-9746-B539F64C656A}" type="pres">
      <dgm:prSet presAssocID="{BBA9ADA5-9B7F-43DE-8966-55A2A00BACD6}" presName="horz2" presStyleCnt="0"/>
      <dgm:spPr/>
    </dgm:pt>
    <dgm:pt modelId="{9B3E3269-54F2-4051-958B-CB2F199BB523}" type="pres">
      <dgm:prSet presAssocID="{BBA9ADA5-9B7F-43DE-8966-55A2A00BACD6}" presName="horzSpace2" presStyleCnt="0"/>
      <dgm:spPr/>
    </dgm:pt>
    <dgm:pt modelId="{FB86CC40-0486-48AB-BBDE-5936231A03DA}" type="pres">
      <dgm:prSet presAssocID="{BBA9ADA5-9B7F-43DE-8966-55A2A00BACD6}" presName="tx2" presStyleLbl="revTx" presStyleIdx="1" presStyleCnt="4"/>
      <dgm:spPr/>
    </dgm:pt>
    <dgm:pt modelId="{4D83778A-1E15-48C4-9F1B-C441A3666236}" type="pres">
      <dgm:prSet presAssocID="{BBA9ADA5-9B7F-43DE-8966-55A2A00BACD6}" presName="vert2" presStyleCnt="0"/>
      <dgm:spPr/>
    </dgm:pt>
    <dgm:pt modelId="{3591DC67-C9B0-4A85-A58B-46433C0A54FE}" type="pres">
      <dgm:prSet presAssocID="{BBA9ADA5-9B7F-43DE-8966-55A2A00BACD6}" presName="thinLine2b" presStyleLbl="callout" presStyleIdx="0" presStyleCnt="3"/>
      <dgm:spPr/>
    </dgm:pt>
    <dgm:pt modelId="{49813F3F-38DB-46A6-9FC6-E470FE0E16BF}" type="pres">
      <dgm:prSet presAssocID="{BBA9ADA5-9B7F-43DE-8966-55A2A00BACD6}" presName="vertSpace2b" presStyleCnt="0"/>
      <dgm:spPr/>
    </dgm:pt>
    <dgm:pt modelId="{107F26EE-5BDF-4227-95B6-211F1134DF4F}" type="pres">
      <dgm:prSet presAssocID="{2F690FF2-071E-455B-92BE-A4E9D08503F2}" presName="horz2" presStyleCnt="0"/>
      <dgm:spPr/>
    </dgm:pt>
    <dgm:pt modelId="{1256B7DA-BA29-42A3-9304-3CF3712ADF32}" type="pres">
      <dgm:prSet presAssocID="{2F690FF2-071E-455B-92BE-A4E9D08503F2}" presName="horzSpace2" presStyleCnt="0"/>
      <dgm:spPr/>
    </dgm:pt>
    <dgm:pt modelId="{1E6EABCB-A585-42C7-B5CD-B7D6DEBDB020}" type="pres">
      <dgm:prSet presAssocID="{2F690FF2-071E-455B-92BE-A4E9D08503F2}" presName="tx2" presStyleLbl="revTx" presStyleIdx="2" presStyleCnt="4"/>
      <dgm:spPr/>
    </dgm:pt>
    <dgm:pt modelId="{661E63A3-F215-41EA-8DC8-4226F4C13155}" type="pres">
      <dgm:prSet presAssocID="{2F690FF2-071E-455B-92BE-A4E9D08503F2}" presName="vert2" presStyleCnt="0"/>
      <dgm:spPr/>
    </dgm:pt>
    <dgm:pt modelId="{66E099C1-0680-476F-A7AD-2BE429892EE1}" type="pres">
      <dgm:prSet presAssocID="{2F690FF2-071E-455B-92BE-A4E9D08503F2}" presName="thinLine2b" presStyleLbl="callout" presStyleIdx="1" presStyleCnt="3"/>
      <dgm:spPr/>
    </dgm:pt>
    <dgm:pt modelId="{507E5B76-5AEB-4CCA-9DDB-851404F73893}" type="pres">
      <dgm:prSet presAssocID="{2F690FF2-071E-455B-92BE-A4E9D08503F2}" presName="vertSpace2b" presStyleCnt="0"/>
      <dgm:spPr/>
    </dgm:pt>
    <dgm:pt modelId="{9827EAB9-9AF5-4A50-96A1-C61C2B86B9A8}" type="pres">
      <dgm:prSet presAssocID="{A8207555-5CB3-468D-8046-2903114414D6}" presName="horz2" presStyleCnt="0"/>
      <dgm:spPr/>
    </dgm:pt>
    <dgm:pt modelId="{F3977619-CBA5-484D-882F-03D574521122}" type="pres">
      <dgm:prSet presAssocID="{A8207555-5CB3-468D-8046-2903114414D6}" presName="horzSpace2" presStyleCnt="0"/>
      <dgm:spPr/>
    </dgm:pt>
    <dgm:pt modelId="{6AF29922-8717-48A7-9F04-CB6424EF8979}" type="pres">
      <dgm:prSet presAssocID="{A8207555-5CB3-468D-8046-2903114414D6}" presName="tx2" presStyleLbl="revTx" presStyleIdx="3" presStyleCnt="4"/>
      <dgm:spPr/>
    </dgm:pt>
    <dgm:pt modelId="{E8EC72D4-8AA0-4A9B-9E64-0260FC372E6B}" type="pres">
      <dgm:prSet presAssocID="{A8207555-5CB3-468D-8046-2903114414D6}" presName="vert2" presStyleCnt="0"/>
      <dgm:spPr/>
    </dgm:pt>
    <dgm:pt modelId="{4157400D-BBB0-45DB-A1D6-B37EC19299B9}" type="pres">
      <dgm:prSet presAssocID="{A8207555-5CB3-468D-8046-2903114414D6}" presName="thinLine2b" presStyleLbl="callout" presStyleIdx="2" presStyleCnt="3"/>
      <dgm:spPr/>
    </dgm:pt>
    <dgm:pt modelId="{EBBE19A9-BD9E-41D9-A237-9AA923C5A83D}" type="pres">
      <dgm:prSet presAssocID="{A8207555-5CB3-468D-8046-2903114414D6}" presName="vertSpace2b" presStyleCnt="0"/>
      <dgm:spPr/>
    </dgm:pt>
  </dgm:ptLst>
  <dgm:cxnLst>
    <dgm:cxn modelId="{1BAD770F-8403-4964-B5DA-CE28B4979314}" srcId="{50706CA6-A0C8-4D15-9C24-099C0E688292}" destId="{541D6033-39B3-4F45-AF9D-6426ECE204DC}" srcOrd="0" destOrd="0" parTransId="{2E56332D-9C1C-4E13-A69E-33A19EAF9F48}" sibTransId="{E032CD84-409D-4534-BBEC-294A591BD3DC}"/>
    <dgm:cxn modelId="{9820481C-FAF8-40ED-9401-CF239B4707A1}" srcId="{541D6033-39B3-4F45-AF9D-6426ECE204DC}" destId="{2F690FF2-071E-455B-92BE-A4E9D08503F2}" srcOrd="1" destOrd="0" parTransId="{A4B87917-C338-4626-8365-37108927B643}" sibTransId="{24775F7F-3820-450F-9E06-A96DA7305410}"/>
    <dgm:cxn modelId="{F7096825-BAB7-45EB-9F12-7506F58693FC}" type="presOf" srcId="{2F690FF2-071E-455B-92BE-A4E9D08503F2}" destId="{1E6EABCB-A585-42C7-B5CD-B7D6DEBDB020}" srcOrd="0" destOrd="0" presId="urn:microsoft.com/office/officeart/2008/layout/LinedList"/>
    <dgm:cxn modelId="{EEB88F66-B93A-4B11-95AC-5E55DD3BB43D}" type="presOf" srcId="{BBA9ADA5-9B7F-43DE-8966-55A2A00BACD6}" destId="{FB86CC40-0486-48AB-BBDE-5936231A03DA}" srcOrd="0" destOrd="0" presId="urn:microsoft.com/office/officeart/2008/layout/LinedList"/>
    <dgm:cxn modelId="{15A3B64B-83C5-4DBB-861B-7C490665FDF2}" srcId="{541D6033-39B3-4F45-AF9D-6426ECE204DC}" destId="{A8207555-5CB3-468D-8046-2903114414D6}" srcOrd="2" destOrd="0" parTransId="{EEEB7C19-7A0C-4B94-A719-A79F6BBF9AB0}" sibTransId="{1CBDC931-89D9-4572-904A-8299CE485F24}"/>
    <dgm:cxn modelId="{AF662190-F0EF-4CC0-BC12-54ED86578F21}" type="presOf" srcId="{50706CA6-A0C8-4D15-9C24-099C0E688292}" destId="{8C8B3DF5-EFD4-4DEF-861D-B21CAE71C5B1}" srcOrd="0" destOrd="0" presId="urn:microsoft.com/office/officeart/2008/layout/LinedList"/>
    <dgm:cxn modelId="{6AA18CB1-CB49-4F00-B33A-6DAFCAE4296B}" type="presOf" srcId="{541D6033-39B3-4F45-AF9D-6426ECE204DC}" destId="{F8698C6C-2D8B-467E-90B5-2A169B36C51A}" srcOrd="0" destOrd="0" presId="urn:microsoft.com/office/officeart/2008/layout/LinedList"/>
    <dgm:cxn modelId="{7FC950CF-6CBD-499B-9C2D-5FC15AC43593}" type="presOf" srcId="{A8207555-5CB3-468D-8046-2903114414D6}" destId="{6AF29922-8717-48A7-9F04-CB6424EF8979}" srcOrd="0" destOrd="0" presId="urn:microsoft.com/office/officeart/2008/layout/LinedList"/>
    <dgm:cxn modelId="{865145E2-E7C5-41B6-91A0-5F8297B49361}" srcId="{541D6033-39B3-4F45-AF9D-6426ECE204DC}" destId="{BBA9ADA5-9B7F-43DE-8966-55A2A00BACD6}" srcOrd="0" destOrd="0" parTransId="{98451F4A-0863-4DB9-A404-399E63ABC812}" sibTransId="{3537C0C3-CA3D-4F0F-91D0-D56595131772}"/>
    <dgm:cxn modelId="{51E98503-B7CD-4D59-B8FF-825D8328E9DF}" type="presParOf" srcId="{8C8B3DF5-EFD4-4DEF-861D-B21CAE71C5B1}" destId="{6A74CA4A-9B5D-4DFC-9118-2D347EABB103}" srcOrd="0" destOrd="0" presId="urn:microsoft.com/office/officeart/2008/layout/LinedList"/>
    <dgm:cxn modelId="{EF51F07A-1CF9-4802-A8ED-FD7A43B925B2}" type="presParOf" srcId="{8C8B3DF5-EFD4-4DEF-861D-B21CAE71C5B1}" destId="{E1280B32-74C8-4B9F-A35E-43C7300B648B}" srcOrd="1" destOrd="0" presId="urn:microsoft.com/office/officeart/2008/layout/LinedList"/>
    <dgm:cxn modelId="{CD731E4C-EA1B-4418-9FE7-38E975A6EFA1}" type="presParOf" srcId="{E1280B32-74C8-4B9F-A35E-43C7300B648B}" destId="{F8698C6C-2D8B-467E-90B5-2A169B36C51A}" srcOrd="0" destOrd="0" presId="urn:microsoft.com/office/officeart/2008/layout/LinedList"/>
    <dgm:cxn modelId="{9D579A56-31FE-4258-9DCB-E9D64D9F83A3}" type="presParOf" srcId="{E1280B32-74C8-4B9F-A35E-43C7300B648B}" destId="{E58D0B15-8C63-45BC-BE88-78050AD93752}" srcOrd="1" destOrd="0" presId="urn:microsoft.com/office/officeart/2008/layout/LinedList"/>
    <dgm:cxn modelId="{399F99CF-EED0-4224-A9E6-8A3CD7F2657A}" type="presParOf" srcId="{E58D0B15-8C63-45BC-BE88-78050AD93752}" destId="{6A1EB318-5583-4033-8C7C-4C8BD14509EA}" srcOrd="0" destOrd="0" presId="urn:microsoft.com/office/officeart/2008/layout/LinedList"/>
    <dgm:cxn modelId="{0403DF29-FB14-44A0-A57C-E65C42BC676B}" type="presParOf" srcId="{E58D0B15-8C63-45BC-BE88-78050AD93752}" destId="{FC0E33C8-50CD-4707-9746-B539F64C656A}" srcOrd="1" destOrd="0" presId="urn:microsoft.com/office/officeart/2008/layout/LinedList"/>
    <dgm:cxn modelId="{5F65C0BB-9C05-4F85-9382-A127ED402976}" type="presParOf" srcId="{FC0E33C8-50CD-4707-9746-B539F64C656A}" destId="{9B3E3269-54F2-4051-958B-CB2F199BB523}" srcOrd="0" destOrd="0" presId="urn:microsoft.com/office/officeart/2008/layout/LinedList"/>
    <dgm:cxn modelId="{79CC61D5-4010-4C85-9E56-80CB8B1F1CE5}" type="presParOf" srcId="{FC0E33C8-50CD-4707-9746-B539F64C656A}" destId="{FB86CC40-0486-48AB-BBDE-5936231A03DA}" srcOrd="1" destOrd="0" presId="urn:microsoft.com/office/officeart/2008/layout/LinedList"/>
    <dgm:cxn modelId="{1BFAC84E-E3C5-460C-AD41-431BAF73DB31}" type="presParOf" srcId="{FC0E33C8-50CD-4707-9746-B539F64C656A}" destId="{4D83778A-1E15-48C4-9F1B-C441A3666236}" srcOrd="2" destOrd="0" presId="urn:microsoft.com/office/officeart/2008/layout/LinedList"/>
    <dgm:cxn modelId="{2D216F4F-549F-4400-97F4-37526CAEFEE8}" type="presParOf" srcId="{E58D0B15-8C63-45BC-BE88-78050AD93752}" destId="{3591DC67-C9B0-4A85-A58B-46433C0A54FE}" srcOrd="2" destOrd="0" presId="urn:microsoft.com/office/officeart/2008/layout/LinedList"/>
    <dgm:cxn modelId="{382BE3C5-4511-4013-99AC-25AB12AE391B}" type="presParOf" srcId="{E58D0B15-8C63-45BC-BE88-78050AD93752}" destId="{49813F3F-38DB-46A6-9FC6-E470FE0E16BF}" srcOrd="3" destOrd="0" presId="urn:microsoft.com/office/officeart/2008/layout/LinedList"/>
    <dgm:cxn modelId="{6A8099D0-04A2-4611-A972-15C7CB488FD0}" type="presParOf" srcId="{E58D0B15-8C63-45BC-BE88-78050AD93752}" destId="{107F26EE-5BDF-4227-95B6-211F1134DF4F}" srcOrd="4" destOrd="0" presId="urn:microsoft.com/office/officeart/2008/layout/LinedList"/>
    <dgm:cxn modelId="{1F78D85F-B00E-4673-B753-65EF40B1826D}" type="presParOf" srcId="{107F26EE-5BDF-4227-95B6-211F1134DF4F}" destId="{1256B7DA-BA29-42A3-9304-3CF3712ADF32}" srcOrd="0" destOrd="0" presId="urn:microsoft.com/office/officeart/2008/layout/LinedList"/>
    <dgm:cxn modelId="{3126ABF6-D77E-48F3-9224-2915DCC9E315}" type="presParOf" srcId="{107F26EE-5BDF-4227-95B6-211F1134DF4F}" destId="{1E6EABCB-A585-42C7-B5CD-B7D6DEBDB020}" srcOrd="1" destOrd="0" presId="urn:microsoft.com/office/officeart/2008/layout/LinedList"/>
    <dgm:cxn modelId="{74E44D90-2BEF-4E73-9450-F610F9F0A7D0}" type="presParOf" srcId="{107F26EE-5BDF-4227-95B6-211F1134DF4F}" destId="{661E63A3-F215-41EA-8DC8-4226F4C13155}" srcOrd="2" destOrd="0" presId="urn:microsoft.com/office/officeart/2008/layout/LinedList"/>
    <dgm:cxn modelId="{C1FFF6F2-34C5-4E99-90E2-25DD759CD6B4}" type="presParOf" srcId="{E58D0B15-8C63-45BC-BE88-78050AD93752}" destId="{66E099C1-0680-476F-A7AD-2BE429892EE1}" srcOrd="5" destOrd="0" presId="urn:microsoft.com/office/officeart/2008/layout/LinedList"/>
    <dgm:cxn modelId="{4D0CF5E1-AD83-4866-9F91-A3923C4CF440}" type="presParOf" srcId="{E58D0B15-8C63-45BC-BE88-78050AD93752}" destId="{507E5B76-5AEB-4CCA-9DDB-851404F73893}" srcOrd="6" destOrd="0" presId="urn:microsoft.com/office/officeart/2008/layout/LinedList"/>
    <dgm:cxn modelId="{E2182BCE-11AD-40C5-A3B7-19690FD1CE98}" type="presParOf" srcId="{E58D0B15-8C63-45BC-BE88-78050AD93752}" destId="{9827EAB9-9AF5-4A50-96A1-C61C2B86B9A8}" srcOrd="7" destOrd="0" presId="urn:microsoft.com/office/officeart/2008/layout/LinedList"/>
    <dgm:cxn modelId="{9B469BC9-B054-49AD-B7AB-9ACF1AD26C49}" type="presParOf" srcId="{9827EAB9-9AF5-4A50-96A1-C61C2B86B9A8}" destId="{F3977619-CBA5-484D-882F-03D574521122}" srcOrd="0" destOrd="0" presId="urn:microsoft.com/office/officeart/2008/layout/LinedList"/>
    <dgm:cxn modelId="{C0522B70-D22B-457C-98C1-245D0F4F72DF}" type="presParOf" srcId="{9827EAB9-9AF5-4A50-96A1-C61C2B86B9A8}" destId="{6AF29922-8717-48A7-9F04-CB6424EF8979}" srcOrd="1" destOrd="0" presId="urn:microsoft.com/office/officeart/2008/layout/LinedList"/>
    <dgm:cxn modelId="{6565F10D-B498-4ABE-847F-B50A256CDBE3}" type="presParOf" srcId="{9827EAB9-9AF5-4A50-96A1-C61C2B86B9A8}" destId="{E8EC72D4-8AA0-4A9B-9E64-0260FC372E6B}" srcOrd="2" destOrd="0" presId="urn:microsoft.com/office/officeart/2008/layout/LinedList"/>
    <dgm:cxn modelId="{35883142-C4D6-431D-BCF7-8B340F406056}" type="presParOf" srcId="{E58D0B15-8C63-45BC-BE88-78050AD93752}" destId="{4157400D-BBB0-45DB-A1D6-B37EC19299B9}" srcOrd="8" destOrd="0" presId="urn:microsoft.com/office/officeart/2008/layout/LinedList"/>
    <dgm:cxn modelId="{C164ED9A-726A-4925-8465-5162371D4AE7}" type="presParOf" srcId="{E58D0B15-8C63-45BC-BE88-78050AD93752}" destId="{EBBE19A9-BD9E-41D9-A237-9AA923C5A83D}"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EB220F-1BA0-4DD2-850D-9EB573201D7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2CEE2BE-C221-4496-BB50-A1025A6EFEB4}">
      <dgm:prSet/>
      <dgm:spPr>
        <a:solidFill>
          <a:schemeClr val="accent1">
            <a:lumMod val="60000"/>
            <a:lumOff val="40000"/>
          </a:schemeClr>
        </a:solidFill>
      </dgm:spPr>
      <dgm:t>
        <a:bodyPr/>
        <a:lstStyle/>
        <a:p>
          <a:r>
            <a:rPr lang="en-US" dirty="0"/>
            <a:t>Unit Testing</a:t>
          </a:r>
        </a:p>
      </dgm:t>
    </dgm:pt>
    <dgm:pt modelId="{30FF6719-754B-444C-B6AB-C390387A9B56}" type="parTrans" cxnId="{ED2200E0-BD71-4848-8BE5-8A5ABE5BFF9C}">
      <dgm:prSet/>
      <dgm:spPr/>
      <dgm:t>
        <a:bodyPr/>
        <a:lstStyle/>
        <a:p>
          <a:endParaRPr lang="en-US"/>
        </a:p>
      </dgm:t>
    </dgm:pt>
    <dgm:pt modelId="{E1E4EE2D-8706-4248-AD13-5A82890D888B}" type="sibTrans" cxnId="{ED2200E0-BD71-4848-8BE5-8A5ABE5BFF9C}">
      <dgm:prSet/>
      <dgm:spPr/>
      <dgm:t>
        <a:bodyPr/>
        <a:lstStyle/>
        <a:p>
          <a:endParaRPr lang="en-US"/>
        </a:p>
      </dgm:t>
    </dgm:pt>
    <dgm:pt modelId="{DC08384D-3CBD-4287-9BC9-FB3129CDE9D5}">
      <dgm:prSet custT="1"/>
      <dgm:spPr>
        <a:solidFill>
          <a:schemeClr val="accent1">
            <a:lumMod val="40000"/>
            <a:lumOff val="60000"/>
          </a:schemeClr>
        </a:solidFill>
      </dgm:spPr>
      <dgm:t>
        <a:bodyPr/>
        <a:lstStyle/>
        <a:p>
          <a:pPr algn="l"/>
          <a:r>
            <a:rPr lang="en-US" sz="2800" dirty="0"/>
            <a:t>There are three primary characteristics of a unit test: </a:t>
          </a:r>
        </a:p>
      </dgm:t>
    </dgm:pt>
    <dgm:pt modelId="{F14E8273-7894-40A1-B32F-1DF6B4616F99}" type="parTrans" cxnId="{9A0A54D2-5F3B-499A-8E13-F1A7E358587B}">
      <dgm:prSet/>
      <dgm:spPr/>
      <dgm:t>
        <a:bodyPr/>
        <a:lstStyle/>
        <a:p>
          <a:endParaRPr lang="en-US"/>
        </a:p>
      </dgm:t>
    </dgm:pt>
    <dgm:pt modelId="{5345B424-3668-4AEC-8336-D847C9935091}" type="sibTrans" cxnId="{9A0A54D2-5F3B-499A-8E13-F1A7E358587B}">
      <dgm:prSet/>
      <dgm:spPr/>
      <dgm:t>
        <a:bodyPr/>
        <a:lstStyle/>
        <a:p>
          <a:endParaRPr lang="en-US"/>
        </a:p>
      </dgm:t>
    </dgm:pt>
    <dgm:pt modelId="{3EE98193-7849-4D03-A8C4-7F00F58353B6}">
      <dgm:prSet/>
      <dgm:spPr/>
      <dgm:t>
        <a:bodyPr/>
        <a:lstStyle/>
        <a:p>
          <a:r>
            <a:rPr lang="en-US" dirty="0"/>
            <a:t>It is done in isolation. </a:t>
          </a:r>
        </a:p>
      </dgm:t>
    </dgm:pt>
    <dgm:pt modelId="{5902E573-07C8-4D7C-A223-3C2EE94EE5D3}" type="parTrans" cxnId="{E5E7C939-11D7-4094-9636-046C656359D5}">
      <dgm:prSet/>
      <dgm:spPr/>
      <dgm:t>
        <a:bodyPr/>
        <a:lstStyle/>
        <a:p>
          <a:endParaRPr lang="en-US"/>
        </a:p>
      </dgm:t>
    </dgm:pt>
    <dgm:pt modelId="{CFBDBFA8-82EA-42B3-B27C-87F89946BB03}" type="sibTrans" cxnId="{E5E7C939-11D7-4094-9636-046C656359D5}">
      <dgm:prSet/>
      <dgm:spPr/>
      <dgm:t>
        <a:bodyPr/>
        <a:lstStyle/>
        <a:p>
          <a:endParaRPr lang="en-US"/>
        </a:p>
      </dgm:t>
    </dgm:pt>
    <dgm:pt modelId="{FDA05E42-2F54-4DAC-9C42-552BE8F997CD}">
      <dgm:prSet/>
      <dgm:spPr/>
      <dgm:t>
        <a:bodyPr/>
        <a:lstStyle/>
        <a:p>
          <a:r>
            <a:rPr lang="en-US" dirty="0"/>
            <a:t>The test data and the test are done by the programmer who wrote the code. </a:t>
          </a:r>
        </a:p>
      </dgm:t>
    </dgm:pt>
    <dgm:pt modelId="{0F3699EC-90A4-41C5-B154-D91B64A73037}" type="parTrans" cxnId="{1B2CCAB7-263C-4995-8298-C34C158F07EF}">
      <dgm:prSet/>
      <dgm:spPr/>
      <dgm:t>
        <a:bodyPr/>
        <a:lstStyle/>
        <a:p>
          <a:endParaRPr lang="en-US"/>
        </a:p>
      </dgm:t>
    </dgm:pt>
    <dgm:pt modelId="{C055F364-0465-4381-8CF3-BE8BB4CD5098}" type="sibTrans" cxnId="{1B2CCAB7-263C-4995-8298-C34C158F07EF}">
      <dgm:prSet/>
      <dgm:spPr/>
      <dgm:t>
        <a:bodyPr/>
        <a:lstStyle/>
        <a:p>
          <a:endParaRPr lang="en-US"/>
        </a:p>
      </dgm:t>
    </dgm:pt>
    <dgm:pt modelId="{D34D8A4D-73BB-4474-9FA6-EA63E3130044}">
      <dgm:prSet/>
      <dgm:spPr/>
      <dgm:t>
        <a:bodyPr/>
        <a:lstStyle/>
        <a:p>
          <a:r>
            <a:rPr lang="en-US" dirty="0"/>
            <a:t>It is done quickly without a large requirement for other resources.</a:t>
          </a:r>
        </a:p>
      </dgm:t>
    </dgm:pt>
    <dgm:pt modelId="{DA39D74A-4ED9-4EE0-B788-38A3A0791CC0}" type="parTrans" cxnId="{E1D0019C-F0FD-4B49-B193-4E0D8947DE87}">
      <dgm:prSet/>
      <dgm:spPr/>
      <dgm:t>
        <a:bodyPr/>
        <a:lstStyle/>
        <a:p>
          <a:endParaRPr lang="en-US"/>
        </a:p>
      </dgm:t>
    </dgm:pt>
    <dgm:pt modelId="{8283DA8D-63FF-408E-BBB1-75DF4B2C89F4}" type="sibTrans" cxnId="{E1D0019C-F0FD-4B49-B193-4E0D8947DE87}">
      <dgm:prSet/>
      <dgm:spPr/>
      <dgm:t>
        <a:bodyPr/>
        <a:lstStyle/>
        <a:p>
          <a:endParaRPr lang="en-US"/>
        </a:p>
      </dgm:t>
    </dgm:pt>
    <dgm:pt modelId="{E368C558-491C-446C-BAC1-EA32778E8E4B}" type="pres">
      <dgm:prSet presAssocID="{C5EB220F-1BA0-4DD2-850D-9EB573201D71}" presName="vert0" presStyleCnt="0">
        <dgm:presLayoutVars>
          <dgm:dir/>
          <dgm:animOne val="branch"/>
          <dgm:animLvl val="lvl"/>
        </dgm:presLayoutVars>
      </dgm:prSet>
      <dgm:spPr/>
    </dgm:pt>
    <dgm:pt modelId="{FF675A31-F611-4DFB-ABF6-3E90602F8631}" type="pres">
      <dgm:prSet presAssocID="{A2CEE2BE-C221-4496-BB50-A1025A6EFEB4}" presName="thickLine" presStyleLbl="alignNode1" presStyleIdx="0" presStyleCnt="1"/>
      <dgm:spPr/>
    </dgm:pt>
    <dgm:pt modelId="{EBD0867F-7A3B-40CC-ADDE-5604C2A69F37}" type="pres">
      <dgm:prSet presAssocID="{A2CEE2BE-C221-4496-BB50-A1025A6EFEB4}" presName="horz1" presStyleCnt="0"/>
      <dgm:spPr/>
    </dgm:pt>
    <dgm:pt modelId="{3A4851BE-D6E6-4F4B-BF15-A4D87AF8E70E}" type="pres">
      <dgm:prSet presAssocID="{A2CEE2BE-C221-4496-BB50-A1025A6EFEB4}" presName="tx1" presStyleLbl="revTx" presStyleIdx="0" presStyleCnt="5"/>
      <dgm:spPr/>
    </dgm:pt>
    <dgm:pt modelId="{78DBD70B-0577-4A4A-B762-C03CC01F0FFC}" type="pres">
      <dgm:prSet presAssocID="{A2CEE2BE-C221-4496-BB50-A1025A6EFEB4}" presName="vert1" presStyleCnt="0"/>
      <dgm:spPr/>
    </dgm:pt>
    <dgm:pt modelId="{E6ADE7EC-280A-42FA-8F6A-611CEC938BEA}" type="pres">
      <dgm:prSet presAssocID="{DC08384D-3CBD-4287-9BC9-FB3129CDE9D5}" presName="vertSpace2a" presStyleCnt="0"/>
      <dgm:spPr/>
    </dgm:pt>
    <dgm:pt modelId="{455495B8-5508-491C-B117-3F3D4BDBFA00}" type="pres">
      <dgm:prSet presAssocID="{DC08384D-3CBD-4287-9BC9-FB3129CDE9D5}" presName="horz2" presStyleCnt="0"/>
      <dgm:spPr/>
    </dgm:pt>
    <dgm:pt modelId="{0F4468DB-BFA2-4B77-A62C-93F0E5BD1EB1}" type="pres">
      <dgm:prSet presAssocID="{DC08384D-3CBD-4287-9BC9-FB3129CDE9D5}" presName="horzSpace2" presStyleCnt="0"/>
      <dgm:spPr/>
    </dgm:pt>
    <dgm:pt modelId="{834ACC27-1EDF-46B3-9AA1-807E3A385230}" type="pres">
      <dgm:prSet presAssocID="{DC08384D-3CBD-4287-9BC9-FB3129CDE9D5}" presName="tx2" presStyleLbl="revTx" presStyleIdx="1" presStyleCnt="5" custScaleX="75595" custScaleY="116063"/>
      <dgm:spPr/>
    </dgm:pt>
    <dgm:pt modelId="{07B3EFA9-453D-4C35-BDE3-46A348C37EB6}" type="pres">
      <dgm:prSet presAssocID="{DC08384D-3CBD-4287-9BC9-FB3129CDE9D5}" presName="vert2" presStyleCnt="0"/>
      <dgm:spPr/>
    </dgm:pt>
    <dgm:pt modelId="{EB2C8E78-49F4-4BF4-9D48-73C0BCB4297F}" type="pres">
      <dgm:prSet presAssocID="{3EE98193-7849-4D03-A8C4-7F00F58353B6}" presName="horz3" presStyleCnt="0"/>
      <dgm:spPr/>
    </dgm:pt>
    <dgm:pt modelId="{50D76D37-0960-425D-951F-2966CB520599}" type="pres">
      <dgm:prSet presAssocID="{3EE98193-7849-4D03-A8C4-7F00F58353B6}" presName="horzSpace3" presStyleCnt="0"/>
      <dgm:spPr/>
    </dgm:pt>
    <dgm:pt modelId="{A1F2D644-DC17-498A-8561-7ECCC83D51C4}" type="pres">
      <dgm:prSet presAssocID="{3EE98193-7849-4D03-A8C4-7F00F58353B6}" presName="tx3" presStyleLbl="revTx" presStyleIdx="2" presStyleCnt="5" custScaleX="116674"/>
      <dgm:spPr/>
    </dgm:pt>
    <dgm:pt modelId="{0A9BC13A-2239-487E-AC22-99B23BF8431C}" type="pres">
      <dgm:prSet presAssocID="{3EE98193-7849-4D03-A8C4-7F00F58353B6}" presName="vert3" presStyleCnt="0"/>
      <dgm:spPr/>
    </dgm:pt>
    <dgm:pt modelId="{3C564379-185B-40CC-836B-3251CC7324E7}" type="pres">
      <dgm:prSet presAssocID="{CFBDBFA8-82EA-42B3-B27C-87F89946BB03}" presName="thinLine3" presStyleLbl="callout" presStyleIdx="0" presStyleCnt="3"/>
      <dgm:spPr/>
    </dgm:pt>
    <dgm:pt modelId="{555A09F3-3190-484C-BBA5-ACE73B2B752A}" type="pres">
      <dgm:prSet presAssocID="{FDA05E42-2F54-4DAC-9C42-552BE8F997CD}" presName="horz3" presStyleCnt="0"/>
      <dgm:spPr/>
    </dgm:pt>
    <dgm:pt modelId="{C1455E67-BE39-44E9-8FAA-AF385A20B430}" type="pres">
      <dgm:prSet presAssocID="{FDA05E42-2F54-4DAC-9C42-552BE8F997CD}" presName="horzSpace3" presStyleCnt="0"/>
      <dgm:spPr/>
    </dgm:pt>
    <dgm:pt modelId="{40FCD42C-BA3E-4DD9-AE92-DFA0884F5EE4}" type="pres">
      <dgm:prSet presAssocID="{FDA05E42-2F54-4DAC-9C42-552BE8F997CD}" presName="tx3" presStyleLbl="revTx" presStyleIdx="3" presStyleCnt="5" custScaleX="119388"/>
      <dgm:spPr/>
    </dgm:pt>
    <dgm:pt modelId="{9547FFC4-012C-4ECE-BDFB-EEBAD40BD8E6}" type="pres">
      <dgm:prSet presAssocID="{FDA05E42-2F54-4DAC-9C42-552BE8F997CD}" presName="vert3" presStyleCnt="0"/>
      <dgm:spPr/>
    </dgm:pt>
    <dgm:pt modelId="{353B6A1F-6699-4D16-8EA0-10C6B4A0A109}" type="pres">
      <dgm:prSet presAssocID="{C055F364-0465-4381-8CF3-BE8BB4CD5098}" presName="thinLine3" presStyleLbl="callout" presStyleIdx="1" presStyleCnt="3"/>
      <dgm:spPr/>
    </dgm:pt>
    <dgm:pt modelId="{71E59E6C-3359-48A9-BFF3-7FF0E711B760}" type="pres">
      <dgm:prSet presAssocID="{D34D8A4D-73BB-4474-9FA6-EA63E3130044}" presName="horz3" presStyleCnt="0"/>
      <dgm:spPr/>
    </dgm:pt>
    <dgm:pt modelId="{A53A053C-CDA1-4664-A679-D69FCAEF91ED}" type="pres">
      <dgm:prSet presAssocID="{D34D8A4D-73BB-4474-9FA6-EA63E3130044}" presName="horzSpace3" presStyleCnt="0"/>
      <dgm:spPr/>
    </dgm:pt>
    <dgm:pt modelId="{76F5C40E-C820-44E5-9B0A-D0D2912F86F7}" type="pres">
      <dgm:prSet presAssocID="{D34D8A4D-73BB-4474-9FA6-EA63E3130044}" presName="tx3" presStyleLbl="revTx" presStyleIdx="4" presStyleCnt="5" custScaleX="117509"/>
      <dgm:spPr/>
    </dgm:pt>
    <dgm:pt modelId="{A4D4C3EB-7591-495B-929B-4DD410786B88}" type="pres">
      <dgm:prSet presAssocID="{D34D8A4D-73BB-4474-9FA6-EA63E3130044}" presName="vert3" presStyleCnt="0"/>
      <dgm:spPr/>
    </dgm:pt>
    <dgm:pt modelId="{5FB5A279-08EB-496B-BE2C-BA3DF2663111}" type="pres">
      <dgm:prSet presAssocID="{DC08384D-3CBD-4287-9BC9-FB3129CDE9D5}" presName="thinLine2b" presStyleLbl="callout" presStyleIdx="2" presStyleCnt="3"/>
      <dgm:spPr/>
    </dgm:pt>
    <dgm:pt modelId="{CC229D4D-143F-4DBF-9EA3-DCA358842715}" type="pres">
      <dgm:prSet presAssocID="{DC08384D-3CBD-4287-9BC9-FB3129CDE9D5}" presName="vertSpace2b" presStyleCnt="0"/>
      <dgm:spPr/>
    </dgm:pt>
  </dgm:ptLst>
  <dgm:cxnLst>
    <dgm:cxn modelId="{FFE22931-98B3-4144-884D-CFE349C4A371}" type="presOf" srcId="{C5EB220F-1BA0-4DD2-850D-9EB573201D71}" destId="{E368C558-491C-446C-BAC1-EA32778E8E4B}" srcOrd="0" destOrd="0" presId="urn:microsoft.com/office/officeart/2008/layout/LinedList"/>
    <dgm:cxn modelId="{E5E7C939-11D7-4094-9636-046C656359D5}" srcId="{DC08384D-3CBD-4287-9BC9-FB3129CDE9D5}" destId="{3EE98193-7849-4D03-A8C4-7F00F58353B6}" srcOrd="0" destOrd="0" parTransId="{5902E573-07C8-4D7C-A223-3C2EE94EE5D3}" sibTransId="{CFBDBFA8-82EA-42B3-B27C-87F89946BB03}"/>
    <dgm:cxn modelId="{FF186340-7382-4929-ABDF-DFF7A21E8BF2}" type="presOf" srcId="{3EE98193-7849-4D03-A8C4-7F00F58353B6}" destId="{A1F2D644-DC17-498A-8561-7ECCC83D51C4}" srcOrd="0" destOrd="0" presId="urn:microsoft.com/office/officeart/2008/layout/LinedList"/>
    <dgm:cxn modelId="{D705C84F-2C3F-40E7-A2B5-F5CD1903686D}" type="presOf" srcId="{A2CEE2BE-C221-4496-BB50-A1025A6EFEB4}" destId="{3A4851BE-D6E6-4F4B-BF15-A4D87AF8E70E}" srcOrd="0" destOrd="0" presId="urn:microsoft.com/office/officeart/2008/layout/LinedList"/>
    <dgm:cxn modelId="{F25B858A-CEE7-4F6D-9ADE-168515B71D29}" type="presOf" srcId="{FDA05E42-2F54-4DAC-9C42-552BE8F997CD}" destId="{40FCD42C-BA3E-4DD9-AE92-DFA0884F5EE4}" srcOrd="0" destOrd="0" presId="urn:microsoft.com/office/officeart/2008/layout/LinedList"/>
    <dgm:cxn modelId="{E1D0019C-F0FD-4B49-B193-4E0D8947DE87}" srcId="{DC08384D-3CBD-4287-9BC9-FB3129CDE9D5}" destId="{D34D8A4D-73BB-4474-9FA6-EA63E3130044}" srcOrd="2" destOrd="0" parTransId="{DA39D74A-4ED9-4EE0-B788-38A3A0791CC0}" sibTransId="{8283DA8D-63FF-408E-BBB1-75DF4B2C89F4}"/>
    <dgm:cxn modelId="{1B2CCAB7-263C-4995-8298-C34C158F07EF}" srcId="{DC08384D-3CBD-4287-9BC9-FB3129CDE9D5}" destId="{FDA05E42-2F54-4DAC-9C42-552BE8F997CD}" srcOrd="1" destOrd="0" parTransId="{0F3699EC-90A4-41C5-B154-D91B64A73037}" sibTransId="{C055F364-0465-4381-8CF3-BE8BB4CD5098}"/>
    <dgm:cxn modelId="{9A0A54D2-5F3B-499A-8E13-F1A7E358587B}" srcId="{A2CEE2BE-C221-4496-BB50-A1025A6EFEB4}" destId="{DC08384D-3CBD-4287-9BC9-FB3129CDE9D5}" srcOrd="0" destOrd="0" parTransId="{F14E8273-7894-40A1-B32F-1DF6B4616F99}" sibTransId="{5345B424-3668-4AEC-8336-D847C9935091}"/>
    <dgm:cxn modelId="{ED2200E0-BD71-4848-8BE5-8A5ABE5BFF9C}" srcId="{C5EB220F-1BA0-4DD2-850D-9EB573201D71}" destId="{A2CEE2BE-C221-4496-BB50-A1025A6EFEB4}" srcOrd="0" destOrd="0" parTransId="{30FF6719-754B-444C-B6AB-C390387A9B56}" sibTransId="{E1E4EE2D-8706-4248-AD13-5A82890D888B}"/>
    <dgm:cxn modelId="{8ED6A8FA-6AEA-42D9-A160-D0062CA70937}" type="presOf" srcId="{D34D8A4D-73BB-4474-9FA6-EA63E3130044}" destId="{76F5C40E-C820-44E5-9B0A-D0D2912F86F7}" srcOrd="0" destOrd="0" presId="urn:microsoft.com/office/officeart/2008/layout/LinedList"/>
    <dgm:cxn modelId="{0166B5FE-34D4-497D-AC5F-EEDD39049142}" type="presOf" srcId="{DC08384D-3CBD-4287-9BC9-FB3129CDE9D5}" destId="{834ACC27-1EDF-46B3-9AA1-807E3A385230}" srcOrd="0" destOrd="0" presId="urn:microsoft.com/office/officeart/2008/layout/LinedList"/>
    <dgm:cxn modelId="{80B554E7-3693-4267-A486-21F23B77A106}" type="presParOf" srcId="{E368C558-491C-446C-BAC1-EA32778E8E4B}" destId="{FF675A31-F611-4DFB-ABF6-3E90602F8631}" srcOrd="0" destOrd="0" presId="urn:microsoft.com/office/officeart/2008/layout/LinedList"/>
    <dgm:cxn modelId="{DBD0FED3-BABB-4674-BE48-CD82C673FA95}" type="presParOf" srcId="{E368C558-491C-446C-BAC1-EA32778E8E4B}" destId="{EBD0867F-7A3B-40CC-ADDE-5604C2A69F37}" srcOrd="1" destOrd="0" presId="urn:microsoft.com/office/officeart/2008/layout/LinedList"/>
    <dgm:cxn modelId="{F20D1468-4BB5-47D2-AC96-306EB14ECE94}" type="presParOf" srcId="{EBD0867F-7A3B-40CC-ADDE-5604C2A69F37}" destId="{3A4851BE-D6E6-4F4B-BF15-A4D87AF8E70E}" srcOrd="0" destOrd="0" presId="urn:microsoft.com/office/officeart/2008/layout/LinedList"/>
    <dgm:cxn modelId="{0CDEED1A-3DAA-4758-847C-D4B99BA35D47}" type="presParOf" srcId="{EBD0867F-7A3B-40CC-ADDE-5604C2A69F37}" destId="{78DBD70B-0577-4A4A-B762-C03CC01F0FFC}" srcOrd="1" destOrd="0" presId="urn:microsoft.com/office/officeart/2008/layout/LinedList"/>
    <dgm:cxn modelId="{B6764D13-E0B2-41B3-9306-BC6410329FDC}" type="presParOf" srcId="{78DBD70B-0577-4A4A-B762-C03CC01F0FFC}" destId="{E6ADE7EC-280A-42FA-8F6A-611CEC938BEA}" srcOrd="0" destOrd="0" presId="urn:microsoft.com/office/officeart/2008/layout/LinedList"/>
    <dgm:cxn modelId="{A8695A29-9C23-41AE-89BA-C0F7B5E2B342}" type="presParOf" srcId="{78DBD70B-0577-4A4A-B762-C03CC01F0FFC}" destId="{455495B8-5508-491C-B117-3F3D4BDBFA00}" srcOrd="1" destOrd="0" presId="urn:microsoft.com/office/officeart/2008/layout/LinedList"/>
    <dgm:cxn modelId="{9D9CD72F-A068-4428-B793-274C19D4DA46}" type="presParOf" srcId="{455495B8-5508-491C-B117-3F3D4BDBFA00}" destId="{0F4468DB-BFA2-4B77-A62C-93F0E5BD1EB1}" srcOrd="0" destOrd="0" presId="urn:microsoft.com/office/officeart/2008/layout/LinedList"/>
    <dgm:cxn modelId="{622A9D07-6DDA-4B15-BC9A-D792B55BBBDC}" type="presParOf" srcId="{455495B8-5508-491C-B117-3F3D4BDBFA00}" destId="{834ACC27-1EDF-46B3-9AA1-807E3A385230}" srcOrd="1" destOrd="0" presId="urn:microsoft.com/office/officeart/2008/layout/LinedList"/>
    <dgm:cxn modelId="{A9C62025-E914-4A40-83F0-5232951F8619}" type="presParOf" srcId="{455495B8-5508-491C-B117-3F3D4BDBFA00}" destId="{07B3EFA9-453D-4C35-BDE3-46A348C37EB6}" srcOrd="2" destOrd="0" presId="urn:microsoft.com/office/officeart/2008/layout/LinedList"/>
    <dgm:cxn modelId="{15671CAD-0A0D-4277-BA04-66216FE3E447}" type="presParOf" srcId="{07B3EFA9-453D-4C35-BDE3-46A348C37EB6}" destId="{EB2C8E78-49F4-4BF4-9D48-73C0BCB4297F}" srcOrd="0" destOrd="0" presId="urn:microsoft.com/office/officeart/2008/layout/LinedList"/>
    <dgm:cxn modelId="{4FA388F4-0039-4340-B874-F69AD44603A8}" type="presParOf" srcId="{EB2C8E78-49F4-4BF4-9D48-73C0BCB4297F}" destId="{50D76D37-0960-425D-951F-2966CB520599}" srcOrd="0" destOrd="0" presId="urn:microsoft.com/office/officeart/2008/layout/LinedList"/>
    <dgm:cxn modelId="{29A59A46-FE77-4541-BEEA-D634A84299C0}" type="presParOf" srcId="{EB2C8E78-49F4-4BF4-9D48-73C0BCB4297F}" destId="{A1F2D644-DC17-498A-8561-7ECCC83D51C4}" srcOrd="1" destOrd="0" presId="urn:microsoft.com/office/officeart/2008/layout/LinedList"/>
    <dgm:cxn modelId="{D9BBB277-4A3B-440F-992B-D3D73E99773D}" type="presParOf" srcId="{EB2C8E78-49F4-4BF4-9D48-73C0BCB4297F}" destId="{0A9BC13A-2239-487E-AC22-99B23BF8431C}" srcOrd="2" destOrd="0" presId="urn:microsoft.com/office/officeart/2008/layout/LinedList"/>
    <dgm:cxn modelId="{D15E793D-ED9D-444E-80E0-A8182DCA2929}" type="presParOf" srcId="{07B3EFA9-453D-4C35-BDE3-46A348C37EB6}" destId="{3C564379-185B-40CC-836B-3251CC7324E7}" srcOrd="1" destOrd="0" presId="urn:microsoft.com/office/officeart/2008/layout/LinedList"/>
    <dgm:cxn modelId="{12E3EF52-C7AB-4629-9D49-5395D93ABE20}" type="presParOf" srcId="{07B3EFA9-453D-4C35-BDE3-46A348C37EB6}" destId="{555A09F3-3190-484C-BBA5-ACE73B2B752A}" srcOrd="2" destOrd="0" presId="urn:microsoft.com/office/officeart/2008/layout/LinedList"/>
    <dgm:cxn modelId="{DB4D2E1E-EECB-436E-9637-9A45F62A947C}" type="presParOf" srcId="{555A09F3-3190-484C-BBA5-ACE73B2B752A}" destId="{C1455E67-BE39-44E9-8FAA-AF385A20B430}" srcOrd="0" destOrd="0" presId="urn:microsoft.com/office/officeart/2008/layout/LinedList"/>
    <dgm:cxn modelId="{5A26840C-C3A8-46F9-B3BC-8B8BA37F3DAB}" type="presParOf" srcId="{555A09F3-3190-484C-BBA5-ACE73B2B752A}" destId="{40FCD42C-BA3E-4DD9-AE92-DFA0884F5EE4}" srcOrd="1" destOrd="0" presId="urn:microsoft.com/office/officeart/2008/layout/LinedList"/>
    <dgm:cxn modelId="{AFF99A2C-8FDC-40C8-95F6-B99325AE49FD}" type="presParOf" srcId="{555A09F3-3190-484C-BBA5-ACE73B2B752A}" destId="{9547FFC4-012C-4ECE-BDFB-EEBAD40BD8E6}" srcOrd="2" destOrd="0" presId="urn:microsoft.com/office/officeart/2008/layout/LinedList"/>
    <dgm:cxn modelId="{6DC40514-1AB4-4CFA-94B6-641FC2A0B25A}" type="presParOf" srcId="{07B3EFA9-453D-4C35-BDE3-46A348C37EB6}" destId="{353B6A1F-6699-4D16-8EA0-10C6B4A0A109}" srcOrd="3" destOrd="0" presId="urn:microsoft.com/office/officeart/2008/layout/LinedList"/>
    <dgm:cxn modelId="{F29B9D67-C709-4795-B08C-E339E46003DC}" type="presParOf" srcId="{07B3EFA9-453D-4C35-BDE3-46A348C37EB6}" destId="{71E59E6C-3359-48A9-BFF3-7FF0E711B760}" srcOrd="4" destOrd="0" presId="urn:microsoft.com/office/officeart/2008/layout/LinedList"/>
    <dgm:cxn modelId="{98E54621-C469-403A-B08B-1BA0A98BB1AC}" type="presParOf" srcId="{71E59E6C-3359-48A9-BFF3-7FF0E711B760}" destId="{A53A053C-CDA1-4664-A679-D69FCAEF91ED}" srcOrd="0" destOrd="0" presId="urn:microsoft.com/office/officeart/2008/layout/LinedList"/>
    <dgm:cxn modelId="{6E9335D0-D403-4231-827A-54353BD01837}" type="presParOf" srcId="{71E59E6C-3359-48A9-BFF3-7FF0E711B760}" destId="{76F5C40E-C820-44E5-9B0A-D0D2912F86F7}" srcOrd="1" destOrd="0" presId="urn:microsoft.com/office/officeart/2008/layout/LinedList"/>
    <dgm:cxn modelId="{6A5F5BB1-9116-4DC8-A680-E106198EA660}" type="presParOf" srcId="{71E59E6C-3359-48A9-BFF3-7FF0E711B760}" destId="{A4D4C3EB-7591-495B-929B-4DD410786B88}" srcOrd="2" destOrd="0" presId="urn:microsoft.com/office/officeart/2008/layout/LinedList"/>
    <dgm:cxn modelId="{E10C626D-E195-4C34-81EC-21A4FF580B6F}" type="presParOf" srcId="{78DBD70B-0577-4A4A-B762-C03CC01F0FFC}" destId="{5FB5A279-08EB-496B-BE2C-BA3DF2663111}" srcOrd="2" destOrd="0" presId="urn:microsoft.com/office/officeart/2008/layout/LinedList"/>
    <dgm:cxn modelId="{7186E54F-EB88-4368-84BF-24EE600B233D}" type="presParOf" srcId="{78DBD70B-0577-4A4A-B762-C03CC01F0FFC}" destId="{CC229D4D-143F-4DBF-9EA3-DCA358842715}" srcOrd="3" destOrd="0" presId="urn:microsoft.com/office/officeart/2008/layout/LinedList"/>
  </dgm:cxnLst>
  <dgm:bg>
    <a:solidFill>
      <a:schemeClr val="accent1">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4FD6A7-A2CE-4D86-AF4D-1B14F708507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D"/>
        </a:p>
      </dgm:t>
    </dgm:pt>
    <dgm:pt modelId="{530F1DC2-C63B-468D-89A3-367D311735A9}">
      <dgm:prSet/>
      <dgm:spPr/>
      <dgm:t>
        <a:bodyPr/>
        <a:lstStyle/>
        <a:p>
          <a:r>
            <a:rPr lang="en-US" b="0" i="0" baseline="0"/>
            <a:t>Integration Testing</a:t>
          </a:r>
          <a:endParaRPr lang="en-ID"/>
        </a:p>
      </dgm:t>
    </dgm:pt>
    <dgm:pt modelId="{6F280245-3061-4760-B436-204D79FCD748}" type="parTrans" cxnId="{4ADCE19B-89CB-4A4B-BDA8-0CB11A4FEA76}">
      <dgm:prSet/>
      <dgm:spPr/>
      <dgm:t>
        <a:bodyPr/>
        <a:lstStyle/>
        <a:p>
          <a:endParaRPr lang="en-ID"/>
        </a:p>
      </dgm:t>
    </dgm:pt>
    <dgm:pt modelId="{341CC04C-9E3B-4AA7-B15C-36E4359611DF}" type="sibTrans" cxnId="{4ADCE19B-89CB-4A4B-BDA8-0CB11A4FEA76}">
      <dgm:prSet/>
      <dgm:spPr/>
      <dgm:t>
        <a:bodyPr/>
        <a:lstStyle/>
        <a:p>
          <a:endParaRPr lang="en-ID"/>
        </a:p>
      </dgm:t>
    </dgm:pt>
    <dgm:pt modelId="{3FCAA242-F4AF-4417-99D1-C399731904DE}">
      <dgm:prSet/>
      <dgm:spPr/>
      <dgm:t>
        <a:bodyPr/>
        <a:lstStyle/>
        <a:p>
          <a:r>
            <a:rPr lang="en-US" b="0" i="0" baseline="0"/>
            <a:t>An integration test evaluates the functional behavior of a group of classes or components when they are combined together.</a:t>
          </a:r>
          <a:endParaRPr lang="en-ID"/>
        </a:p>
      </dgm:t>
    </dgm:pt>
    <dgm:pt modelId="{6EF7CE51-64FF-4A07-AF04-31F90C17EBD9}" type="parTrans" cxnId="{28166250-C81A-4C08-BF1A-D5495BCA4B90}">
      <dgm:prSet/>
      <dgm:spPr/>
      <dgm:t>
        <a:bodyPr/>
        <a:lstStyle/>
        <a:p>
          <a:endParaRPr lang="en-ID"/>
        </a:p>
      </dgm:t>
    </dgm:pt>
    <dgm:pt modelId="{20D2DBAD-F822-4B31-9880-44B71539D151}" type="sibTrans" cxnId="{28166250-C81A-4C08-BF1A-D5495BCA4B90}">
      <dgm:prSet/>
      <dgm:spPr/>
      <dgm:t>
        <a:bodyPr/>
        <a:lstStyle/>
        <a:p>
          <a:endParaRPr lang="en-ID"/>
        </a:p>
      </dgm:t>
    </dgm:pt>
    <dgm:pt modelId="{458FE05A-589A-478D-81A4-9AEFC59DFCE0}">
      <dgm:prSet/>
      <dgm:spPr/>
      <dgm:t>
        <a:bodyPr/>
        <a:lstStyle/>
        <a:p>
          <a:r>
            <a:rPr lang="en-US" b="0" i="0" baseline="0"/>
            <a:t>The purpose of an integration test is to identify errors that weren’t or couldn’t be detected by unit testing. </a:t>
          </a:r>
          <a:endParaRPr lang="en-ID"/>
        </a:p>
      </dgm:t>
    </dgm:pt>
    <dgm:pt modelId="{7F33B9F7-CC32-471F-89EE-2797A9D1B3AD}" type="parTrans" cxnId="{8420151D-A928-4E03-B2DA-8DAADAAF8FCF}">
      <dgm:prSet/>
      <dgm:spPr/>
      <dgm:t>
        <a:bodyPr/>
        <a:lstStyle/>
        <a:p>
          <a:endParaRPr lang="en-ID"/>
        </a:p>
      </dgm:t>
    </dgm:pt>
    <dgm:pt modelId="{92AD5B8D-1D86-404D-9C28-58E53DFCC463}" type="sibTrans" cxnId="{8420151D-A928-4E03-B2DA-8DAADAAF8FCF}">
      <dgm:prSet/>
      <dgm:spPr/>
      <dgm:t>
        <a:bodyPr/>
        <a:lstStyle/>
        <a:p>
          <a:endParaRPr lang="en-ID"/>
        </a:p>
      </dgm:t>
    </dgm:pt>
    <dgm:pt modelId="{01B5C91E-3070-4BBB-8B20-87FBF2A57009}">
      <dgm:prSet/>
      <dgm:spPr/>
      <dgm:t>
        <a:bodyPr/>
        <a:lstStyle/>
        <a:p>
          <a:r>
            <a:rPr lang="en-US" b="0" i="0" baseline="0"/>
            <a:t>There are two types of results that can be tested. The first type of test is to test the interface itself between the components. Such errors may result from a number of problems, including the following:</a:t>
          </a:r>
          <a:endParaRPr lang="en-ID"/>
        </a:p>
      </dgm:t>
    </dgm:pt>
    <dgm:pt modelId="{0B2DF3B7-EC5F-4B1F-8BE9-2854C0CD59B4}" type="parTrans" cxnId="{11A0F54E-561A-4B69-8E23-8C74E1E9504E}">
      <dgm:prSet/>
      <dgm:spPr/>
      <dgm:t>
        <a:bodyPr/>
        <a:lstStyle/>
        <a:p>
          <a:endParaRPr lang="en-ID"/>
        </a:p>
      </dgm:t>
    </dgm:pt>
    <dgm:pt modelId="{2F9931AC-1AB2-4520-8719-3A87AB374E83}" type="sibTrans" cxnId="{11A0F54E-561A-4B69-8E23-8C74E1E9504E}">
      <dgm:prSet/>
      <dgm:spPr/>
      <dgm:t>
        <a:bodyPr/>
        <a:lstStyle/>
        <a:p>
          <a:endParaRPr lang="en-ID"/>
        </a:p>
      </dgm:t>
    </dgm:pt>
    <dgm:pt modelId="{DF2B051E-B006-46BE-A08D-A7705FEC2E3B}">
      <dgm:prSet/>
      <dgm:spPr/>
      <dgm:t>
        <a:bodyPr/>
        <a:lstStyle/>
        <a:p>
          <a:r>
            <a:rPr lang="en-US" b="0" i="0" baseline="0"/>
            <a:t>Interface incompatibility</a:t>
          </a:r>
          <a:endParaRPr lang="en-ID"/>
        </a:p>
      </dgm:t>
    </dgm:pt>
    <dgm:pt modelId="{62A560B6-F903-4E01-9495-935860BE94BA}" type="parTrans" cxnId="{4311FD1C-4B28-4FC1-AF9C-F5E6B955991E}">
      <dgm:prSet/>
      <dgm:spPr/>
      <dgm:t>
        <a:bodyPr/>
        <a:lstStyle/>
        <a:p>
          <a:endParaRPr lang="en-ID"/>
        </a:p>
      </dgm:t>
    </dgm:pt>
    <dgm:pt modelId="{8B5D4CE8-B651-4DD9-B07F-4EE67A5F7EFD}" type="sibTrans" cxnId="{4311FD1C-4B28-4FC1-AF9C-F5E6B955991E}">
      <dgm:prSet/>
      <dgm:spPr/>
      <dgm:t>
        <a:bodyPr/>
        <a:lstStyle/>
        <a:p>
          <a:endParaRPr lang="en-ID"/>
        </a:p>
      </dgm:t>
    </dgm:pt>
    <dgm:pt modelId="{4FBA71A5-5F79-45F0-AEDF-3DE3F73455AA}">
      <dgm:prSet/>
      <dgm:spPr/>
      <dgm:t>
        <a:bodyPr/>
        <a:lstStyle/>
        <a:p>
          <a:r>
            <a:rPr lang="en-US" b="0" i="0" baseline="0"/>
            <a:t>Parameter values</a:t>
          </a:r>
          <a:endParaRPr lang="en-ID"/>
        </a:p>
      </dgm:t>
    </dgm:pt>
    <dgm:pt modelId="{5C589BDB-4C27-4615-A975-2618106CE0E2}" type="parTrans" cxnId="{6A8D9B59-BCFF-40E9-9A40-F92D098E5BC2}">
      <dgm:prSet/>
      <dgm:spPr/>
      <dgm:t>
        <a:bodyPr/>
        <a:lstStyle/>
        <a:p>
          <a:endParaRPr lang="en-ID"/>
        </a:p>
      </dgm:t>
    </dgm:pt>
    <dgm:pt modelId="{40285C41-8511-4E98-B144-A324EFFFBB24}" type="sibTrans" cxnId="{6A8D9B59-BCFF-40E9-9A40-F92D098E5BC2}">
      <dgm:prSet/>
      <dgm:spPr/>
      <dgm:t>
        <a:bodyPr/>
        <a:lstStyle/>
        <a:p>
          <a:endParaRPr lang="en-ID"/>
        </a:p>
      </dgm:t>
    </dgm:pt>
    <dgm:pt modelId="{EFD02A54-B49E-42EA-A9B2-30C1EEA89253}">
      <dgm:prSet/>
      <dgm:spPr/>
      <dgm:t>
        <a:bodyPr/>
        <a:lstStyle/>
        <a:p>
          <a:r>
            <a:rPr lang="en-US" b="0" i="0" baseline="0"/>
            <a:t>Unexpected state interactions</a:t>
          </a:r>
          <a:endParaRPr lang="en-ID"/>
        </a:p>
      </dgm:t>
    </dgm:pt>
    <dgm:pt modelId="{F33FE105-E4B4-4DA4-ACED-0E3E7E4335F9}" type="parTrans" cxnId="{CE555694-64F7-43E2-B3F6-FC472D3A5894}">
      <dgm:prSet/>
      <dgm:spPr/>
      <dgm:t>
        <a:bodyPr/>
        <a:lstStyle/>
        <a:p>
          <a:endParaRPr lang="en-ID"/>
        </a:p>
      </dgm:t>
    </dgm:pt>
    <dgm:pt modelId="{B0276089-BF6B-43C2-8A4A-9E066F79F501}" type="sibTrans" cxnId="{CE555694-64F7-43E2-B3F6-FC472D3A5894}">
      <dgm:prSet/>
      <dgm:spPr/>
      <dgm:t>
        <a:bodyPr/>
        <a:lstStyle/>
        <a:p>
          <a:endParaRPr lang="en-ID"/>
        </a:p>
      </dgm:t>
    </dgm:pt>
    <dgm:pt modelId="{41735D78-7E98-42C9-83FF-761E4172DB4A}" type="pres">
      <dgm:prSet presAssocID="{364FD6A7-A2CE-4D86-AF4D-1B14F7085079}" presName="vert0" presStyleCnt="0">
        <dgm:presLayoutVars>
          <dgm:dir/>
          <dgm:animOne val="branch"/>
          <dgm:animLvl val="lvl"/>
        </dgm:presLayoutVars>
      </dgm:prSet>
      <dgm:spPr/>
    </dgm:pt>
    <dgm:pt modelId="{655060CD-6EAE-49A5-B72C-A9958649F935}" type="pres">
      <dgm:prSet presAssocID="{530F1DC2-C63B-468D-89A3-367D311735A9}" presName="thickLine" presStyleLbl="alignNode1" presStyleIdx="0" presStyleCnt="1"/>
      <dgm:spPr/>
    </dgm:pt>
    <dgm:pt modelId="{0450F3F6-CB8C-4B8E-B396-CA73DFF5A0D1}" type="pres">
      <dgm:prSet presAssocID="{530F1DC2-C63B-468D-89A3-367D311735A9}" presName="horz1" presStyleCnt="0"/>
      <dgm:spPr/>
    </dgm:pt>
    <dgm:pt modelId="{133CEC4E-FB12-41EF-8573-A586CC541624}" type="pres">
      <dgm:prSet presAssocID="{530F1DC2-C63B-468D-89A3-367D311735A9}" presName="tx1" presStyleLbl="revTx" presStyleIdx="0" presStyleCnt="7"/>
      <dgm:spPr/>
    </dgm:pt>
    <dgm:pt modelId="{47DF9E9C-7AEC-4962-855C-11EC28989D76}" type="pres">
      <dgm:prSet presAssocID="{530F1DC2-C63B-468D-89A3-367D311735A9}" presName="vert1" presStyleCnt="0"/>
      <dgm:spPr/>
    </dgm:pt>
    <dgm:pt modelId="{DD6CE5BA-BA7D-4376-A4AA-AA25763F5F54}" type="pres">
      <dgm:prSet presAssocID="{3FCAA242-F4AF-4417-99D1-C399731904DE}" presName="vertSpace2a" presStyleCnt="0"/>
      <dgm:spPr/>
    </dgm:pt>
    <dgm:pt modelId="{3AAB93CF-44EE-4BAC-A3DB-CF0D822C9192}" type="pres">
      <dgm:prSet presAssocID="{3FCAA242-F4AF-4417-99D1-C399731904DE}" presName="horz2" presStyleCnt="0"/>
      <dgm:spPr/>
    </dgm:pt>
    <dgm:pt modelId="{0AB43E68-76C7-4611-981D-38D2DD2C4C6F}" type="pres">
      <dgm:prSet presAssocID="{3FCAA242-F4AF-4417-99D1-C399731904DE}" presName="horzSpace2" presStyleCnt="0"/>
      <dgm:spPr/>
    </dgm:pt>
    <dgm:pt modelId="{44B6F511-5898-42EA-B10B-1EE12D95D1CF}" type="pres">
      <dgm:prSet presAssocID="{3FCAA242-F4AF-4417-99D1-C399731904DE}" presName="tx2" presStyleLbl="revTx" presStyleIdx="1" presStyleCnt="7"/>
      <dgm:spPr/>
    </dgm:pt>
    <dgm:pt modelId="{242E7C75-968E-4D46-98CB-910463714FD4}" type="pres">
      <dgm:prSet presAssocID="{3FCAA242-F4AF-4417-99D1-C399731904DE}" presName="vert2" presStyleCnt="0"/>
      <dgm:spPr/>
    </dgm:pt>
    <dgm:pt modelId="{7807A63A-601A-4259-B180-2334FA036A76}" type="pres">
      <dgm:prSet presAssocID="{3FCAA242-F4AF-4417-99D1-C399731904DE}" presName="thinLine2b" presStyleLbl="callout" presStyleIdx="0" presStyleCnt="5"/>
      <dgm:spPr/>
    </dgm:pt>
    <dgm:pt modelId="{872E07F3-0F99-4684-B59F-1AC48FBDAD06}" type="pres">
      <dgm:prSet presAssocID="{3FCAA242-F4AF-4417-99D1-C399731904DE}" presName="vertSpace2b" presStyleCnt="0"/>
      <dgm:spPr/>
    </dgm:pt>
    <dgm:pt modelId="{56872C19-31D0-4458-A816-C756E81FDAB5}" type="pres">
      <dgm:prSet presAssocID="{458FE05A-589A-478D-81A4-9AEFC59DFCE0}" presName="horz2" presStyleCnt="0"/>
      <dgm:spPr/>
    </dgm:pt>
    <dgm:pt modelId="{D5396484-4969-46B9-9BD5-1EA10FF7E8E5}" type="pres">
      <dgm:prSet presAssocID="{458FE05A-589A-478D-81A4-9AEFC59DFCE0}" presName="horzSpace2" presStyleCnt="0"/>
      <dgm:spPr/>
    </dgm:pt>
    <dgm:pt modelId="{4F5F3C7E-B1D8-4C8B-BCF5-AC44F981AAA7}" type="pres">
      <dgm:prSet presAssocID="{458FE05A-589A-478D-81A4-9AEFC59DFCE0}" presName="tx2" presStyleLbl="revTx" presStyleIdx="2" presStyleCnt="7"/>
      <dgm:spPr/>
    </dgm:pt>
    <dgm:pt modelId="{05E3D2B5-ADFB-4CF7-ABB5-C1CACA6C7B74}" type="pres">
      <dgm:prSet presAssocID="{458FE05A-589A-478D-81A4-9AEFC59DFCE0}" presName="vert2" presStyleCnt="0"/>
      <dgm:spPr/>
    </dgm:pt>
    <dgm:pt modelId="{A9D7EB7A-D6FC-4483-B95C-FE14F5ED1679}" type="pres">
      <dgm:prSet presAssocID="{458FE05A-589A-478D-81A4-9AEFC59DFCE0}" presName="thinLine2b" presStyleLbl="callout" presStyleIdx="1" presStyleCnt="5"/>
      <dgm:spPr/>
    </dgm:pt>
    <dgm:pt modelId="{2C07E2ED-75A7-40C6-9FD9-34D1852F9518}" type="pres">
      <dgm:prSet presAssocID="{458FE05A-589A-478D-81A4-9AEFC59DFCE0}" presName="vertSpace2b" presStyleCnt="0"/>
      <dgm:spPr/>
    </dgm:pt>
    <dgm:pt modelId="{14FB9C25-8750-41A9-9F81-81E35AB84FD2}" type="pres">
      <dgm:prSet presAssocID="{01B5C91E-3070-4BBB-8B20-87FBF2A57009}" presName="horz2" presStyleCnt="0"/>
      <dgm:spPr/>
    </dgm:pt>
    <dgm:pt modelId="{8B0C8B48-858E-425B-A351-0147C50EF7D1}" type="pres">
      <dgm:prSet presAssocID="{01B5C91E-3070-4BBB-8B20-87FBF2A57009}" presName="horzSpace2" presStyleCnt="0"/>
      <dgm:spPr/>
    </dgm:pt>
    <dgm:pt modelId="{6958C16C-61D4-49ED-BFD2-0C9ADA98AB70}" type="pres">
      <dgm:prSet presAssocID="{01B5C91E-3070-4BBB-8B20-87FBF2A57009}" presName="tx2" presStyleLbl="revTx" presStyleIdx="3" presStyleCnt="7"/>
      <dgm:spPr/>
    </dgm:pt>
    <dgm:pt modelId="{6792436C-BAEE-4201-A1F6-0A26E61A94E5}" type="pres">
      <dgm:prSet presAssocID="{01B5C91E-3070-4BBB-8B20-87FBF2A57009}" presName="vert2" presStyleCnt="0"/>
      <dgm:spPr/>
    </dgm:pt>
    <dgm:pt modelId="{EB359E7B-0FE3-43E3-AB36-2C705A3A3964}" type="pres">
      <dgm:prSet presAssocID="{DF2B051E-B006-46BE-A08D-A7705FEC2E3B}" presName="horz3" presStyleCnt="0"/>
      <dgm:spPr/>
    </dgm:pt>
    <dgm:pt modelId="{2392EB56-B88A-49E7-AAC7-112FAE05AA51}" type="pres">
      <dgm:prSet presAssocID="{DF2B051E-B006-46BE-A08D-A7705FEC2E3B}" presName="horzSpace3" presStyleCnt="0"/>
      <dgm:spPr/>
    </dgm:pt>
    <dgm:pt modelId="{C5FDE935-AE54-4004-9AE1-5DE1DD342665}" type="pres">
      <dgm:prSet presAssocID="{DF2B051E-B006-46BE-A08D-A7705FEC2E3B}" presName="tx3" presStyleLbl="revTx" presStyleIdx="4" presStyleCnt="7"/>
      <dgm:spPr/>
    </dgm:pt>
    <dgm:pt modelId="{4F5C11C9-0542-4A7B-8208-9AB32896C267}" type="pres">
      <dgm:prSet presAssocID="{DF2B051E-B006-46BE-A08D-A7705FEC2E3B}" presName="vert3" presStyleCnt="0"/>
      <dgm:spPr/>
    </dgm:pt>
    <dgm:pt modelId="{4D17E735-1F5C-4530-B0E5-1B53EEB86931}" type="pres">
      <dgm:prSet presAssocID="{8B5D4CE8-B651-4DD9-B07F-4EE67A5F7EFD}" presName="thinLine3" presStyleLbl="callout" presStyleIdx="2" presStyleCnt="5"/>
      <dgm:spPr/>
    </dgm:pt>
    <dgm:pt modelId="{1C2742D8-E669-4F2E-A869-AC5DA53368BC}" type="pres">
      <dgm:prSet presAssocID="{4FBA71A5-5F79-45F0-AEDF-3DE3F73455AA}" presName="horz3" presStyleCnt="0"/>
      <dgm:spPr/>
    </dgm:pt>
    <dgm:pt modelId="{ED95F389-EFCB-43D1-A483-13794726A37E}" type="pres">
      <dgm:prSet presAssocID="{4FBA71A5-5F79-45F0-AEDF-3DE3F73455AA}" presName="horzSpace3" presStyleCnt="0"/>
      <dgm:spPr/>
    </dgm:pt>
    <dgm:pt modelId="{991FB1B3-7052-42B4-900E-B0F722E49237}" type="pres">
      <dgm:prSet presAssocID="{4FBA71A5-5F79-45F0-AEDF-3DE3F73455AA}" presName="tx3" presStyleLbl="revTx" presStyleIdx="5" presStyleCnt="7"/>
      <dgm:spPr/>
    </dgm:pt>
    <dgm:pt modelId="{E85CF223-1D52-41CD-8FB7-760886C5BACC}" type="pres">
      <dgm:prSet presAssocID="{4FBA71A5-5F79-45F0-AEDF-3DE3F73455AA}" presName="vert3" presStyleCnt="0"/>
      <dgm:spPr/>
    </dgm:pt>
    <dgm:pt modelId="{15C1F714-99C3-49DE-9162-FA8755B3BFDA}" type="pres">
      <dgm:prSet presAssocID="{40285C41-8511-4E98-B144-A324EFFFBB24}" presName="thinLine3" presStyleLbl="callout" presStyleIdx="3" presStyleCnt="5"/>
      <dgm:spPr/>
    </dgm:pt>
    <dgm:pt modelId="{7217037B-50DE-47E4-B253-D4ED09B1C2E3}" type="pres">
      <dgm:prSet presAssocID="{EFD02A54-B49E-42EA-A9B2-30C1EEA89253}" presName="horz3" presStyleCnt="0"/>
      <dgm:spPr/>
    </dgm:pt>
    <dgm:pt modelId="{1FB66C3B-D857-4164-9612-12A8F7879356}" type="pres">
      <dgm:prSet presAssocID="{EFD02A54-B49E-42EA-A9B2-30C1EEA89253}" presName="horzSpace3" presStyleCnt="0"/>
      <dgm:spPr/>
    </dgm:pt>
    <dgm:pt modelId="{7826E4F4-646A-446F-9C09-221325E3450D}" type="pres">
      <dgm:prSet presAssocID="{EFD02A54-B49E-42EA-A9B2-30C1EEA89253}" presName="tx3" presStyleLbl="revTx" presStyleIdx="6" presStyleCnt="7"/>
      <dgm:spPr/>
    </dgm:pt>
    <dgm:pt modelId="{19FFA1AE-15AB-4D7A-BB3F-DD4117CA3021}" type="pres">
      <dgm:prSet presAssocID="{EFD02A54-B49E-42EA-A9B2-30C1EEA89253}" presName="vert3" presStyleCnt="0"/>
      <dgm:spPr/>
    </dgm:pt>
    <dgm:pt modelId="{E75A9A60-CCE5-4282-AB2C-AFDF488155D4}" type="pres">
      <dgm:prSet presAssocID="{01B5C91E-3070-4BBB-8B20-87FBF2A57009}" presName="thinLine2b" presStyleLbl="callout" presStyleIdx="4" presStyleCnt="5"/>
      <dgm:spPr/>
    </dgm:pt>
    <dgm:pt modelId="{94D153DF-6C3A-400F-A406-A7FCA1499093}" type="pres">
      <dgm:prSet presAssocID="{01B5C91E-3070-4BBB-8B20-87FBF2A57009}" presName="vertSpace2b" presStyleCnt="0"/>
      <dgm:spPr/>
    </dgm:pt>
  </dgm:ptLst>
  <dgm:cxnLst>
    <dgm:cxn modelId="{23CC7008-0EFC-46CE-A3FB-351AC01080FE}" type="presOf" srcId="{EFD02A54-B49E-42EA-A9B2-30C1EEA89253}" destId="{7826E4F4-646A-446F-9C09-221325E3450D}" srcOrd="0" destOrd="0" presId="urn:microsoft.com/office/officeart/2008/layout/LinedList"/>
    <dgm:cxn modelId="{4311FD1C-4B28-4FC1-AF9C-F5E6B955991E}" srcId="{01B5C91E-3070-4BBB-8B20-87FBF2A57009}" destId="{DF2B051E-B006-46BE-A08D-A7705FEC2E3B}" srcOrd="0" destOrd="0" parTransId="{62A560B6-F903-4E01-9495-935860BE94BA}" sibTransId="{8B5D4CE8-B651-4DD9-B07F-4EE67A5F7EFD}"/>
    <dgm:cxn modelId="{8420151D-A928-4E03-B2DA-8DAADAAF8FCF}" srcId="{530F1DC2-C63B-468D-89A3-367D311735A9}" destId="{458FE05A-589A-478D-81A4-9AEFC59DFCE0}" srcOrd="1" destOrd="0" parTransId="{7F33B9F7-CC32-471F-89EE-2797A9D1B3AD}" sibTransId="{92AD5B8D-1D86-404D-9C28-58E53DFCC463}"/>
    <dgm:cxn modelId="{11A0F54E-561A-4B69-8E23-8C74E1E9504E}" srcId="{530F1DC2-C63B-468D-89A3-367D311735A9}" destId="{01B5C91E-3070-4BBB-8B20-87FBF2A57009}" srcOrd="2" destOrd="0" parTransId="{0B2DF3B7-EC5F-4B1F-8BE9-2854C0CD59B4}" sibTransId="{2F9931AC-1AB2-4520-8719-3A87AB374E83}"/>
    <dgm:cxn modelId="{28166250-C81A-4C08-BF1A-D5495BCA4B90}" srcId="{530F1DC2-C63B-468D-89A3-367D311735A9}" destId="{3FCAA242-F4AF-4417-99D1-C399731904DE}" srcOrd="0" destOrd="0" parTransId="{6EF7CE51-64FF-4A07-AF04-31F90C17EBD9}" sibTransId="{20D2DBAD-F822-4B31-9880-44B71539D151}"/>
    <dgm:cxn modelId="{6A8D9B59-BCFF-40E9-9A40-F92D098E5BC2}" srcId="{01B5C91E-3070-4BBB-8B20-87FBF2A57009}" destId="{4FBA71A5-5F79-45F0-AEDF-3DE3F73455AA}" srcOrd="1" destOrd="0" parTransId="{5C589BDB-4C27-4615-A975-2618106CE0E2}" sibTransId="{40285C41-8511-4E98-B144-A324EFFFBB24}"/>
    <dgm:cxn modelId="{1EBECA83-8417-4F9B-9C7F-5DD3F9FBE80E}" type="presOf" srcId="{4FBA71A5-5F79-45F0-AEDF-3DE3F73455AA}" destId="{991FB1B3-7052-42B4-900E-B0F722E49237}" srcOrd="0" destOrd="0" presId="urn:microsoft.com/office/officeart/2008/layout/LinedList"/>
    <dgm:cxn modelId="{CE555694-64F7-43E2-B3F6-FC472D3A5894}" srcId="{01B5C91E-3070-4BBB-8B20-87FBF2A57009}" destId="{EFD02A54-B49E-42EA-A9B2-30C1EEA89253}" srcOrd="2" destOrd="0" parTransId="{F33FE105-E4B4-4DA4-ACED-0E3E7E4335F9}" sibTransId="{B0276089-BF6B-43C2-8A4A-9E066F79F501}"/>
    <dgm:cxn modelId="{4ADCE19B-89CB-4A4B-BDA8-0CB11A4FEA76}" srcId="{364FD6A7-A2CE-4D86-AF4D-1B14F7085079}" destId="{530F1DC2-C63B-468D-89A3-367D311735A9}" srcOrd="0" destOrd="0" parTransId="{6F280245-3061-4760-B436-204D79FCD748}" sibTransId="{341CC04C-9E3B-4AA7-B15C-36E4359611DF}"/>
    <dgm:cxn modelId="{519499B3-5B1E-41DE-9144-7B706A7FC9FD}" type="presOf" srcId="{364FD6A7-A2CE-4D86-AF4D-1B14F7085079}" destId="{41735D78-7E98-42C9-83FF-761E4172DB4A}" srcOrd="0" destOrd="0" presId="urn:microsoft.com/office/officeart/2008/layout/LinedList"/>
    <dgm:cxn modelId="{45D06EB5-4233-4BB1-8775-81CA32E84802}" type="presOf" srcId="{3FCAA242-F4AF-4417-99D1-C399731904DE}" destId="{44B6F511-5898-42EA-B10B-1EE12D95D1CF}" srcOrd="0" destOrd="0" presId="urn:microsoft.com/office/officeart/2008/layout/LinedList"/>
    <dgm:cxn modelId="{D8EB7CE7-0A2C-4380-96FD-0730965CF433}" type="presOf" srcId="{DF2B051E-B006-46BE-A08D-A7705FEC2E3B}" destId="{C5FDE935-AE54-4004-9AE1-5DE1DD342665}" srcOrd="0" destOrd="0" presId="urn:microsoft.com/office/officeart/2008/layout/LinedList"/>
    <dgm:cxn modelId="{8C5D79EE-38D5-46D2-BBC2-60D3609B4A47}" type="presOf" srcId="{530F1DC2-C63B-468D-89A3-367D311735A9}" destId="{133CEC4E-FB12-41EF-8573-A586CC541624}" srcOrd="0" destOrd="0" presId="urn:microsoft.com/office/officeart/2008/layout/LinedList"/>
    <dgm:cxn modelId="{2F77FDFC-DF84-401A-99C9-E33AB36608BF}" type="presOf" srcId="{01B5C91E-3070-4BBB-8B20-87FBF2A57009}" destId="{6958C16C-61D4-49ED-BFD2-0C9ADA98AB70}" srcOrd="0" destOrd="0" presId="urn:microsoft.com/office/officeart/2008/layout/LinedList"/>
    <dgm:cxn modelId="{B0EAB5FE-85BA-44DB-A6ED-2779C3795B0D}" type="presOf" srcId="{458FE05A-589A-478D-81A4-9AEFC59DFCE0}" destId="{4F5F3C7E-B1D8-4C8B-BCF5-AC44F981AAA7}" srcOrd="0" destOrd="0" presId="urn:microsoft.com/office/officeart/2008/layout/LinedList"/>
    <dgm:cxn modelId="{9CB28310-9A37-4429-8B47-711203536767}" type="presParOf" srcId="{41735D78-7E98-42C9-83FF-761E4172DB4A}" destId="{655060CD-6EAE-49A5-B72C-A9958649F935}" srcOrd="0" destOrd="0" presId="urn:microsoft.com/office/officeart/2008/layout/LinedList"/>
    <dgm:cxn modelId="{3B820422-0ED3-4D81-8D75-19542B7D5CAD}" type="presParOf" srcId="{41735D78-7E98-42C9-83FF-761E4172DB4A}" destId="{0450F3F6-CB8C-4B8E-B396-CA73DFF5A0D1}" srcOrd="1" destOrd="0" presId="urn:microsoft.com/office/officeart/2008/layout/LinedList"/>
    <dgm:cxn modelId="{F11417F3-D382-4852-A932-3ED7E5F8AC22}" type="presParOf" srcId="{0450F3F6-CB8C-4B8E-B396-CA73DFF5A0D1}" destId="{133CEC4E-FB12-41EF-8573-A586CC541624}" srcOrd="0" destOrd="0" presId="urn:microsoft.com/office/officeart/2008/layout/LinedList"/>
    <dgm:cxn modelId="{AC3E7931-4BE9-432A-947F-7D8F62DC343E}" type="presParOf" srcId="{0450F3F6-CB8C-4B8E-B396-CA73DFF5A0D1}" destId="{47DF9E9C-7AEC-4962-855C-11EC28989D76}" srcOrd="1" destOrd="0" presId="urn:microsoft.com/office/officeart/2008/layout/LinedList"/>
    <dgm:cxn modelId="{2C3D477A-3E94-4473-945E-6C2F0547E589}" type="presParOf" srcId="{47DF9E9C-7AEC-4962-855C-11EC28989D76}" destId="{DD6CE5BA-BA7D-4376-A4AA-AA25763F5F54}" srcOrd="0" destOrd="0" presId="urn:microsoft.com/office/officeart/2008/layout/LinedList"/>
    <dgm:cxn modelId="{C1CD09DC-D252-4167-B4E9-5FA25687CA95}" type="presParOf" srcId="{47DF9E9C-7AEC-4962-855C-11EC28989D76}" destId="{3AAB93CF-44EE-4BAC-A3DB-CF0D822C9192}" srcOrd="1" destOrd="0" presId="urn:microsoft.com/office/officeart/2008/layout/LinedList"/>
    <dgm:cxn modelId="{BA076D2F-CB24-49F5-8314-6B145AF4222D}" type="presParOf" srcId="{3AAB93CF-44EE-4BAC-A3DB-CF0D822C9192}" destId="{0AB43E68-76C7-4611-981D-38D2DD2C4C6F}" srcOrd="0" destOrd="0" presId="urn:microsoft.com/office/officeart/2008/layout/LinedList"/>
    <dgm:cxn modelId="{B8ECD302-03CD-421C-BC62-7180F02B05C4}" type="presParOf" srcId="{3AAB93CF-44EE-4BAC-A3DB-CF0D822C9192}" destId="{44B6F511-5898-42EA-B10B-1EE12D95D1CF}" srcOrd="1" destOrd="0" presId="urn:microsoft.com/office/officeart/2008/layout/LinedList"/>
    <dgm:cxn modelId="{52C3C579-4F08-4CA5-86B5-9261561830CE}" type="presParOf" srcId="{3AAB93CF-44EE-4BAC-A3DB-CF0D822C9192}" destId="{242E7C75-968E-4D46-98CB-910463714FD4}" srcOrd="2" destOrd="0" presId="urn:microsoft.com/office/officeart/2008/layout/LinedList"/>
    <dgm:cxn modelId="{555A7F09-0277-4378-94E2-940B088373A9}" type="presParOf" srcId="{47DF9E9C-7AEC-4962-855C-11EC28989D76}" destId="{7807A63A-601A-4259-B180-2334FA036A76}" srcOrd="2" destOrd="0" presId="urn:microsoft.com/office/officeart/2008/layout/LinedList"/>
    <dgm:cxn modelId="{73631671-2CC0-43A6-B7DA-9DE67DB2B12E}" type="presParOf" srcId="{47DF9E9C-7AEC-4962-855C-11EC28989D76}" destId="{872E07F3-0F99-4684-B59F-1AC48FBDAD06}" srcOrd="3" destOrd="0" presId="urn:microsoft.com/office/officeart/2008/layout/LinedList"/>
    <dgm:cxn modelId="{E33D419F-3452-4F07-B346-8648ED5BD2DE}" type="presParOf" srcId="{47DF9E9C-7AEC-4962-855C-11EC28989D76}" destId="{56872C19-31D0-4458-A816-C756E81FDAB5}" srcOrd="4" destOrd="0" presId="urn:microsoft.com/office/officeart/2008/layout/LinedList"/>
    <dgm:cxn modelId="{7D8D2B2E-308D-4DE1-BAB2-21B636665C90}" type="presParOf" srcId="{56872C19-31D0-4458-A816-C756E81FDAB5}" destId="{D5396484-4969-46B9-9BD5-1EA10FF7E8E5}" srcOrd="0" destOrd="0" presId="urn:microsoft.com/office/officeart/2008/layout/LinedList"/>
    <dgm:cxn modelId="{88E08D7A-6A47-4856-A50D-E2C7B5121CB8}" type="presParOf" srcId="{56872C19-31D0-4458-A816-C756E81FDAB5}" destId="{4F5F3C7E-B1D8-4C8B-BCF5-AC44F981AAA7}" srcOrd="1" destOrd="0" presId="urn:microsoft.com/office/officeart/2008/layout/LinedList"/>
    <dgm:cxn modelId="{337F5C16-EEF9-4BA3-9578-47520853A67D}" type="presParOf" srcId="{56872C19-31D0-4458-A816-C756E81FDAB5}" destId="{05E3D2B5-ADFB-4CF7-ABB5-C1CACA6C7B74}" srcOrd="2" destOrd="0" presId="urn:microsoft.com/office/officeart/2008/layout/LinedList"/>
    <dgm:cxn modelId="{FE28BE50-E42E-493D-A110-CFCAE63C6871}" type="presParOf" srcId="{47DF9E9C-7AEC-4962-855C-11EC28989D76}" destId="{A9D7EB7A-D6FC-4483-B95C-FE14F5ED1679}" srcOrd="5" destOrd="0" presId="urn:microsoft.com/office/officeart/2008/layout/LinedList"/>
    <dgm:cxn modelId="{5E1E31CA-7A04-40C0-A1FA-2E850DCF54D9}" type="presParOf" srcId="{47DF9E9C-7AEC-4962-855C-11EC28989D76}" destId="{2C07E2ED-75A7-40C6-9FD9-34D1852F9518}" srcOrd="6" destOrd="0" presId="urn:microsoft.com/office/officeart/2008/layout/LinedList"/>
    <dgm:cxn modelId="{0C5F5DA8-37E1-4F8A-BC04-6011EE1D9758}" type="presParOf" srcId="{47DF9E9C-7AEC-4962-855C-11EC28989D76}" destId="{14FB9C25-8750-41A9-9F81-81E35AB84FD2}" srcOrd="7" destOrd="0" presId="urn:microsoft.com/office/officeart/2008/layout/LinedList"/>
    <dgm:cxn modelId="{E44A4CD6-AFA3-4AFB-8188-4E4F66B5B75C}" type="presParOf" srcId="{14FB9C25-8750-41A9-9F81-81E35AB84FD2}" destId="{8B0C8B48-858E-425B-A351-0147C50EF7D1}" srcOrd="0" destOrd="0" presId="urn:microsoft.com/office/officeart/2008/layout/LinedList"/>
    <dgm:cxn modelId="{AF39255F-2BC7-49B7-9EEE-F6C2C4379497}" type="presParOf" srcId="{14FB9C25-8750-41A9-9F81-81E35AB84FD2}" destId="{6958C16C-61D4-49ED-BFD2-0C9ADA98AB70}" srcOrd="1" destOrd="0" presId="urn:microsoft.com/office/officeart/2008/layout/LinedList"/>
    <dgm:cxn modelId="{88E1E6FF-6CD0-4C61-A36F-4838AD07943A}" type="presParOf" srcId="{14FB9C25-8750-41A9-9F81-81E35AB84FD2}" destId="{6792436C-BAEE-4201-A1F6-0A26E61A94E5}" srcOrd="2" destOrd="0" presId="urn:microsoft.com/office/officeart/2008/layout/LinedList"/>
    <dgm:cxn modelId="{98B95804-7541-451A-AC59-C2CC155788F8}" type="presParOf" srcId="{6792436C-BAEE-4201-A1F6-0A26E61A94E5}" destId="{EB359E7B-0FE3-43E3-AB36-2C705A3A3964}" srcOrd="0" destOrd="0" presId="urn:microsoft.com/office/officeart/2008/layout/LinedList"/>
    <dgm:cxn modelId="{39D97919-AC60-4F42-B5B5-A1B11D60344E}" type="presParOf" srcId="{EB359E7B-0FE3-43E3-AB36-2C705A3A3964}" destId="{2392EB56-B88A-49E7-AAC7-112FAE05AA51}" srcOrd="0" destOrd="0" presId="urn:microsoft.com/office/officeart/2008/layout/LinedList"/>
    <dgm:cxn modelId="{B2F8B78D-2319-4908-9585-F6CAFD6A96C2}" type="presParOf" srcId="{EB359E7B-0FE3-43E3-AB36-2C705A3A3964}" destId="{C5FDE935-AE54-4004-9AE1-5DE1DD342665}" srcOrd="1" destOrd="0" presId="urn:microsoft.com/office/officeart/2008/layout/LinedList"/>
    <dgm:cxn modelId="{44813CAC-F199-4D74-AA14-DE592531BA4F}" type="presParOf" srcId="{EB359E7B-0FE3-43E3-AB36-2C705A3A3964}" destId="{4F5C11C9-0542-4A7B-8208-9AB32896C267}" srcOrd="2" destOrd="0" presId="urn:microsoft.com/office/officeart/2008/layout/LinedList"/>
    <dgm:cxn modelId="{FA1D8BEF-2EE1-4F8B-A7AD-313C7F84D38F}" type="presParOf" srcId="{6792436C-BAEE-4201-A1F6-0A26E61A94E5}" destId="{4D17E735-1F5C-4530-B0E5-1B53EEB86931}" srcOrd="1" destOrd="0" presId="urn:microsoft.com/office/officeart/2008/layout/LinedList"/>
    <dgm:cxn modelId="{B0D618C9-A3AB-4E6B-9C9A-F0C9762371D0}" type="presParOf" srcId="{6792436C-BAEE-4201-A1F6-0A26E61A94E5}" destId="{1C2742D8-E669-4F2E-A869-AC5DA53368BC}" srcOrd="2" destOrd="0" presId="urn:microsoft.com/office/officeart/2008/layout/LinedList"/>
    <dgm:cxn modelId="{F82329A2-FE6A-46BA-8AD2-34F5A2E09295}" type="presParOf" srcId="{1C2742D8-E669-4F2E-A869-AC5DA53368BC}" destId="{ED95F389-EFCB-43D1-A483-13794726A37E}" srcOrd="0" destOrd="0" presId="urn:microsoft.com/office/officeart/2008/layout/LinedList"/>
    <dgm:cxn modelId="{2BE6E301-A7AD-4192-9194-29E8569F1A41}" type="presParOf" srcId="{1C2742D8-E669-4F2E-A869-AC5DA53368BC}" destId="{991FB1B3-7052-42B4-900E-B0F722E49237}" srcOrd="1" destOrd="0" presId="urn:microsoft.com/office/officeart/2008/layout/LinedList"/>
    <dgm:cxn modelId="{719831B9-EDBF-4125-87E7-8A39FAD8FA7A}" type="presParOf" srcId="{1C2742D8-E669-4F2E-A869-AC5DA53368BC}" destId="{E85CF223-1D52-41CD-8FB7-760886C5BACC}" srcOrd="2" destOrd="0" presId="urn:microsoft.com/office/officeart/2008/layout/LinedList"/>
    <dgm:cxn modelId="{9116494B-4151-4837-9FAB-C6D9D101826C}" type="presParOf" srcId="{6792436C-BAEE-4201-A1F6-0A26E61A94E5}" destId="{15C1F714-99C3-49DE-9162-FA8755B3BFDA}" srcOrd="3" destOrd="0" presId="urn:microsoft.com/office/officeart/2008/layout/LinedList"/>
    <dgm:cxn modelId="{419822DB-8AFE-40B6-95FC-EBC6D616A75A}" type="presParOf" srcId="{6792436C-BAEE-4201-A1F6-0A26E61A94E5}" destId="{7217037B-50DE-47E4-B253-D4ED09B1C2E3}" srcOrd="4" destOrd="0" presId="urn:microsoft.com/office/officeart/2008/layout/LinedList"/>
    <dgm:cxn modelId="{5696B5B3-33F4-47C8-A4DC-C4399C66ED38}" type="presParOf" srcId="{7217037B-50DE-47E4-B253-D4ED09B1C2E3}" destId="{1FB66C3B-D857-4164-9612-12A8F7879356}" srcOrd="0" destOrd="0" presId="urn:microsoft.com/office/officeart/2008/layout/LinedList"/>
    <dgm:cxn modelId="{96D95C47-7DE3-400C-B993-325683F2B1FD}" type="presParOf" srcId="{7217037B-50DE-47E4-B253-D4ED09B1C2E3}" destId="{7826E4F4-646A-446F-9C09-221325E3450D}" srcOrd="1" destOrd="0" presId="urn:microsoft.com/office/officeart/2008/layout/LinedList"/>
    <dgm:cxn modelId="{2811B626-1A60-4794-85DB-0D257E412F9A}" type="presParOf" srcId="{7217037B-50DE-47E4-B253-D4ED09B1C2E3}" destId="{19FFA1AE-15AB-4D7A-BB3F-DD4117CA3021}" srcOrd="2" destOrd="0" presId="urn:microsoft.com/office/officeart/2008/layout/LinedList"/>
    <dgm:cxn modelId="{58895017-7C65-483F-9E84-D1F1A291FC80}" type="presParOf" srcId="{47DF9E9C-7AEC-4962-855C-11EC28989D76}" destId="{E75A9A60-CCE5-4282-AB2C-AFDF488155D4}" srcOrd="8" destOrd="0" presId="urn:microsoft.com/office/officeart/2008/layout/LinedList"/>
    <dgm:cxn modelId="{74E623CA-B84B-4AEF-A4BE-9E9B9A802F50}" type="presParOf" srcId="{47DF9E9C-7AEC-4962-855C-11EC28989D76}" destId="{94D153DF-6C3A-400F-A406-A7FCA149909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D0F75E-A80E-4322-A8B5-9B69B4B9BDA1}" type="doc">
      <dgm:prSet loTypeId="urn:microsoft.com/office/officeart/2005/8/layout/lProcess2" loCatId="relationship" qsTypeId="urn:microsoft.com/office/officeart/2005/8/quickstyle/3d4" qsCatId="3D" csTypeId="urn:microsoft.com/office/officeart/2005/8/colors/accent1_2" csCatId="accent1" phldr="1"/>
      <dgm:spPr/>
      <dgm:t>
        <a:bodyPr/>
        <a:lstStyle/>
        <a:p>
          <a:endParaRPr lang="en-ID"/>
        </a:p>
      </dgm:t>
    </dgm:pt>
    <dgm:pt modelId="{08B595AD-BEB4-44C1-A92D-6B03A5951ADB}">
      <dgm:prSet custT="1"/>
      <dgm:spPr/>
      <dgm:t>
        <a:bodyPr/>
        <a:lstStyle/>
        <a:p>
          <a:r>
            <a:rPr lang="en-US" sz="2800" b="0" i="0" baseline="0" dirty="0"/>
            <a:t>Integration Testing</a:t>
          </a:r>
          <a:endParaRPr lang="en-ID" sz="2800" dirty="0"/>
        </a:p>
      </dgm:t>
    </dgm:pt>
    <dgm:pt modelId="{D0C2D100-8AA7-4FC2-B527-781D8C36939B}" type="parTrans" cxnId="{2748C3D7-92D2-4C2E-B24B-FEECFFB3B559}">
      <dgm:prSet/>
      <dgm:spPr/>
      <dgm:t>
        <a:bodyPr/>
        <a:lstStyle/>
        <a:p>
          <a:endParaRPr lang="en-ID"/>
        </a:p>
      </dgm:t>
    </dgm:pt>
    <dgm:pt modelId="{D3E6EAEB-B46F-4659-BC4A-9064162CBF8E}" type="sibTrans" cxnId="{2748C3D7-92D2-4C2E-B24B-FEECFFB3B559}">
      <dgm:prSet/>
      <dgm:spPr/>
      <dgm:t>
        <a:bodyPr/>
        <a:lstStyle/>
        <a:p>
          <a:endParaRPr lang="en-ID"/>
        </a:p>
      </dgm:t>
    </dgm:pt>
    <dgm:pt modelId="{29E648F7-E976-47BE-ABAB-31FCDCA2ACF1}">
      <dgm:prSet/>
      <dgm:spPr/>
      <dgm:t>
        <a:bodyPr/>
        <a:lstStyle/>
        <a:p>
          <a:r>
            <a:rPr lang="en-US" b="0" i="0" baseline="0"/>
            <a:t>Several procedures must be put in place:</a:t>
          </a:r>
          <a:endParaRPr lang="en-ID"/>
        </a:p>
      </dgm:t>
    </dgm:pt>
    <dgm:pt modelId="{C73FB30B-83E1-44C9-AE7D-5BB13C99DE06}" type="parTrans" cxnId="{5FBCBED5-859D-4B8A-BB47-015297918B14}">
      <dgm:prSet/>
      <dgm:spPr/>
      <dgm:t>
        <a:bodyPr/>
        <a:lstStyle/>
        <a:p>
          <a:endParaRPr lang="en-ID"/>
        </a:p>
      </dgm:t>
    </dgm:pt>
    <dgm:pt modelId="{5A8A3FFC-38A1-4A3C-8AD7-CF8126D9BA39}" type="sibTrans" cxnId="{5FBCBED5-859D-4B8A-BB47-015297918B14}">
      <dgm:prSet/>
      <dgm:spPr/>
      <dgm:t>
        <a:bodyPr/>
        <a:lstStyle/>
        <a:p>
          <a:endParaRPr lang="en-ID"/>
        </a:p>
      </dgm:t>
    </dgm:pt>
    <dgm:pt modelId="{6AE420A4-7517-4841-8493-6B8764A35182}">
      <dgm:prSet/>
      <dgm:spPr/>
      <dgm:t>
        <a:bodyPr/>
        <a:lstStyle/>
        <a:p>
          <a:r>
            <a:rPr lang="en-US" b="0" i="0" baseline="0"/>
            <a:t>Building the component for the integration test</a:t>
          </a:r>
          <a:endParaRPr lang="en-ID"/>
        </a:p>
      </dgm:t>
    </dgm:pt>
    <dgm:pt modelId="{16D525EE-B70F-41D3-8C9A-8DEC35CB041A}" type="parTrans" cxnId="{1F88CA63-2CB3-4662-AEB8-C7A6EE9E8B74}">
      <dgm:prSet/>
      <dgm:spPr/>
      <dgm:t>
        <a:bodyPr/>
        <a:lstStyle/>
        <a:p>
          <a:endParaRPr lang="en-ID"/>
        </a:p>
      </dgm:t>
    </dgm:pt>
    <dgm:pt modelId="{86FC744B-EFF6-404C-8253-CE67EE59B98A}" type="sibTrans" cxnId="{1F88CA63-2CB3-4662-AEB8-C7A6EE9E8B74}">
      <dgm:prSet/>
      <dgm:spPr/>
      <dgm:t>
        <a:bodyPr/>
        <a:lstStyle/>
        <a:p>
          <a:endParaRPr lang="en-ID"/>
        </a:p>
      </dgm:t>
    </dgm:pt>
    <dgm:pt modelId="{3AA3EAD5-E9E0-426C-BC42-55327EC8E3E4}">
      <dgm:prSet/>
      <dgm:spPr/>
      <dgm:t>
        <a:bodyPr/>
        <a:lstStyle/>
        <a:p>
          <a:r>
            <a:rPr lang="en-US" b="0" i="0" baseline="0"/>
            <a:t>Creating test data</a:t>
          </a:r>
          <a:endParaRPr lang="en-ID"/>
        </a:p>
      </dgm:t>
    </dgm:pt>
    <dgm:pt modelId="{6D102B39-DF31-48D1-ABCF-B48D02F7715C}" type="parTrans" cxnId="{F7743457-B707-46F1-9FFF-19B12009A569}">
      <dgm:prSet/>
      <dgm:spPr/>
      <dgm:t>
        <a:bodyPr/>
        <a:lstStyle/>
        <a:p>
          <a:endParaRPr lang="en-ID"/>
        </a:p>
      </dgm:t>
    </dgm:pt>
    <dgm:pt modelId="{04E62E53-DB06-4B17-9E0C-34D943FF7616}" type="sibTrans" cxnId="{F7743457-B707-46F1-9FFF-19B12009A569}">
      <dgm:prSet/>
      <dgm:spPr/>
      <dgm:t>
        <a:bodyPr/>
        <a:lstStyle/>
        <a:p>
          <a:endParaRPr lang="en-ID"/>
        </a:p>
      </dgm:t>
    </dgm:pt>
    <dgm:pt modelId="{DA55E291-42D6-44AE-B91A-CE9411D5B021}">
      <dgm:prSet/>
      <dgm:spPr/>
      <dgm:t>
        <a:bodyPr/>
        <a:lstStyle/>
        <a:p>
          <a:r>
            <a:rPr lang="en-US" b="0" i="0" baseline="0" dirty="0"/>
            <a:t>Conducting the integration test</a:t>
          </a:r>
          <a:endParaRPr lang="en-ID" dirty="0"/>
        </a:p>
      </dgm:t>
    </dgm:pt>
    <dgm:pt modelId="{8BB99BD2-C772-4ADB-9DE2-C8F9734B0595}" type="parTrans" cxnId="{D6ED9D96-84B1-4D50-9FF2-8AD3DBE28D2A}">
      <dgm:prSet/>
      <dgm:spPr/>
      <dgm:t>
        <a:bodyPr/>
        <a:lstStyle/>
        <a:p>
          <a:endParaRPr lang="en-ID"/>
        </a:p>
      </dgm:t>
    </dgm:pt>
    <dgm:pt modelId="{D7A532BF-AC3E-4862-8156-59291C97FE47}" type="sibTrans" cxnId="{D6ED9D96-84B1-4D50-9FF2-8AD3DBE28D2A}">
      <dgm:prSet/>
      <dgm:spPr/>
      <dgm:t>
        <a:bodyPr/>
        <a:lstStyle/>
        <a:p>
          <a:endParaRPr lang="en-ID"/>
        </a:p>
      </dgm:t>
    </dgm:pt>
    <dgm:pt modelId="{B6221972-DA5E-4735-B526-1309399C0482}">
      <dgm:prSet/>
      <dgm:spPr/>
      <dgm:t>
        <a:bodyPr/>
        <a:lstStyle/>
        <a:p>
          <a:r>
            <a:rPr lang="en-US" b="0" i="0" baseline="0" dirty="0"/>
            <a:t>Evaluating the results</a:t>
          </a:r>
          <a:endParaRPr lang="en-ID" dirty="0"/>
        </a:p>
      </dgm:t>
    </dgm:pt>
    <dgm:pt modelId="{FAC9B5A2-6BF8-437E-9E97-AD96BE3DB3E3}" type="parTrans" cxnId="{E47961C0-686B-4D34-A1F1-2DF9929647C4}">
      <dgm:prSet/>
      <dgm:spPr/>
      <dgm:t>
        <a:bodyPr/>
        <a:lstStyle/>
        <a:p>
          <a:endParaRPr lang="en-ID"/>
        </a:p>
      </dgm:t>
    </dgm:pt>
    <dgm:pt modelId="{D0A6F10E-BEF7-4EEB-9155-B28F88B81AE4}" type="sibTrans" cxnId="{E47961C0-686B-4D34-A1F1-2DF9929647C4}">
      <dgm:prSet/>
      <dgm:spPr/>
      <dgm:t>
        <a:bodyPr/>
        <a:lstStyle/>
        <a:p>
          <a:endParaRPr lang="en-ID"/>
        </a:p>
      </dgm:t>
    </dgm:pt>
    <dgm:pt modelId="{642EFA10-84BE-44D0-9582-77774D310BE8}">
      <dgm:prSet/>
      <dgm:spPr/>
      <dgm:t>
        <a:bodyPr/>
        <a:lstStyle/>
        <a:p>
          <a:r>
            <a:rPr lang="en-US" b="0" i="0" baseline="0"/>
            <a:t>Logging test results</a:t>
          </a:r>
          <a:endParaRPr lang="en-ID"/>
        </a:p>
      </dgm:t>
    </dgm:pt>
    <dgm:pt modelId="{45606A4E-716B-48A2-8A02-96D3ABBE2B51}" type="parTrans" cxnId="{E416C081-D67D-4D38-BFE9-B653940E31F6}">
      <dgm:prSet/>
      <dgm:spPr/>
      <dgm:t>
        <a:bodyPr/>
        <a:lstStyle/>
        <a:p>
          <a:endParaRPr lang="en-ID"/>
        </a:p>
      </dgm:t>
    </dgm:pt>
    <dgm:pt modelId="{B5C43938-C436-403F-9633-E84E37A2298F}" type="sibTrans" cxnId="{E416C081-D67D-4D38-BFE9-B653940E31F6}">
      <dgm:prSet/>
      <dgm:spPr/>
      <dgm:t>
        <a:bodyPr/>
        <a:lstStyle/>
        <a:p>
          <a:endParaRPr lang="en-ID"/>
        </a:p>
      </dgm:t>
    </dgm:pt>
    <dgm:pt modelId="{B67190D4-D987-4DE5-A768-9AED25DAC67F}">
      <dgm:prSet/>
      <dgm:spPr/>
      <dgm:t>
        <a:bodyPr/>
        <a:lstStyle/>
        <a:p>
          <a:r>
            <a:rPr lang="en-US" b="0" i="0" baseline="0"/>
            <a:t>Correcting the code and retesting</a:t>
          </a:r>
          <a:endParaRPr lang="en-ID"/>
        </a:p>
      </dgm:t>
    </dgm:pt>
    <dgm:pt modelId="{EC809064-67AE-4D4D-A9E4-D5A12B88F9D6}" type="parTrans" cxnId="{F9909722-AA0E-43EA-A941-663909CDC45A}">
      <dgm:prSet/>
      <dgm:spPr/>
      <dgm:t>
        <a:bodyPr/>
        <a:lstStyle/>
        <a:p>
          <a:endParaRPr lang="en-ID"/>
        </a:p>
      </dgm:t>
    </dgm:pt>
    <dgm:pt modelId="{C4885157-C735-48CC-B781-F169AF7105CE}" type="sibTrans" cxnId="{F9909722-AA0E-43EA-A941-663909CDC45A}">
      <dgm:prSet/>
      <dgm:spPr/>
      <dgm:t>
        <a:bodyPr/>
        <a:lstStyle/>
        <a:p>
          <a:endParaRPr lang="en-ID"/>
        </a:p>
      </dgm:t>
    </dgm:pt>
    <dgm:pt modelId="{94BFBEB0-2268-4DC5-B672-DA1D52EB00C2}" type="pres">
      <dgm:prSet presAssocID="{78D0F75E-A80E-4322-A8B5-9B69B4B9BDA1}" presName="theList" presStyleCnt="0">
        <dgm:presLayoutVars>
          <dgm:dir/>
          <dgm:animLvl val="lvl"/>
          <dgm:resizeHandles val="exact"/>
        </dgm:presLayoutVars>
      </dgm:prSet>
      <dgm:spPr/>
    </dgm:pt>
    <dgm:pt modelId="{F201A12D-F1B4-4969-9475-A35A08F346AB}" type="pres">
      <dgm:prSet presAssocID="{08B595AD-BEB4-44C1-A92D-6B03A5951ADB}" presName="compNode" presStyleCnt="0"/>
      <dgm:spPr/>
    </dgm:pt>
    <dgm:pt modelId="{F9F4B71C-38CD-4445-BAE3-02143735CA6F}" type="pres">
      <dgm:prSet presAssocID="{08B595AD-BEB4-44C1-A92D-6B03A5951ADB}" presName="aNode" presStyleLbl="bgShp" presStyleIdx="0" presStyleCnt="1"/>
      <dgm:spPr/>
    </dgm:pt>
    <dgm:pt modelId="{C3F3E317-2BE0-4077-A216-9CAE174AE243}" type="pres">
      <dgm:prSet presAssocID="{08B595AD-BEB4-44C1-A92D-6B03A5951ADB}" presName="textNode" presStyleLbl="bgShp" presStyleIdx="0" presStyleCnt="1"/>
      <dgm:spPr/>
    </dgm:pt>
    <dgm:pt modelId="{874DC441-4ED9-4DB3-B743-B23BCDCF1795}" type="pres">
      <dgm:prSet presAssocID="{08B595AD-BEB4-44C1-A92D-6B03A5951ADB}" presName="compChildNode" presStyleCnt="0"/>
      <dgm:spPr/>
    </dgm:pt>
    <dgm:pt modelId="{6121A6AE-33A8-4A24-9D93-4E005AA00340}" type="pres">
      <dgm:prSet presAssocID="{08B595AD-BEB4-44C1-A92D-6B03A5951ADB}" presName="theInnerList" presStyleCnt="0"/>
      <dgm:spPr/>
    </dgm:pt>
    <dgm:pt modelId="{E35C21D8-FCDD-4DFD-8C00-B0624210227D}" type="pres">
      <dgm:prSet presAssocID="{29E648F7-E976-47BE-ABAB-31FCDCA2ACF1}" presName="childNode" presStyleLbl="node1" presStyleIdx="0" presStyleCnt="1" custScaleY="124295">
        <dgm:presLayoutVars>
          <dgm:bulletEnabled val="1"/>
        </dgm:presLayoutVars>
      </dgm:prSet>
      <dgm:spPr/>
    </dgm:pt>
  </dgm:ptLst>
  <dgm:cxnLst>
    <dgm:cxn modelId="{A67B010E-8E2E-4C84-A9EB-19CE9EE80873}" type="presOf" srcId="{3AA3EAD5-E9E0-426C-BC42-55327EC8E3E4}" destId="{E35C21D8-FCDD-4DFD-8C00-B0624210227D}" srcOrd="0" destOrd="2" presId="urn:microsoft.com/office/officeart/2005/8/layout/lProcess2"/>
    <dgm:cxn modelId="{95BCF71C-700D-42F0-AC3C-C67D67A8DC19}" type="presOf" srcId="{642EFA10-84BE-44D0-9582-77774D310BE8}" destId="{E35C21D8-FCDD-4DFD-8C00-B0624210227D}" srcOrd="0" destOrd="5" presId="urn:microsoft.com/office/officeart/2005/8/layout/lProcess2"/>
    <dgm:cxn modelId="{F9909722-AA0E-43EA-A941-663909CDC45A}" srcId="{29E648F7-E976-47BE-ABAB-31FCDCA2ACF1}" destId="{B67190D4-D987-4DE5-A768-9AED25DAC67F}" srcOrd="5" destOrd="0" parTransId="{EC809064-67AE-4D4D-A9E4-D5A12B88F9D6}" sibTransId="{C4885157-C735-48CC-B781-F169AF7105CE}"/>
    <dgm:cxn modelId="{E4DBE738-DC07-4D36-ADE9-60298B8179E0}" type="presOf" srcId="{29E648F7-E976-47BE-ABAB-31FCDCA2ACF1}" destId="{E35C21D8-FCDD-4DFD-8C00-B0624210227D}" srcOrd="0" destOrd="0" presId="urn:microsoft.com/office/officeart/2005/8/layout/lProcess2"/>
    <dgm:cxn modelId="{1F88CA63-2CB3-4662-AEB8-C7A6EE9E8B74}" srcId="{29E648F7-E976-47BE-ABAB-31FCDCA2ACF1}" destId="{6AE420A4-7517-4841-8493-6B8764A35182}" srcOrd="0" destOrd="0" parTransId="{16D525EE-B70F-41D3-8C9A-8DEC35CB041A}" sibTransId="{86FC744B-EFF6-404C-8253-CE67EE59B98A}"/>
    <dgm:cxn modelId="{272A5445-77B6-4843-9EA4-E6E4E7E44CB2}" type="presOf" srcId="{08B595AD-BEB4-44C1-A92D-6B03A5951ADB}" destId="{C3F3E317-2BE0-4077-A216-9CAE174AE243}" srcOrd="1" destOrd="0" presId="urn:microsoft.com/office/officeart/2005/8/layout/lProcess2"/>
    <dgm:cxn modelId="{F7743457-B707-46F1-9FFF-19B12009A569}" srcId="{29E648F7-E976-47BE-ABAB-31FCDCA2ACF1}" destId="{3AA3EAD5-E9E0-426C-BC42-55327EC8E3E4}" srcOrd="1" destOrd="0" parTransId="{6D102B39-DF31-48D1-ABCF-B48D02F7715C}" sibTransId="{04E62E53-DB06-4B17-9E0C-34D943FF7616}"/>
    <dgm:cxn modelId="{E416C081-D67D-4D38-BFE9-B653940E31F6}" srcId="{29E648F7-E976-47BE-ABAB-31FCDCA2ACF1}" destId="{642EFA10-84BE-44D0-9582-77774D310BE8}" srcOrd="4" destOrd="0" parTransId="{45606A4E-716B-48A2-8A02-96D3ABBE2B51}" sibTransId="{B5C43938-C436-403F-9633-E84E37A2298F}"/>
    <dgm:cxn modelId="{D6ED9D96-84B1-4D50-9FF2-8AD3DBE28D2A}" srcId="{29E648F7-E976-47BE-ABAB-31FCDCA2ACF1}" destId="{DA55E291-42D6-44AE-B91A-CE9411D5B021}" srcOrd="2" destOrd="0" parTransId="{8BB99BD2-C772-4ADB-9DE2-C8F9734B0595}" sibTransId="{D7A532BF-AC3E-4862-8156-59291C97FE47}"/>
    <dgm:cxn modelId="{F0AC7799-1A3C-4DC4-B7FB-814CD520CC56}" type="presOf" srcId="{B67190D4-D987-4DE5-A768-9AED25DAC67F}" destId="{E35C21D8-FCDD-4DFD-8C00-B0624210227D}" srcOrd="0" destOrd="6" presId="urn:microsoft.com/office/officeart/2005/8/layout/lProcess2"/>
    <dgm:cxn modelId="{C43913B9-6745-4058-9540-9FA744643E65}" type="presOf" srcId="{6AE420A4-7517-4841-8493-6B8764A35182}" destId="{E35C21D8-FCDD-4DFD-8C00-B0624210227D}" srcOrd="0" destOrd="1" presId="urn:microsoft.com/office/officeart/2005/8/layout/lProcess2"/>
    <dgm:cxn modelId="{E47961C0-686B-4D34-A1F1-2DF9929647C4}" srcId="{29E648F7-E976-47BE-ABAB-31FCDCA2ACF1}" destId="{B6221972-DA5E-4735-B526-1309399C0482}" srcOrd="3" destOrd="0" parTransId="{FAC9B5A2-6BF8-437E-9E97-AD96BE3DB3E3}" sibTransId="{D0A6F10E-BEF7-4EEB-9155-B28F88B81AE4}"/>
    <dgm:cxn modelId="{5FBCBED5-859D-4B8A-BB47-015297918B14}" srcId="{08B595AD-BEB4-44C1-A92D-6B03A5951ADB}" destId="{29E648F7-E976-47BE-ABAB-31FCDCA2ACF1}" srcOrd="0" destOrd="0" parTransId="{C73FB30B-83E1-44C9-AE7D-5BB13C99DE06}" sibTransId="{5A8A3FFC-38A1-4A3C-8AD7-CF8126D9BA39}"/>
    <dgm:cxn modelId="{2748C3D7-92D2-4C2E-B24B-FEECFFB3B559}" srcId="{78D0F75E-A80E-4322-A8B5-9B69B4B9BDA1}" destId="{08B595AD-BEB4-44C1-A92D-6B03A5951ADB}" srcOrd="0" destOrd="0" parTransId="{D0C2D100-8AA7-4FC2-B527-781D8C36939B}" sibTransId="{D3E6EAEB-B46F-4659-BC4A-9064162CBF8E}"/>
    <dgm:cxn modelId="{FEABA4DB-C87A-48E5-B27A-F5BB26145CAD}" type="presOf" srcId="{08B595AD-BEB4-44C1-A92D-6B03A5951ADB}" destId="{F9F4B71C-38CD-4445-BAE3-02143735CA6F}" srcOrd="0" destOrd="0" presId="urn:microsoft.com/office/officeart/2005/8/layout/lProcess2"/>
    <dgm:cxn modelId="{42915DE3-EAB9-4B2A-B1EA-7A061B50F081}" type="presOf" srcId="{B6221972-DA5E-4735-B526-1309399C0482}" destId="{E35C21D8-FCDD-4DFD-8C00-B0624210227D}" srcOrd="0" destOrd="4" presId="urn:microsoft.com/office/officeart/2005/8/layout/lProcess2"/>
    <dgm:cxn modelId="{B319F4EF-6B39-4785-AB8F-E9B83E403164}" type="presOf" srcId="{78D0F75E-A80E-4322-A8B5-9B69B4B9BDA1}" destId="{94BFBEB0-2268-4DC5-B672-DA1D52EB00C2}" srcOrd="0" destOrd="0" presId="urn:microsoft.com/office/officeart/2005/8/layout/lProcess2"/>
    <dgm:cxn modelId="{DF3B96F9-4C25-4988-A1C6-94791A82BC99}" type="presOf" srcId="{DA55E291-42D6-44AE-B91A-CE9411D5B021}" destId="{E35C21D8-FCDD-4DFD-8C00-B0624210227D}" srcOrd="0" destOrd="3" presId="urn:microsoft.com/office/officeart/2005/8/layout/lProcess2"/>
    <dgm:cxn modelId="{A443DCB7-9B51-47FD-8EFB-3ECE7CFECFDC}" type="presParOf" srcId="{94BFBEB0-2268-4DC5-B672-DA1D52EB00C2}" destId="{F201A12D-F1B4-4969-9475-A35A08F346AB}" srcOrd="0" destOrd="0" presId="urn:microsoft.com/office/officeart/2005/8/layout/lProcess2"/>
    <dgm:cxn modelId="{1D3E8ABF-5A37-474F-B298-01CFA8B7AE02}" type="presParOf" srcId="{F201A12D-F1B4-4969-9475-A35A08F346AB}" destId="{F9F4B71C-38CD-4445-BAE3-02143735CA6F}" srcOrd="0" destOrd="0" presId="urn:microsoft.com/office/officeart/2005/8/layout/lProcess2"/>
    <dgm:cxn modelId="{8D1E9917-417E-44BF-A833-0DE07F38F13C}" type="presParOf" srcId="{F201A12D-F1B4-4969-9475-A35A08F346AB}" destId="{C3F3E317-2BE0-4077-A216-9CAE174AE243}" srcOrd="1" destOrd="0" presId="urn:microsoft.com/office/officeart/2005/8/layout/lProcess2"/>
    <dgm:cxn modelId="{F044C2B1-40AC-41B2-853F-519D9886F7D0}" type="presParOf" srcId="{F201A12D-F1B4-4969-9475-A35A08F346AB}" destId="{874DC441-4ED9-4DB3-B743-B23BCDCF1795}" srcOrd="2" destOrd="0" presId="urn:microsoft.com/office/officeart/2005/8/layout/lProcess2"/>
    <dgm:cxn modelId="{A776F9FB-7847-4AF4-8BA8-C1D2082197D9}" type="presParOf" srcId="{874DC441-4ED9-4DB3-B743-B23BCDCF1795}" destId="{6121A6AE-33A8-4A24-9D93-4E005AA00340}" srcOrd="0" destOrd="0" presId="urn:microsoft.com/office/officeart/2005/8/layout/lProcess2"/>
    <dgm:cxn modelId="{329E5B6D-66B8-492F-959E-1ACDC7E7B0D4}" type="presParOf" srcId="{6121A6AE-33A8-4A24-9D93-4E005AA00340}" destId="{E35C21D8-FCDD-4DFD-8C00-B0624210227D}"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EA1A1D8-C91B-4ED0-B185-07A1F0EAB363}" type="doc">
      <dgm:prSet loTypeId="urn:microsoft.com/office/officeart/2005/8/layout/hierarchy4" loCatId="list" qsTypeId="urn:microsoft.com/office/officeart/2005/8/quickstyle/simple3" qsCatId="simple" csTypeId="urn:microsoft.com/office/officeart/2005/8/colors/accent5_4" csCatId="accent5" phldr="1"/>
      <dgm:spPr/>
      <dgm:t>
        <a:bodyPr/>
        <a:lstStyle/>
        <a:p>
          <a:endParaRPr lang="en-US"/>
        </a:p>
      </dgm:t>
    </dgm:pt>
    <dgm:pt modelId="{463927AC-B73B-48C8-8559-D2014635E849}">
      <dgm:prSet custT="1"/>
      <dgm:spPr/>
      <dgm:t>
        <a:bodyPr/>
        <a:lstStyle/>
        <a:p>
          <a:r>
            <a:rPr lang="en-US" sz="2800" dirty="0"/>
            <a:t>System, Performance, and Stress Testing</a:t>
          </a:r>
        </a:p>
      </dgm:t>
    </dgm:pt>
    <dgm:pt modelId="{D1D1D769-2C77-4145-B051-14E079953145}" type="parTrans" cxnId="{F4A5C220-A2FE-4B82-B011-944D654DEDE8}">
      <dgm:prSet/>
      <dgm:spPr/>
      <dgm:t>
        <a:bodyPr/>
        <a:lstStyle/>
        <a:p>
          <a:endParaRPr lang="en-US"/>
        </a:p>
      </dgm:t>
    </dgm:pt>
    <dgm:pt modelId="{F37028DE-68E0-4B03-9990-52837E3011CF}" type="sibTrans" cxnId="{F4A5C220-A2FE-4B82-B011-944D654DEDE8}">
      <dgm:prSet/>
      <dgm:spPr/>
      <dgm:t>
        <a:bodyPr/>
        <a:lstStyle/>
        <a:p>
          <a:endParaRPr lang="en-US"/>
        </a:p>
      </dgm:t>
    </dgm:pt>
    <dgm:pt modelId="{E87713D3-892E-4491-9DFA-DA653AD41340}">
      <dgm:prSet custT="1"/>
      <dgm:spPr>
        <a:solidFill>
          <a:schemeClr val="accent4">
            <a:lumMod val="60000"/>
            <a:lumOff val="40000"/>
          </a:schemeClr>
        </a:solidFill>
      </dgm:spPr>
      <dgm:t>
        <a:bodyPr/>
        <a:lstStyle/>
        <a:p>
          <a:r>
            <a:rPr lang="en-US" sz="1600"/>
            <a:t>A system test is a comprehensive integration test of the behavior of an entire system or independent subsystem. </a:t>
          </a:r>
        </a:p>
      </dgm:t>
    </dgm:pt>
    <dgm:pt modelId="{69C24832-A1FB-403B-B8D9-CBCE23DEB185}" type="parTrans" cxnId="{3ABA8952-3693-46E7-8136-C79FCC307AA5}">
      <dgm:prSet/>
      <dgm:spPr/>
      <dgm:t>
        <a:bodyPr/>
        <a:lstStyle/>
        <a:p>
          <a:endParaRPr lang="en-US"/>
        </a:p>
      </dgm:t>
    </dgm:pt>
    <dgm:pt modelId="{F60F9F70-74FB-43FC-9DE1-8DA930A537B3}" type="sibTrans" cxnId="{3ABA8952-3693-46E7-8136-C79FCC307AA5}">
      <dgm:prSet/>
      <dgm:spPr/>
      <dgm:t>
        <a:bodyPr/>
        <a:lstStyle/>
        <a:p>
          <a:endParaRPr lang="en-US"/>
        </a:p>
      </dgm:t>
    </dgm:pt>
    <dgm:pt modelId="{33FE222F-052D-48F3-B2BF-C72C002D2EDD}">
      <dgm:prSet custT="1"/>
      <dgm:spPr>
        <a:solidFill>
          <a:schemeClr val="accent5"/>
        </a:solidFill>
      </dgm:spPr>
      <dgm:t>
        <a:bodyPr/>
        <a:lstStyle/>
        <a:p>
          <a:r>
            <a:rPr lang="en-US" sz="1400" dirty="0">
              <a:solidFill>
                <a:schemeClr val="accent6">
                  <a:lumMod val="20000"/>
                  <a:lumOff val="80000"/>
                </a:schemeClr>
              </a:solidFill>
            </a:rPr>
            <a:t>Integration testing is normally associated with the implementation core process, and system testing is normally associated with the deployment core process. </a:t>
          </a:r>
        </a:p>
      </dgm:t>
    </dgm:pt>
    <dgm:pt modelId="{3492AF46-4505-4133-B1FA-AC93B80707FE}" type="parTrans" cxnId="{FA4999F3-96CD-4C0F-9760-5D46E02AC7DC}">
      <dgm:prSet/>
      <dgm:spPr/>
      <dgm:t>
        <a:bodyPr/>
        <a:lstStyle/>
        <a:p>
          <a:endParaRPr lang="en-US"/>
        </a:p>
      </dgm:t>
    </dgm:pt>
    <dgm:pt modelId="{195C1979-3C82-4BA2-81A6-D0ED9734D268}" type="sibTrans" cxnId="{FA4999F3-96CD-4C0F-9760-5D46E02AC7DC}">
      <dgm:prSet/>
      <dgm:spPr/>
      <dgm:t>
        <a:bodyPr/>
        <a:lstStyle/>
        <a:p>
          <a:endParaRPr lang="en-US"/>
        </a:p>
      </dgm:t>
    </dgm:pt>
    <dgm:pt modelId="{4EFC8610-9859-411C-A1E3-927655D55BEF}">
      <dgm:prSet custT="1"/>
      <dgm:spPr>
        <a:solidFill>
          <a:schemeClr val="accent2">
            <a:lumMod val="60000"/>
            <a:lumOff val="40000"/>
          </a:schemeClr>
        </a:solidFill>
      </dgm:spPr>
      <dgm:t>
        <a:bodyPr/>
        <a:lstStyle/>
        <a:p>
          <a:r>
            <a:rPr lang="en-US" sz="1600"/>
            <a:t>System testing often is used to verify the nonfunctional requirements, such as response time and throughput. </a:t>
          </a:r>
        </a:p>
      </dgm:t>
    </dgm:pt>
    <dgm:pt modelId="{AE75FA0D-3F67-438D-A6CB-A6665A6145DC}" type="parTrans" cxnId="{4A04242F-B106-4561-B36B-F3E5670D18A4}">
      <dgm:prSet/>
      <dgm:spPr/>
      <dgm:t>
        <a:bodyPr/>
        <a:lstStyle/>
        <a:p>
          <a:endParaRPr lang="en-US"/>
        </a:p>
      </dgm:t>
    </dgm:pt>
    <dgm:pt modelId="{2D6AE8DB-858F-46AA-B65B-E2ED758732C1}" type="sibTrans" cxnId="{4A04242F-B106-4561-B36B-F3E5670D18A4}">
      <dgm:prSet/>
      <dgm:spPr/>
      <dgm:t>
        <a:bodyPr/>
        <a:lstStyle/>
        <a:p>
          <a:endParaRPr lang="en-US"/>
        </a:p>
      </dgm:t>
    </dgm:pt>
    <dgm:pt modelId="{CA4DF580-C13E-451E-B7C3-27EEDAE380FC}">
      <dgm:prSet custT="1"/>
      <dgm:spPr>
        <a:solidFill>
          <a:schemeClr val="accent6">
            <a:lumMod val="60000"/>
            <a:lumOff val="40000"/>
          </a:schemeClr>
        </a:solidFill>
      </dgm:spPr>
      <dgm:t>
        <a:bodyPr/>
        <a:lstStyle/>
        <a:p>
          <a:r>
            <a:rPr lang="en-US" sz="1400" dirty="0"/>
            <a:t>The line separating integration testing from system testing is fuzzy, as is the line between implementation and deployment activities. The important differences are scope and timing. </a:t>
          </a:r>
        </a:p>
      </dgm:t>
    </dgm:pt>
    <dgm:pt modelId="{5AE8E737-FD10-4937-A171-C2664BD79492}" type="parTrans" cxnId="{FFE812B4-A12C-42E4-8870-015555743770}">
      <dgm:prSet/>
      <dgm:spPr/>
      <dgm:t>
        <a:bodyPr/>
        <a:lstStyle/>
        <a:p>
          <a:endParaRPr lang="en-US"/>
        </a:p>
      </dgm:t>
    </dgm:pt>
    <dgm:pt modelId="{C46282E9-EB37-4B9C-8E0B-8F4D32B727A0}" type="sibTrans" cxnId="{FFE812B4-A12C-42E4-8870-015555743770}">
      <dgm:prSet/>
      <dgm:spPr/>
      <dgm:t>
        <a:bodyPr/>
        <a:lstStyle/>
        <a:p>
          <a:endParaRPr lang="en-US"/>
        </a:p>
      </dgm:t>
    </dgm:pt>
    <dgm:pt modelId="{2B7C60D5-2B2E-41A4-A0A8-3FBC58BAB8B0}">
      <dgm:prSet custT="1"/>
      <dgm:spPr>
        <a:solidFill>
          <a:schemeClr val="accent3">
            <a:lumMod val="60000"/>
            <a:lumOff val="40000"/>
          </a:schemeClr>
        </a:solidFill>
      </dgm:spPr>
      <dgm:t>
        <a:bodyPr/>
        <a:lstStyle/>
        <a:p>
          <a:r>
            <a:rPr lang="en-US" sz="1300" dirty="0"/>
            <a:t>Integration tests are performed more frequently and on smaller component groups. System tests are performed less frequently on entire systems or subsystems. In addition, there are various kinds of system tests that test various functional and nonfunctional aspects of the new system. </a:t>
          </a:r>
        </a:p>
      </dgm:t>
    </dgm:pt>
    <dgm:pt modelId="{9EBF671F-EF24-49D8-BA57-8240AF352519}" type="parTrans" cxnId="{A641C8CD-BB70-4F09-A018-61778C374117}">
      <dgm:prSet/>
      <dgm:spPr/>
      <dgm:t>
        <a:bodyPr/>
        <a:lstStyle/>
        <a:p>
          <a:endParaRPr lang="en-US"/>
        </a:p>
      </dgm:t>
    </dgm:pt>
    <dgm:pt modelId="{E6486B84-0883-4EDC-9E0C-D701559BE713}" type="sibTrans" cxnId="{A641C8CD-BB70-4F09-A018-61778C374117}">
      <dgm:prSet/>
      <dgm:spPr/>
      <dgm:t>
        <a:bodyPr/>
        <a:lstStyle/>
        <a:p>
          <a:endParaRPr lang="en-US"/>
        </a:p>
      </dgm:t>
    </dgm:pt>
    <dgm:pt modelId="{F4B9BDFE-CA64-4CB5-8778-DBAB521A9DE9}">
      <dgm:prSet custT="1"/>
      <dgm:spPr>
        <a:solidFill>
          <a:schemeClr val="bg2">
            <a:lumMod val="60000"/>
            <a:lumOff val="40000"/>
          </a:schemeClr>
        </a:solidFill>
      </dgm:spPr>
      <dgm:t>
        <a:bodyPr/>
        <a:lstStyle/>
        <a:p>
          <a:r>
            <a:rPr lang="en-US" sz="2000"/>
            <a:t>Figure illustrates the types of tests that can be included in system testing</a:t>
          </a:r>
        </a:p>
      </dgm:t>
    </dgm:pt>
    <dgm:pt modelId="{384EF1D8-9344-4929-8D6B-65AE8F525CE2}" type="parTrans" cxnId="{ED1900D1-BE51-49C5-B828-FF08A6156F00}">
      <dgm:prSet/>
      <dgm:spPr/>
      <dgm:t>
        <a:bodyPr/>
        <a:lstStyle/>
        <a:p>
          <a:endParaRPr lang="en-US"/>
        </a:p>
      </dgm:t>
    </dgm:pt>
    <dgm:pt modelId="{1285E7F3-B181-4B47-AC43-48CFCBBB10C8}" type="sibTrans" cxnId="{ED1900D1-BE51-49C5-B828-FF08A6156F00}">
      <dgm:prSet/>
      <dgm:spPr/>
      <dgm:t>
        <a:bodyPr/>
        <a:lstStyle/>
        <a:p>
          <a:endParaRPr lang="en-US"/>
        </a:p>
      </dgm:t>
    </dgm:pt>
    <dgm:pt modelId="{A1E4C178-4FA8-4B67-AFBE-5E545D71A6C3}" type="pres">
      <dgm:prSet presAssocID="{BEA1A1D8-C91B-4ED0-B185-07A1F0EAB363}" presName="Name0" presStyleCnt="0">
        <dgm:presLayoutVars>
          <dgm:chPref val="1"/>
          <dgm:dir/>
          <dgm:animOne val="branch"/>
          <dgm:animLvl val="lvl"/>
          <dgm:resizeHandles/>
        </dgm:presLayoutVars>
      </dgm:prSet>
      <dgm:spPr/>
    </dgm:pt>
    <dgm:pt modelId="{A3F52132-FB22-4AA7-AB8B-06DE4EFBFB97}" type="pres">
      <dgm:prSet presAssocID="{463927AC-B73B-48C8-8559-D2014635E849}" presName="vertOne" presStyleCnt="0"/>
      <dgm:spPr/>
    </dgm:pt>
    <dgm:pt modelId="{C7E5BFF4-31EB-4073-8741-FC2EEFC213D7}" type="pres">
      <dgm:prSet presAssocID="{463927AC-B73B-48C8-8559-D2014635E849}" presName="txOne" presStyleLbl="node0" presStyleIdx="0" presStyleCnt="1" custScaleY="25968">
        <dgm:presLayoutVars>
          <dgm:chPref val="3"/>
        </dgm:presLayoutVars>
      </dgm:prSet>
      <dgm:spPr/>
    </dgm:pt>
    <dgm:pt modelId="{C35E86D0-C656-4CCA-8CA0-8AB87C6D2A3E}" type="pres">
      <dgm:prSet presAssocID="{463927AC-B73B-48C8-8559-D2014635E849}" presName="parTransOne" presStyleCnt="0"/>
      <dgm:spPr/>
    </dgm:pt>
    <dgm:pt modelId="{6E5A9B9A-2F49-4D57-A269-8082FC5D73D6}" type="pres">
      <dgm:prSet presAssocID="{463927AC-B73B-48C8-8559-D2014635E849}" presName="horzOne" presStyleCnt="0"/>
      <dgm:spPr/>
    </dgm:pt>
    <dgm:pt modelId="{7A0A5031-5F70-4ABE-B57C-DB4CA9A9ACBC}" type="pres">
      <dgm:prSet presAssocID="{E87713D3-892E-4491-9DFA-DA653AD41340}" presName="vertTwo" presStyleCnt="0"/>
      <dgm:spPr/>
    </dgm:pt>
    <dgm:pt modelId="{7581C300-554C-49AE-B545-3CCCC4E3F703}" type="pres">
      <dgm:prSet presAssocID="{E87713D3-892E-4491-9DFA-DA653AD41340}" presName="txTwo" presStyleLbl="node2" presStyleIdx="0" presStyleCnt="6">
        <dgm:presLayoutVars>
          <dgm:chPref val="3"/>
        </dgm:presLayoutVars>
      </dgm:prSet>
      <dgm:spPr/>
    </dgm:pt>
    <dgm:pt modelId="{BC5AC6BD-CD95-4046-AB11-81E9C48122BE}" type="pres">
      <dgm:prSet presAssocID="{E87713D3-892E-4491-9DFA-DA653AD41340}" presName="horzTwo" presStyleCnt="0"/>
      <dgm:spPr/>
    </dgm:pt>
    <dgm:pt modelId="{CB2C5195-9471-4155-9201-C512CDEEA289}" type="pres">
      <dgm:prSet presAssocID="{F60F9F70-74FB-43FC-9DE1-8DA930A537B3}" presName="sibSpaceTwo" presStyleCnt="0"/>
      <dgm:spPr/>
    </dgm:pt>
    <dgm:pt modelId="{8482BBE2-CE7B-421F-A490-410B09B3C141}" type="pres">
      <dgm:prSet presAssocID="{33FE222F-052D-48F3-B2BF-C72C002D2EDD}" presName="vertTwo" presStyleCnt="0"/>
      <dgm:spPr/>
    </dgm:pt>
    <dgm:pt modelId="{47924FA0-D84B-4E95-A912-60EDBDCB2BD8}" type="pres">
      <dgm:prSet presAssocID="{33FE222F-052D-48F3-B2BF-C72C002D2EDD}" presName="txTwo" presStyleLbl="node2" presStyleIdx="1" presStyleCnt="6">
        <dgm:presLayoutVars>
          <dgm:chPref val="3"/>
        </dgm:presLayoutVars>
      </dgm:prSet>
      <dgm:spPr/>
    </dgm:pt>
    <dgm:pt modelId="{1A9FA7EB-FB2A-4191-A273-123A9E05F336}" type="pres">
      <dgm:prSet presAssocID="{33FE222F-052D-48F3-B2BF-C72C002D2EDD}" presName="horzTwo" presStyleCnt="0"/>
      <dgm:spPr/>
    </dgm:pt>
    <dgm:pt modelId="{DAE6549C-A227-42B1-BF96-D310E3023524}" type="pres">
      <dgm:prSet presAssocID="{195C1979-3C82-4BA2-81A6-D0ED9734D268}" presName="sibSpaceTwo" presStyleCnt="0"/>
      <dgm:spPr/>
    </dgm:pt>
    <dgm:pt modelId="{6FEAB792-E023-45D0-8D49-64655000B038}" type="pres">
      <dgm:prSet presAssocID="{4EFC8610-9859-411C-A1E3-927655D55BEF}" presName="vertTwo" presStyleCnt="0"/>
      <dgm:spPr/>
    </dgm:pt>
    <dgm:pt modelId="{B340ABC4-1AD2-4D3A-8999-3EA55E5FB9A0}" type="pres">
      <dgm:prSet presAssocID="{4EFC8610-9859-411C-A1E3-927655D55BEF}" presName="txTwo" presStyleLbl="node2" presStyleIdx="2" presStyleCnt="6">
        <dgm:presLayoutVars>
          <dgm:chPref val="3"/>
        </dgm:presLayoutVars>
      </dgm:prSet>
      <dgm:spPr/>
    </dgm:pt>
    <dgm:pt modelId="{62230267-8A04-4BBE-B5C7-4BE3175EFD99}" type="pres">
      <dgm:prSet presAssocID="{4EFC8610-9859-411C-A1E3-927655D55BEF}" presName="horzTwo" presStyleCnt="0"/>
      <dgm:spPr/>
    </dgm:pt>
    <dgm:pt modelId="{1B732ACF-C6EF-4E3D-A09E-8F12115CFF25}" type="pres">
      <dgm:prSet presAssocID="{2D6AE8DB-858F-46AA-B65B-E2ED758732C1}" presName="sibSpaceTwo" presStyleCnt="0"/>
      <dgm:spPr/>
    </dgm:pt>
    <dgm:pt modelId="{7DAD4C93-4FFB-4512-8D3D-E37731C9CA8A}" type="pres">
      <dgm:prSet presAssocID="{CA4DF580-C13E-451E-B7C3-27EEDAE380FC}" presName="vertTwo" presStyleCnt="0"/>
      <dgm:spPr/>
    </dgm:pt>
    <dgm:pt modelId="{656B4E5D-AEB7-4DB2-8B2A-C944B8DBDE7B}" type="pres">
      <dgm:prSet presAssocID="{CA4DF580-C13E-451E-B7C3-27EEDAE380FC}" presName="txTwo" presStyleLbl="node2" presStyleIdx="3" presStyleCnt="6">
        <dgm:presLayoutVars>
          <dgm:chPref val="3"/>
        </dgm:presLayoutVars>
      </dgm:prSet>
      <dgm:spPr/>
    </dgm:pt>
    <dgm:pt modelId="{23FB0437-B3B3-458F-9E69-3D7912F708C4}" type="pres">
      <dgm:prSet presAssocID="{CA4DF580-C13E-451E-B7C3-27EEDAE380FC}" presName="horzTwo" presStyleCnt="0"/>
      <dgm:spPr/>
    </dgm:pt>
    <dgm:pt modelId="{D73C3DA1-91F4-4DF4-8669-1F3A0AF97610}" type="pres">
      <dgm:prSet presAssocID="{C46282E9-EB37-4B9C-8E0B-8F4D32B727A0}" presName="sibSpaceTwo" presStyleCnt="0"/>
      <dgm:spPr/>
    </dgm:pt>
    <dgm:pt modelId="{6E815158-5A1B-4FFA-BB9D-8D545C309495}" type="pres">
      <dgm:prSet presAssocID="{2B7C60D5-2B2E-41A4-A0A8-3FBC58BAB8B0}" presName="vertTwo" presStyleCnt="0"/>
      <dgm:spPr/>
    </dgm:pt>
    <dgm:pt modelId="{4551DEC7-2537-4091-87C4-3B8E8BC7A4BF}" type="pres">
      <dgm:prSet presAssocID="{2B7C60D5-2B2E-41A4-A0A8-3FBC58BAB8B0}" presName="txTwo" presStyleLbl="node2" presStyleIdx="4" presStyleCnt="6">
        <dgm:presLayoutVars>
          <dgm:chPref val="3"/>
        </dgm:presLayoutVars>
      </dgm:prSet>
      <dgm:spPr/>
    </dgm:pt>
    <dgm:pt modelId="{E6D9AC0F-B88A-4A74-AAE0-763583450C00}" type="pres">
      <dgm:prSet presAssocID="{2B7C60D5-2B2E-41A4-A0A8-3FBC58BAB8B0}" presName="horzTwo" presStyleCnt="0"/>
      <dgm:spPr/>
    </dgm:pt>
    <dgm:pt modelId="{33A5E975-85CF-4B1F-8049-5D7C1B809C97}" type="pres">
      <dgm:prSet presAssocID="{E6486B84-0883-4EDC-9E0C-D701559BE713}" presName="sibSpaceTwo" presStyleCnt="0"/>
      <dgm:spPr/>
    </dgm:pt>
    <dgm:pt modelId="{8E29BB89-64B3-4DBF-B83A-CB42FB97ACF4}" type="pres">
      <dgm:prSet presAssocID="{F4B9BDFE-CA64-4CB5-8778-DBAB521A9DE9}" presName="vertTwo" presStyleCnt="0"/>
      <dgm:spPr/>
    </dgm:pt>
    <dgm:pt modelId="{62E050DD-4D84-4956-948B-344943344464}" type="pres">
      <dgm:prSet presAssocID="{F4B9BDFE-CA64-4CB5-8778-DBAB521A9DE9}" presName="txTwo" presStyleLbl="node2" presStyleIdx="5" presStyleCnt="6">
        <dgm:presLayoutVars>
          <dgm:chPref val="3"/>
        </dgm:presLayoutVars>
      </dgm:prSet>
      <dgm:spPr/>
    </dgm:pt>
    <dgm:pt modelId="{D995DDF4-1026-4B6D-92D5-B6CBA1E58107}" type="pres">
      <dgm:prSet presAssocID="{F4B9BDFE-CA64-4CB5-8778-DBAB521A9DE9}" presName="horzTwo" presStyleCnt="0"/>
      <dgm:spPr/>
    </dgm:pt>
  </dgm:ptLst>
  <dgm:cxnLst>
    <dgm:cxn modelId="{16DB4E0B-D4FE-4EF4-8C24-E97B10617A7F}" type="presOf" srcId="{E87713D3-892E-4491-9DFA-DA653AD41340}" destId="{7581C300-554C-49AE-B545-3CCCC4E3F703}" srcOrd="0" destOrd="0" presId="urn:microsoft.com/office/officeart/2005/8/layout/hierarchy4"/>
    <dgm:cxn modelId="{19AEEF1C-6853-40C2-8ED6-3C424F263F74}" type="presOf" srcId="{F4B9BDFE-CA64-4CB5-8778-DBAB521A9DE9}" destId="{62E050DD-4D84-4956-948B-344943344464}" srcOrd="0" destOrd="0" presId="urn:microsoft.com/office/officeart/2005/8/layout/hierarchy4"/>
    <dgm:cxn modelId="{F4A5C220-A2FE-4B82-B011-944D654DEDE8}" srcId="{BEA1A1D8-C91B-4ED0-B185-07A1F0EAB363}" destId="{463927AC-B73B-48C8-8559-D2014635E849}" srcOrd="0" destOrd="0" parTransId="{D1D1D769-2C77-4145-B051-14E079953145}" sibTransId="{F37028DE-68E0-4B03-9990-52837E3011CF}"/>
    <dgm:cxn modelId="{4A04242F-B106-4561-B36B-F3E5670D18A4}" srcId="{463927AC-B73B-48C8-8559-D2014635E849}" destId="{4EFC8610-9859-411C-A1E3-927655D55BEF}" srcOrd="2" destOrd="0" parTransId="{AE75FA0D-3F67-438D-A6CB-A6665A6145DC}" sibTransId="{2D6AE8DB-858F-46AA-B65B-E2ED758732C1}"/>
    <dgm:cxn modelId="{86FC2F65-78CD-4663-BD43-49CD43BCF96B}" type="presOf" srcId="{CA4DF580-C13E-451E-B7C3-27EEDAE380FC}" destId="{656B4E5D-AEB7-4DB2-8B2A-C944B8DBDE7B}" srcOrd="0" destOrd="0" presId="urn:microsoft.com/office/officeart/2005/8/layout/hierarchy4"/>
    <dgm:cxn modelId="{3ABA8952-3693-46E7-8136-C79FCC307AA5}" srcId="{463927AC-B73B-48C8-8559-D2014635E849}" destId="{E87713D3-892E-4491-9DFA-DA653AD41340}" srcOrd="0" destOrd="0" parTransId="{69C24832-A1FB-403B-B8D9-CBCE23DEB185}" sibTransId="{F60F9F70-74FB-43FC-9DE1-8DA930A537B3}"/>
    <dgm:cxn modelId="{8803FE88-47E8-42B9-82D9-818575749F17}" type="presOf" srcId="{4EFC8610-9859-411C-A1E3-927655D55BEF}" destId="{B340ABC4-1AD2-4D3A-8999-3EA55E5FB9A0}" srcOrd="0" destOrd="0" presId="urn:microsoft.com/office/officeart/2005/8/layout/hierarchy4"/>
    <dgm:cxn modelId="{EE261691-0A48-4C9F-AAC4-F849D57931D5}" type="presOf" srcId="{BEA1A1D8-C91B-4ED0-B185-07A1F0EAB363}" destId="{A1E4C178-4FA8-4B67-AFBE-5E545D71A6C3}" srcOrd="0" destOrd="0" presId="urn:microsoft.com/office/officeart/2005/8/layout/hierarchy4"/>
    <dgm:cxn modelId="{FFE812B4-A12C-42E4-8870-015555743770}" srcId="{463927AC-B73B-48C8-8559-D2014635E849}" destId="{CA4DF580-C13E-451E-B7C3-27EEDAE380FC}" srcOrd="3" destOrd="0" parTransId="{5AE8E737-FD10-4937-A171-C2664BD79492}" sibTransId="{C46282E9-EB37-4B9C-8E0B-8F4D32B727A0}"/>
    <dgm:cxn modelId="{A641C8CD-BB70-4F09-A018-61778C374117}" srcId="{463927AC-B73B-48C8-8559-D2014635E849}" destId="{2B7C60D5-2B2E-41A4-A0A8-3FBC58BAB8B0}" srcOrd="4" destOrd="0" parTransId="{9EBF671F-EF24-49D8-BA57-8240AF352519}" sibTransId="{E6486B84-0883-4EDC-9E0C-D701559BE713}"/>
    <dgm:cxn modelId="{ED1900D1-BE51-49C5-B828-FF08A6156F00}" srcId="{463927AC-B73B-48C8-8559-D2014635E849}" destId="{F4B9BDFE-CA64-4CB5-8778-DBAB521A9DE9}" srcOrd="5" destOrd="0" parTransId="{384EF1D8-9344-4929-8D6B-65AE8F525CE2}" sibTransId="{1285E7F3-B181-4B47-AC43-48CFCBBB10C8}"/>
    <dgm:cxn modelId="{C19E92DC-D48F-4A1D-A494-6FE1EA948831}" type="presOf" srcId="{2B7C60D5-2B2E-41A4-A0A8-3FBC58BAB8B0}" destId="{4551DEC7-2537-4091-87C4-3B8E8BC7A4BF}" srcOrd="0" destOrd="0" presId="urn:microsoft.com/office/officeart/2005/8/layout/hierarchy4"/>
    <dgm:cxn modelId="{AECBCBF1-B81A-4B4B-871A-F2640D17BEC9}" type="presOf" srcId="{33FE222F-052D-48F3-B2BF-C72C002D2EDD}" destId="{47924FA0-D84B-4E95-A912-60EDBDCB2BD8}" srcOrd="0" destOrd="0" presId="urn:microsoft.com/office/officeart/2005/8/layout/hierarchy4"/>
    <dgm:cxn modelId="{FA4999F3-96CD-4C0F-9760-5D46E02AC7DC}" srcId="{463927AC-B73B-48C8-8559-D2014635E849}" destId="{33FE222F-052D-48F3-B2BF-C72C002D2EDD}" srcOrd="1" destOrd="0" parTransId="{3492AF46-4505-4133-B1FA-AC93B80707FE}" sibTransId="{195C1979-3C82-4BA2-81A6-D0ED9734D268}"/>
    <dgm:cxn modelId="{395F5AF8-0939-4241-B172-260C6FC45D3E}" type="presOf" srcId="{463927AC-B73B-48C8-8559-D2014635E849}" destId="{C7E5BFF4-31EB-4073-8741-FC2EEFC213D7}" srcOrd="0" destOrd="0" presId="urn:microsoft.com/office/officeart/2005/8/layout/hierarchy4"/>
    <dgm:cxn modelId="{2B911427-1361-4F4F-86FF-90A63C6E1DDD}" type="presParOf" srcId="{A1E4C178-4FA8-4B67-AFBE-5E545D71A6C3}" destId="{A3F52132-FB22-4AA7-AB8B-06DE4EFBFB97}" srcOrd="0" destOrd="0" presId="urn:microsoft.com/office/officeart/2005/8/layout/hierarchy4"/>
    <dgm:cxn modelId="{DB76742C-3D32-4CFA-BAE7-572681DC5EF9}" type="presParOf" srcId="{A3F52132-FB22-4AA7-AB8B-06DE4EFBFB97}" destId="{C7E5BFF4-31EB-4073-8741-FC2EEFC213D7}" srcOrd="0" destOrd="0" presId="urn:microsoft.com/office/officeart/2005/8/layout/hierarchy4"/>
    <dgm:cxn modelId="{66465D79-64BD-41E5-85DF-75C8510B50A6}" type="presParOf" srcId="{A3F52132-FB22-4AA7-AB8B-06DE4EFBFB97}" destId="{C35E86D0-C656-4CCA-8CA0-8AB87C6D2A3E}" srcOrd="1" destOrd="0" presId="urn:microsoft.com/office/officeart/2005/8/layout/hierarchy4"/>
    <dgm:cxn modelId="{AD3B52A3-A8C4-4CC8-80CE-B123FB490522}" type="presParOf" srcId="{A3F52132-FB22-4AA7-AB8B-06DE4EFBFB97}" destId="{6E5A9B9A-2F49-4D57-A269-8082FC5D73D6}" srcOrd="2" destOrd="0" presId="urn:microsoft.com/office/officeart/2005/8/layout/hierarchy4"/>
    <dgm:cxn modelId="{77CFA76D-4AE6-4DC7-A6EE-6329B7163E3D}" type="presParOf" srcId="{6E5A9B9A-2F49-4D57-A269-8082FC5D73D6}" destId="{7A0A5031-5F70-4ABE-B57C-DB4CA9A9ACBC}" srcOrd="0" destOrd="0" presId="urn:microsoft.com/office/officeart/2005/8/layout/hierarchy4"/>
    <dgm:cxn modelId="{73296F51-25E2-4EE4-B382-30D89F8C590A}" type="presParOf" srcId="{7A0A5031-5F70-4ABE-B57C-DB4CA9A9ACBC}" destId="{7581C300-554C-49AE-B545-3CCCC4E3F703}" srcOrd="0" destOrd="0" presId="urn:microsoft.com/office/officeart/2005/8/layout/hierarchy4"/>
    <dgm:cxn modelId="{702DBE7B-0EA5-41D7-BE5E-67182E92AE7D}" type="presParOf" srcId="{7A0A5031-5F70-4ABE-B57C-DB4CA9A9ACBC}" destId="{BC5AC6BD-CD95-4046-AB11-81E9C48122BE}" srcOrd="1" destOrd="0" presId="urn:microsoft.com/office/officeart/2005/8/layout/hierarchy4"/>
    <dgm:cxn modelId="{18B9863A-7B61-4B5F-AE97-CCD02FD9D3F5}" type="presParOf" srcId="{6E5A9B9A-2F49-4D57-A269-8082FC5D73D6}" destId="{CB2C5195-9471-4155-9201-C512CDEEA289}" srcOrd="1" destOrd="0" presId="urn:microsoft.com/office/officeart/2005/8/layout/hierarchy4"/>
    <dgm:cxn modelId="{D793B0B3-6DAE-44C6-A6EB-5E37FA5E8EAF}" type="presParOf" srcId="{6E5A9B9A-2F49-4D57-A269-8082FC5D73D6}" destId="{8482BBE2-CE7B-421F-A490-410B09B3C141}" srcOrd="2" destOrd="0" presId="urn:microsoft.com/office/officeart/2005/8/layout/hierarchy4"/>
    <dgm:cxn modelId="{E02DB4B1-1C48-4C12-9B70-FDF496688A64}" type="presParOf" srcId="{8482BBE2-CE7B-421F-A490-410B09B3C141}" destId="{47924FA0-D84B-4E95-A912-60EDBDCB2BD8}" srcOrd="0" destOrd="0" presId="urn:microsoft.com/office/officeart/2005/8/layout/hierarchy4"/>
    <dgm:cxn modelId="{5DBA4EC7-1BE6-4FD2-A5EC-67EFF6B48BA1}" type="presParOf" srcId="{8482BBE2-CE7B-421F-A490-410B09B3C141}" destId="{1A9FA7EB-FB2A-4191-A273-123A9E05F336}" srcOrd="1" destOrd="0" presId="urn:microsoft.com/office/officeart/2005/8/layout/hierarchy4"/>
    <dgm:cxn modelId="{7B035E44-3E90-413E-9CE9-33AB2B9E930D}" type="presParOf" srcId="{6E5A9B9A-2F49-4D57-A269-8082FC5D73D6}" destId="{DAE6549C-A227-42B1-BF96-D310E3023524}" srcOrd="3" destOrd="0" presId="urn:microsoft.com/office/officeart/2005/8/layout/hierarchy4"/>
    <dgm:cxn modelId="{4E8F1575-85AE-45A2-9A43-687EF324CFEA}" type="presParOf" srcId="{6E5A9B9A-2F49-4D57-A269-8082FC5D73D6}" destId="{6FEAB792-E023-45D0-8D49-64655000B038}" srcOrd="4" destOrd="0" presId="urn:microsoft.com/office/officeart/2005/8/layout/hierarchy4"/>
    <dgm:cxn modelId="{0C33BF28-F3E1-44BC-99E8-FCECAD0520B9}" type="presParOf" srcId="{6FEAB792-E023-45D0-8D49-64655000B038}" destId="{B340ABC4-1AD2-4D3A-8999-3EA55E5FB9A0}" srcOrd="0" destOrd="0" presId="urn:microsoft.com/office/officeart/2005/8/layout/hierarchy4"/>
    <dgm:cxn modelId="{ACEC6EA0-9194-48DA-875F-1481BBE515A0}" type="presParOf" srcId="{6FEAB792-E023-45D0-8D49-64655000B038}" destId="{62230267-8A04-4BBE-B5C7-4BE3175EFD99}" srcOrd="1" destOrd="0" presId="urn:microsoft.com/office/officeart/2005/8/layout/hierarchy4"/>
    <dgm:cxn modelId="{AF55CF33-86F4-4821-B052-F590E1C5B518}" type="presParOf" srcId="{6E5A9B9A-2F49-4D57-A269-8082FC5D73D6}" destId="{1B732ACF-C6EF-4E3D-A09E-8F12115CFF25}" srcOrd="5" destOrd="0" presId="urn:microsoft.com/office/officeart/2005/8/layout/hierarchy4"/>
    <dgm:cxn modelId="{A07D72C0-B277-4454-BBC8-7B2174F5ADF7}" type="presParOf" srcId="{6E5A9B9A-2F49-4D57-A269-8082FC5D73D6}" destId="{7DAD4C93-4FFB-4512-8D3D-E37731C9CA8A}" srcOrd="6" destOrd="0" presId="urn:microsoft.com/office/officeart/2005/8/layout/hierarchy4"/>
    <dgm:cxn modelId="{F952A4C0-4E80-4C45-ADD0-DAA35AF8E4E5}" type="presParOf" srcId="{7DAD4C93-4FFB-4512-8D3D-E37731C9CA8A}" destId="{656B4E5D-AEB7-4DB2-8B2A-C944B8DBDE7B}" srcOrd="0" destOrd="0" presId="urn:microsoft.com/office/officeart/2005/8/layout/hierarchy4"/>
    <dgm:cxn modelId="{39D1B4B7-E603-4B66-801E-9836B7FEC81A}" type="presParOf" srcId="{7DAD4C93-4FFB-4512-8D3D-E37731C9CA8A}" destId="{23FB0437-B3B3-458F-9E69-3D7912F708C4}" srcOrd="1" destOrd="0" presId="urn:microsoft.com/office/officeart/2005/8/layout/hierarchy4"/>
    <dgm:cxn modelId="{E4A5F0FC-3426-43C4-B95C-022A223CAA8C}" type="presParOf" srcId="{6E5A9B9A-2F49-4D57-A269-8082FC5D73D6}" destId="{D73C3DA1-91F4-4DF4-8669-1F3A0AF97610}" srcOrd="7" destOrd="0" presId="urn:microsoft.com/office/officeart/2005/8/layout/hierarchy4"/>
    <dgm:cxn modelId="{5D55274B-CB6E-471C-BD42-68BA26A82AEA}" type="presParOf" srcId="{6E5A9B9A-2F49-4D57-A269-8082FC5D73D6}" destId="{6E815158-5A1B-4FFA-BB9D-8D545C309495}" srcOrd="8" destOrd="0" presId="urn:microsoft.com/office/officeart/2005/8/layout/hierarchy4"/>
    <dgm:cxn modelId="{1F791B49-E6C5-487D-8495-12932393EB1E}" type="presParOf" srcId="{6E815158-5A1B-4FFA-BB9D-8D545C309495}" destId="{4551DEC7-2537-4091-87C4-3B8E8BC7A4BF}" srcOrd="0" destOrd="0" presId="urn:microsoft.com/office/officeart/2005/8/layout/hierarchy4"/>
    <dgm:cxn modelId="{47A1C29E-D1BA-4E89-9CB7-1B831F5C29D8}" type="presParOf" srcId="{6E815158-5A1B-4FFA-BB9D-8D545C309495}" destId="{E6D9AC0F-B88A-4A74-AAE0-763583450C00}" srcOrd="1" destOrd="0" presId="urn:microsoft.com/office/officeart/2005/8/layout/hierarchy4"/>
    <dgm:cxn modelId="{EF7EF7A4-B33E-42DB-82F0-5D415C12AB43}" type="presParOf" srcId="{6E5A9B9A-2F49-4D57-A269-8082FC5D73D6}" destId="{33A5E975-85CF-4B1F-8049-5D7C1B809C97}" srcOrd="9" destOrd="0" presId="urn:microsoft.com/office/officeart/2005/8/layout/hierarchy4"/>
    <dgm:cxn modelId="{541FECAD-82AA-4C56-AF24-5C85B850543F}" type="presParOf" srcId="{6E5A9B9A-2F49-4D57-A269-8082FC5D73D6}" destId="{8E29BB89-64B3-4DBF-B83A-CB42FB97ACF4}" srcOrd="10" destOrd="0" presId="urn:microsoft.com/office/officeart/2005/8/layout/hierarchy4"/>
    <dgm:cxn modelId="{7150B895-EB3C-461E-80B9-5A2EF0E46634}" type="presParOf" srcId="{8E29BB89-64B3-4DBF-B83A-CB42FB97ACF4}" destId="{62E050DD-4D84-4956-948B-344943344464}" srcOrd="0" destOrd="0" presId="urn:microsoft.com/office/officeart/2005/8/layout/hierarchy4"/>
    <dgm:cxn modelId="{F4C8DE79-5BDD-4623-8E01-CCA02AB7683C}" type="presParOf" srcId="{8E29BB89-64B3-4DBF-B83A-CB42FB97ACF4}" destId="{D995DDF4-1026-4B6D-92D5-B6CBA1E58107}"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6AAF518-880E-4966-9B66-F99E195A2FA7}"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41322AF8-6398-4DF7-8A54-5DA6E700C1D6}">
      <dgm:prSet/>
      <dgm:spPr>
        <a:solidFill>
          <a:schemeClr val="accent1">
            <a:lumMod val="20000"/>
            <a:lumOff val="80000"/>
          </a:schemeClr>
        </a:solidFill>
      </dgm:spPr>
      <dgm:t>
        <a:bodyPr/>
        <a:lstStyle/>
        <a:p>
          <a:r>
            <a:rPr lang="en-US" dirty="0"/>
            <a:t>User Acceptance Testing (UAT)</a:t>
          </a:r>
        </a:p>
      </dgm:t>
    </dgm:pt>
    <dgm:pt modelId="{02070AAB-38CF-49CD-8E9E-45E21CC64433}" type="parTrans" cxnId="{52FFF08E-B37C-44B6-8408-E10A68D4E530}">
      <dgm:prSet/>
      <dgm:spPr/>
      <dgm:t>
        <a:bodyPr/>
        <a:lstStyle/>
        <a:p>
          <a:endParaRPr lang="en-US"/>
        </a:p>
      </dgm:t>
    </dgm:pt>
    <dgm:pt modelId="{7BD6CCCD-A74B-4F2E-991E-1F7C9F5EA32D}" type="sibTrans" cxnId="{52FFF08E-B37C-44B6-8408-E10A68D4E530}">
      <dgm:prSet/>
      <dgm:spPr/>
      <dgm:t>
        <a:bodyPr/>
        <a:lstStyle/>
        <a:p>
          <a:endParaRPr lang="en-US"/>
        </a:p>
      </dgm:t>
    </dgm:pt>
    <dgm:pt modelId="{E52BD782-773A-4BBC-A427-7F7B3E484CAC}">
      <dgm:prSet/>
      <dgm:spPr>
        <a:solidFill>
          <a:schemeClr val="accent2">
            <a:lumMod val="40000"/>
            <a:lumOff val="60000"/>
          </a:schemeClr>
        </a:solidFill>
      </dgm:spPr>
      <dgm:t>
        <a:bodyPr/>
        <a:lstStyle/>
        <a:p>
          <a:r>
            <a:rPr lang="en-US" dirty="0"/>
            <a:t>A user acceptance test (UAT) is comprehensive system testing to determine whether the system fulfills user requirements and can support all business and user scenarios. </a:t>
          </a:r>
        </a:p>
      </dgm:t>
    </dgm:pt>
    <dgm:pt modelId="{64600209-6C98-44DF-A295-3FB53B06CBB1}" type="parTrans" cxnId="{FF4E586D-3200-4E77-9112-9BDD198D9ABC}">
      <dgm:prSet/>
      <dgm:spPr/>
      <dgm:t>
        <a:bodyPr/>
        <a:lstStyle/>
        <a:p>
          <a:endParaRPr lang="en-US"/>
        </a:p>
      </dgm:t>
    </dgm:pt>
    <dgm:pt modelId="{C27961DC-E764-4987-8751-2FBC0D7C5F2E}" type="sibTrans" cxnId="{FF4E586D-3200-4E77-9112-9BDD198D9ABC}">
      <dgm:prSet/>
      <dgm:spPr/>
      <dgm:t>
        <a:bodyPr/>
        <a:lstStyle/>
        <a:p>
          <a:endParaRPr lang="en-US"/>
        </a:p>
      </dgm:t>
    </dgm:pt>
    <dgm:pt modelId="{A4FC6108-9214-42E5-A1B1-E72A8E0431F3}">
      <dgm:prSet/>
      <dgm:spPr>
        <a:solidFill>
          <a:schemeClr val="accent2">
            <a:lumMod val="40000"/>
            <a:lumOff val="60000"/>
          </a:schemeClr>
        </a:solidFill>
      </dgm:spPr>
      <dgm:t>
        <a:bodyPr/>
        <a:lstStyle/>
        <a:p>
          <a:r>
            <a:rPr lang="en-US"/>
            <a:t>The UAT is normally the final stage in testing the system. Although the primary focus is usually on the functional requirements, the nonfunctional requirements are often also verified. </a:t>
          </a:r>
        </a:p>
      </dgm:t>
    </dgm:pt>
    <dgm:pt modelId="{C5E3C060-3CC0-4B8E-A085-47B0B88B133E}" type="parTrans" cxnId="{4B842686-7441-482A-A584-A5AB8D3AF6D9}">
      <dgm:prSet/>
      <dgm:spPr/>
      <dgm:t>
        <a:bodyPr/>
        <a:lstStyle/>
        <a:p>
          <a:endParaRPr lang="en-US"/>
        </a:p>
      </dgm:t>
    </dgm:pt>
    <dgm:pt modelId="{9BAFCB15-7DB5-4F33-9C9D-32CB2290B0FA}" type="sibTrans" cxnId="{4B842686-7441-482A-A584-A5AB8D3AF6D9}">
      <dgm:prSet/>
      <dgm:spPr/>
      <dgm:t>
        <a:bodyPr/>
        <a:lstStyle/>
        <a:p>
          <a:endParaRPr lang="en-US"/>
        </a:p>
      </dgm:t>
    </dgm:pt>
    <dgm:pt modelId="{BDE9CE00-8711-4CAF-8E5A-E6A9C33E962F}">
      <dgm:prSet/>
      <dgm:spPr>
        <a:solidFill>
          <a:schemeClr val="accent2">
            <a:lumMod val="40000"/>
            <a:lumOff val="60000"/>
          </a:schemeClr>
        </a:solidFill>
      </dgm:spPr>
      <dgm:t>
        <a:bodyPr/>
        <a:lstStyle/>
        <a:p>
          <a:r>
            <a:rPr lang="en-US"/>
            <a:t>In some cases, UAT is a formal milestone, and requires completion and signoff by the client. Details of acceptance tests may even be included in a request for proposal (RFP) and procurement contract when a new system is built by or purchased from an external party</a:t>
          </a:r>
        </a:p>
      </dgm:t>
    </dgm:pt>
    <dgm:pt modelId="{78976E3E-EA2A-4985-8C81-961F72584A58}" type="parTrans" cxnId="{DBF89B88-E2BD-48D5-86CE-43F133332207}">
      <dgm:prSet/>
      <dgm:spPr/>
      <dgm:t>
        <a:bodyPr/>
        <a:lstStyle/>
        <a:p>
          <a:endParaRPr lang="en-US"/>
        </a:p>
      </dgm:t>
    </dgm:pt>
    <dgm:pt modelId="{716AC671-E202-4E72-9811-A4D044EBF88F}" type="sibTrans" cxnId="{DBF89B88-E2BD-48D5-86CE-43F133332207}">
      <dgm:prSet/>
      <dgm:spPr/>
      <dgm:t>
        <a:bodyPr/>
        <a:lstStyle/>
        <a:p>
          <a:endParaRPr lang="en-US"/>
        </a:p>
      </dgm:t>
    </dgm:pt>
    <dgm:pt modelId="{F1D1D2C3-732E-4D65-BF58-AD5393631423}" type="pres">
      <dgm:prSet presAssocID="{96AAF518-880E-4966-9B66-F99E195A2FA7}" presName="vert0" presStyleCnt="0">
        <dgm:presLayoutVars>
          <dgm:dir/>
          <dgm:animOne val="branch"/>
          <dgm:animLvl val="lvl"/>
        </dgm:presLayoutVars>
      </dgm:prSet>
      <dgm:spPr/>
    </dgm:pt>
    <dgm:pt modelId="{F8D80EC4-336E-4D54-A097-81014EE4D9F8}" type="pres">
      <dgm:prSet presAssocID="{41322AF8-6398-4DF7-8A54-5DA6E700C1D6}" presName="thickLine" presStyleLbl="alignNode1" presStyleIdx="0" presStyleCnt="1"/>
      <dgm:spPr/>
    </dgm:pt>
    <dgm:pt modelId="{F71BEEA9-8A0C-4ADF-8D00-3BC095C9A5C7}" type="pres">
      <dgm:prSet presAssocID="{41322AF8-6398-4DF7-8A54-5DA6E700C1D6}" presName="horz1" presStyleCnt="0"/>
      <dgm:spPr/>
    </dgm:pt>
    <dgm:pt modelId="{F8E7AA70-469D-464C-B884-2B501EA1E793}" type="pres">
      <dgm:prSet presAssocID="{41322AF8-6398-4DF7-8A54-5DA6E700C1D6}" presName="tx1" presStyleLbl="revTx" presStyleIdx="0" presStyleCnt="4" custScaleX="109277"/>
      <dgm:spPr/>
    </dgm:pt>
    <dgm:pt modelId="{B07CB008-ECC6-47CB-9596-1B1245EC61C9}" type="pres">
      <dgm:prSet presAssocID="{41322AF8-6398-4DF7-8A54-5DA6E700C1D6}" presName="vert1" presStyleCnt="0"/>
      <dgm:spPr/>
    </dgm:pt>
    <dgm:pt modelId="{3E96594E-6250-4F8B-9CF7-72E12698038F}" type="pres">
      <dgm:prSet presAssocID="{E52BD782-773A-4BBC-A427-7F7B3E484CAC}" presName="vertSpace2a" presStyleCnt="0"/>
      <dgm:spPr/>
    </dgm:pt>
    <dgm:pt modelId="{A4F02996-0993-47DD-9171-C73622212BBA}" type="pres">
      <dgm:prSet presAssocID="{E52BD782-773A-4BBC-A427-7F7B3E484CAC}" presName="horz2" presStyleCnt="0"/>
      <dgm:spPr/>
    </dgm:pt>
    <dgm:pt modelId="{0526C6A3-FF43-4C4B-BF5C-24AE6DE19F7C}" type="pres">
      <dgm:prSet presAssocID="{E52BD782-773A-4BBC-A427-7F7B3E484CAC}" presName="horzSpace2" presStyleCnt="0"/>
      <dgm:spPr/>
    </dgm:pt>
    <dgm:pt modelId="{428DA086-039D-48A9-9B23-0669C1FE9008}" type="pres">
      <dgm:prSet presAssocID="{E52BD782-773A-4BBC-A427-7F7B3E484CAC}" presName="tx2" presStyleLbl="revTx" presStyleIdx="1" presStyleCnt="4"/>
      <dgm:spPr/>
    </dgm:pt>
    <dgm:pt modelId="{CE6D9563-9C0E-4E25-A4D3-CD8C952274EA}" type="pres">
      <dgm:prSet presAssocID="{E52BD782-773A-4BBC-A427-7F7B3E484CAC}" presName="vert2" presStyleCnt="0"/>
      <dgm:spPr/>
    </dgm:pt>
    <dgm:pt modelId="{A481819E-F296-47C4-8AAD-A3599D734787}" type="pres">
      <dgm:prSet presAssocID="{E52BD782-773A-4BBC-A427-7F7B3E484CAC}" presName="thinLine2b" presStyleLbl="callout" presStyleIdx="0" presStyleCnt="3"/>
      <dgm:spPr/>
    </dgm:pt>
    <dgm:pt modelId="{94714375-1F11-4464-A28E-B17E75412A2A}" type="pres">
      <dgm:prSet presAssocID="{E52BD782-773A-4BBC-A427-7F7B3E484CAC}" presName="vertSpace2b" presStyleCnt="0"/>
      <dgm:spPr/>
    </dgm:pt>
    <dgm:pt modelId="{28990228-2465-437A-8167-B716847FB774}" type="pres">
      <dgm:prSet presAssocID="{A4FC6108-9214-42E5-A1B1-E72A8E0431F3}" presName="horz2" presStyleCnt="0"/>
      <dgm:spPr/>
    </dgm:pt>
    <dgm:pt modelId="{CE361C88-5CE5-4786-AF64-2CB36EB390E3}" type="pres">
      <dgm:prSet presAssocID="{A4FC6108-9214-42E5-A1B1-E72A8E0431F3}" presName="horzSpace2" presStyleCnt="0"/>
      <dgm:spPr/>
    </dgm:pt>
    <dgm:pt modelId="{EAC89710-C369-4DFD-BCFD-E899ECFC4BDF}" type="pres">
      <dgm:prSet presAssocID="{A4FC6108-9214-42E5-A1B1-E72A8E0431F3}" presName="tx2" presStyleLbl="revTx" presStyleIdx="2" presStyleCnt="4"/>
      <dgm:spPr/>
    </dgm:pt>
    <dgm:pt modelId="{98DBBF5C-373A-4E21-A386-C500A2BF48B5}" type="pres">
      <dgm:prSet presAssocID="{A4FC6108-9214-42E5-A1B1-E72A8E0431F3}" presName="vert2" presStyleCnt="0"/>
      <dgm:spPr/>
    </dgm:pt>
    <dgm:pt modelId="{AA575B2B-CCF2-4D17-BD68-F739F341689B}" type="pres">
      <dgm:prSet presAssocID="{A4FC6108-9214-42E5-A1B1-E72A8E0431F3}" presName="thinLine2b" presStyleLbl="callout" presStyleIdx="1" presStyleCnt="3"/>
      <dgm:spPr/>
    </dgm:pt>
    <dgm:pt modelId="{D4004AAC-1A17-4272-886D-E0D61B8FBDE8}" type="pres">
      <dgm:prSet presAssocID="{A4FC6108-9214-42E5-A1B1-E72A8E0431F3}" presName="vertSpace2b" presStyleCnt="0"/>
      <dgm:spPr/>
    </dgm:pt>
    <dgm:pt modelId="{BDCDD250-D4FF-4118-A09F-9E7AB1F1933F}" type="pres">
      <dgm:prSet presAssocID="{BDE9CE00-8711-4CAF-8E5A-E6A9C33E962F}" presName="horz2" presStyleCnt="0"/>
      <dgm:spPr/>
    </dgm:pt>
    <dgm:pt modelId="{B29AB057-CCB6-4E1E-B192-1449B2EA6056}" type="pres">
      <dgm:prSet presAssocID="{BDE9CE00-8711-4CAF-8E5A-E6A9C33E962F}" presName="horzSpace2" presStyleCnt="0"/>
      <dgm:spPr/>
    </dgm:pt>
    <dgm:pt modelId="{3A1C9309-97D9-4906-9C1E-49CF4CBD851E}" type="pres">
      <dgm:prSet presAssocID="{BDE9CE00-8711-4CAF-8E5A-E6A9C33E962F}" presName="tx2" presStyleLbl="revTx" presStyleIdx="3" presStyleCnt="4"/>
      <dgm:spPr/>
    </dgm:pt>
    <dgm:pt modelId="{D6EFE722-AC30-420A-8595-3AFC1208B264}" type="pres">
      <dgm:prSet presAssocID="{BDE9CE00-8711-4CAF-8E5A-E6A9C33E962F}" presName="vert2" presStyleCnt="0"/>
      <dgm:spPr/>
    </dgm:pt>
    <dgm:pt modelId="{E6602635-4479-4E87-A62D-6AD60CF71792}" type="pres">
      <dgm:prSet presAssocID="{BDE9CE00-8711-4CAF-8E5A-E6A9C33E962F}" presName="thinLine2b" presStyleLbl="callout" presStyleIdx="2" presStyleCnt="3"/>
      <dgm:spPr/>
    </dgm:pt>
    <dgm:pt modelId="{65F3A0B3-512C-40CF-91A9-B55EA82AAF93}" type="pres">
      <dgm:prSet presAssocID="{BDE9CE00-8711-4CAF-8E5A-E6A9C33E962F}" presName="vertSpace2b" presStyleCnt="0"/>
      <dgm:spPr/>
    </dgm:pt>
  </dgm:ptLst>
  <dgm:cxnLst>
    <dgm:cxn modelId="{F9EBD707-ADB9-4781-9E8E-B1A27E25685E}" type="presOf" srcId="{96AAF518-880E-4966-9B66-F99E195A2FA7}" destId="{F1D1D2C3-732E-4D65-BF58-AD5393631423}" srcOrd="0" destOrd="0" presId="urn:microsoft.com/office/officeart/2008/layout/LinedList"/>
    <dgm:cxn modelId="{8CE5512B-BE5A-4B2C-A9C1-9030C6A74E4A}" type="presOf" srcId="{E52BD782-773A-4BBC-A427-7F7B3E484CAC}" destId="{428DA086-039D-48A9-9B23-0669C1FE9008}" srcOrd="0" destOrd="0" presId="urn:microsoft.com/office/officeart/2008/layout/LinedList"/>
    <dgm:cxn modelId="{A1897035-5D80-4808-AFB8-4EF59DC7FF82}" type="presOf" srcId="{41322AF8-6398-4DF7-8A54-5DA6E700C1D6}" destId="{F8E7AA70-469D-464C-B884-2B501EA1E793}" srcOrd="0" destOrd="0" presId="urn:microsoft.com/office/officeart/2008/layout/LinedList"/>
    <dgm:cxn modelId="{5AB99067-2DF6-4397-932F-3DC2676DBFC1}" type="presOf" srcId="{A4FC6108-9214-42E5-A1B1-E72A8E0431F3}" destId="{EAC89710-C369-4DFD-BCFD-E899ECFC4BDF}" srcOrd="0" destOrd="0" presId="urn:microsoft.com/office/officeart/2008/layout/LinedList"/>
    <dgm:cxn modelId="{FF4E586D-3200-4E77-9112-9BDD198D9ABC}" srcId="{41322AF8-6398-4DF7-8A54-5DA6E700C1D6}" destId="{E52BD782-773A-4BBC-A427-7F7B3E484CAC}" srcOrd="0" destOrd="0" parTransId="{64600209-6C98-44DF-A295-3FB53B06CBB1}" sibTransId="{C27961DC-E764-4987-8751-2FBC0D7C5F2E}"/>
    <dgm:cxn modelId="{4B842686-7441-482A-A584-A5AB8D3AF6D9}" srcId="{41322AF8-6398-4DF7-8A54-5DA6E700C1D6}" destId="{A4FC6108-9214-42E5-A1B1-E72A8E0431F3}" srcOrd="1" destOrd="0" parTransId="{C5E3C060-3CC0-4B8E-A085-47B0B88B133E}" sibTransId="{9BAFCB15-7DB5-4F33-9C9D-32CB2290B0FA}"/>
    <dgm:cxn modelId="{DBF89B88-E2BD-48D5-86CE-43F133332207}" srcId="{41322AF8-6398-4DF7-8A54-5DA6E700C1D6}" destId="{BDE9CE00-8711-4CAF-8E5A-E6A9C33E962F}" srcOrd="2" destOrd="0" parTransId="{78976E3E-EA2A-4985-8C81-961F72584A58}" sibTransId="{716AC671-E202-4E72-9811-A4D044EBF88F}"/>
    <dgm:cxn modelId="{52FFF08E-B37C-44B6-8408-E10A68D4E530}" srcId="{96AAF518-880E-4966-9B66-F99E195A2FA7}" destId="{41322AF8-6398-4DF7-8A54-5DA6E700C1D6}" srcOrd="0" destOrd="0" parTransId="{02070AAB-38CF-49CD-8E9E-45E21CC64433}" sibTransId="{7BD6CCCD-A74B-4F2E-991E-1F7C9F5EA32D}"/>
    <dgm:cxn modelId="{ADEF7CB5-5210-4F6F-8847-49EAC7BBB9A2}" type="presOf" srcId="{BDE9CE00-8711-4CAF-8E5A-E6A9C33E962F}" destId="{3A1C9309-97D9-4906-9C1E-49CF4CBD851E}" srcOrd="0" destOrd="0" presId="urn:microsoft.com/office/officeart/2008/layout/LinedList"/>
    <dgm:cxn modelId="{10704CF5-61E6-4191-BB8F-2F217C3F6AEF}" type="presParOf" srcId="{F1D1D2C3-732E-4D65-BF58-AD5393631423}" destId="{F8D80EC4-336E-4D54-A097-81014EE4D9F8}" srcOrd="0" destOrd="0" presId="urn:microsoft.com/office/officeart/2008/layout/LinedList"/>
    <dgm:cxn modelId="{27FF9967-7DCC-4485-9A71-E8765AC09BDF}" type="presParOf" srcId="{F1D1D2C3-732E-4D65-BF58-AD5393631423}" destId="{F71BEEA9-8A0C-4ADF-8D00-3BC095C9A5C7}" srcOrd="1" destOrd="0" presId="urn:microsoft.com/office/officeart/2008/layout/LinedList"/>
    <dgm:cxn modelId="{49361388-911D-4562-955E-EB7A7F579A6E}" type="presParOf" srcId="{F71BEEA9-8A0C-4ADF-8D00-3BC095C9A5C7}" destId="{F8E7AA70-469D-464C-B884-2B501EA1E793}" srcOrd="0" destOrd="0" presId="urn:microsoft.com/office/officeart/2008/layout/LinedList"/>
    <dgm:cxn modelId="{74923AFE-6927-49F7-B1EF-AA7B73AD8A70}" type="presParOf" srcId="{F71BEEA9-8A0C-4ADF-8D00-3BC095C9A5C7}" destId="{B07CB008-ECC6-47CB-9596-1B1245EC61C9}" srcOrd="1" destOrd="0" presId="urn:microsoft.com/office/officeart/2008/layout/LinedList"/>
    <dgm:cxn modelId="{58549883-7A97-49EC-A494-E4A9A664FC49}" type="presParOf" srcId="{B07CB008-ECC6-47CB-9596-1B1245EC61C9}" destId="{3E96594E-6250-4F8B-9CF7-72E12698038F}" srcOrd="0" destOrd="0" presId="urn:microsoft.com/office/officeart/2008/layout/LinedList"/>
    <dgm:cxn modelId="{0C23F94B-96CD-420E-B2A5-06369B44D26D}" type="presParOf" srcId="{B07CB008-ECC6-47CB-9596-1B1245EC61C9}" destId="{A4F02996-0993-47DD-9171-C73622212BBA}" srcOrd="1" destOrd="0" presId="urn:microsoft.com/office/officeart/2008/layout/LinedList"/>
    <dgm:cxn modelId="{2FC8892A-66EE-44E5-9D82-76F1A73DF69A}" type="presParOf" srcId="{A4F02996-0993-47DD-9171-C73622212BBA}" destId="{0526C6A3-FF43-4C4B-BF5C-24AE6DE19F7C}" srcOrd="0" destOrd="0" presId="urn:microsoft.com/office/officeart/2008/layout/LinedList"/>
    <dgm:cxn modelId="{A4820228-D673-4548-9B9F-A12317ECDB65}" type="presParOf" srcId="{A4F02996-0993-47DD-9171-C73622212BBA}" destId="{428DA086-039D-48A9-9B23-0669C1FE9008}" srcOrd="1" destOrd="0" presId="urn:microsoft.com/office/officeart/2008/layout/LinedList"/>
    <dgm:cxn modelId="{ED9695B8-1971-490B-837E-594725609BCB}" type="presParOf" srcId="{A4F02996-0993-47DD-9171-C73622212BBA}" destId="{CE6D9563-9C0E-4E25-A4D3-CD8C952274EA}" srcOrd="2" destOrd="0" presId="urn:microsoft.com/office/officeart/2008/layout/LinedList"/>
    <dgm:cxn modelId="{5B5664AC-7C01-45A2-8C2D-8411DF54930D}" type="presParOf" srcId="{B07CB008-ECC6-47CB-9596-1B1245EC61C9}" destId="{A481819E-F296-47C4-8AAD-A3599D734787}" srcOrd="2" destOrd="0" presId="urn:microsoft.com/office/officeart/2008/layout/LinedList"/>
    <dgm:cxn modelId="{71B74805-272A-4CA9-A013-E39CFCA00479}" type="presParOf" srcId="{B07CB008-ECC6-47CB-9596-1B1245EC61C9}" destId="{94714375-1F11-4464-A28E-B17E75412A2A}" srcOrd="3" destOrd="0" presId="urn:microsoft.com/office/officeart/2008/layout/LinedList"/>
    <dgm:cxn modelId="{7CEB68DF-F0A2-478F-9D50-677FEDB0CBB9}" type="presParOf" srcId="{B07CB008-ECC6-47CB-9596-1B1245EC61C9}" destId="{28990228-2465-437A-8167-B716847FB774}" srcOrd="4" destOrd="0" presId="urn:microsoft.com/office/officeart/2008/layout/LinedList"/>
    <dgm:cxn modelId="{E2E5874F-6B08-430F-9988-64F070228EE5}" type="presParOf" srcId="{28990228-2465-437A-8167-B716847FB774}" destId="{CE361C88-5CE5-4786-AF64-2CB36EB390E3}" srcOrd="0" destOrd="0" presId="urn:microsoft.com/office/officeart/2008/layout/LinedList"/>
    <dgm:cxn modelId="{E3686077-8AD2-4048-BB1E-2D62858CF95D}" type="presParOf" srcId="{28990228-2465-437A-8167-B716847FB774}" destId="{EAC89710-C369-4DFD-BCFD-E899ECFC4BDF}" srcOrd="1" destOrd="0" presId="urn:microsoft.com/office/officeart/2008/layout/LinedList"/>
    <dgm:cxn modelId="{CD8F903E-0B01-4A9C-A73E-90FC4D9F2CD1}" type="presParOf" srcId="{28990228-2465-437A-8167-B716847FB774}" destId="{98DBBF5C-373A-4E21-A386-C500A2BF48B5}" srcOrd="2" destOrd="0" presId="urn:microsoft.com/office/officeart/2008/layout/LinedList"/>
    <dgm:cxn modelId="{B8D8511A-4322-410A-854F-52F4B13DAAF3}" type="presParOf" srcId="{B07CB008-ECC6-47CB-9596-1B1245EC61C9}" destId="{AA575B2B-CCF2-4D17-BD68-F739F341689B}" srcOrd="5" destOrd="0" presId="urn:microsoft.com/office/officeart/2008/layout/LinedList"/>
    <dgm:cxn modelId="{0E876F9F-04EB-43FF-8A4F-1E1257DB8C84}" type="presParOf" srcId="{B07CB008-ECC6-47CB-9596-1B1245EC61C9}" destId="{D4004AAC-1A17-4272-886D-E0D61B8FBDE8}" srcOrd="6" destOrd="0" presId="urn:microsoft.com/office/officeart/2008/layout/LinedList"/>
    <dgm:cxn modelId="{C0E98ACD-305B-45D4-A1AC-0EF712B71DF1}" type="presParOf" srcId="{B07CB008-ECC6-47CB-9596-1B1245EC61C9}" destId="{BDCDD250-D4FF-4118-A09F-9E7AB1F1933F}" srcOrd="7" destOrd="0" presId="urn:microsoft.com/office/officeart/2008/layout/LinedList"/>
    <dgm:cxn modelId="{9DBA6E3F-1BD7-43AC-9AB0-93467CA880E8}" type="presParOf" srcId="{BDCDD250-D4FF-4118-A09F-9E7AB1F1933F}" destId="{B29AB057-CCB6-4E1E-B192-1449B2EA6056}" srcOrd="0" destOrd="0" presId="urn:microsoft.com/office/officeart/2008/layout/LinedList"/>
    <dgm:cxn modelId="{F5E8AA62-B183-4FA2-B1AA-891C0AC39F09}" type="presParOf" srcId="{BDCDD250-D4FF-4118-A09F-9E7AB1F1933F}" destId="{3A1C9309-97D9-4906-9C1E-49CF4CBD851E}" srcOrd="1" destOrd="0" presId="urn:microsoft.com/office/officeart/2008/layout/LinedList"/>
    <dgm:cxn modelId="{A13E56D6-9F6F-4767-93E8-A3E2DFBA6EB1}" type="presParOf" srcId="{BDCDD250-D4FF-4118-A09F-9E7AB1F1933F}" destId="{D6EFE722-AC30-420A-8595-3AFC1208B264}" srcOrd="2" destOrd="0" presId="urn:microsoft.com/office/officeart/2008/layout/LinedList"/>
    <dgm:cxn modelId="{9F34EF5F-8A66-459C-9BFE-39FEB8804D47}" type="presParOf" srcId="{B07CB008-ECC6-47CB-9596-1B1245EC61C9}" destId="{E6602635-4479-4E87-A62D-6AD60CF71792}" srcOrd="8" destOrd="0" presId="urn:microsoft.com/office/officeart/2008/layout/LinedList"/>
    <dgm:cxn modelId="{8B39B0D7-48C2-42B1-BF6B-3DF5B63DDB03}" type="presParOf" srcId="{B07CB008-ECC6-47CB-9596-1B1245EC61C9}" destId="{65F3A0B3-512C-40CF-91A9-B55EA82AAF9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EEBD7-30B5-4D56-99B9-1455C1DD600A}">
      <dsp:nvSpPr>
        <dsp:cNvPr id="0" name=""/>
        <dsp:cNvSpPr/>
      </dsp:nvSpPr>
      <dsp:spPr>
        <a:xfrm>
          <a:off x="-4859511" y="-744721"/>
          <a:ext cx="5787825" cy="5787825"/>
        </a:xfrm>
        <a:prstGeom prst="blockArc">
          <a:avLst>
            <a:gd name="adj1" fmla="val 18900000"/>
            <a:gd name="adj2" fmla="val 2700000"/>
            <a:gd name="adj3" fmla="val 37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40B1D-D459-402A-BD5B-CFC20A5AAA45}">
      <dsp:nvSpPr>
        <dsp:cNvPr id="0" name=""/>
        <dsp:cNvSpPr/>
      </dsp:nvSpPr>
      <dsp:spPr>
        <a:xfrm>
          <a:off x="597044" y="429838"/>
          <a:ext cx="8329921" cy="859676"/>
        </a:xfrm>
        <a:prstGeom prst="rect">
          <a:avLst/>
        </a:prstGeom>
        <a:solidFill>
          <a:schemeClr val="accent5">
            <a:lumMod val="7500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2368"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Testing </a:t>
          </a:r>
          <a:endParaRPr lang="en-ID" sz="2700" kern="1200" dirty="0"/>
        </a:p>
      </dsp:txBody>
      <dsp:txXfrm>
        <a:off x="597044" y="429838"/>
        <a:ext cx="8329921" cy="859676"/>
      </dsp:txXfrm>
    </dsp:sp>
    <dsp:sp modelId="{E0393DB0-81DE-48C2-A7BE-05E3F3D7A927}">
      <dsp:nvSpPr>
        <dsp:cNvPr id="0" name=""/>
        <dsp:cNvSpPr/>
      </dsp:nvSpPr>
      <dsp:spPr>
        <a:xfrm>
          <a:off x="59746" y="322378"/>
          <a:ext cx="1074595" cy="10745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839560-AC3D-4D3D-8A9F-2AB6CABCEEB3}">
      <dsp:nvSpPr>
        <dsp:cNvPr id="0" name=""/>
        <dsp:cNvSpPr/>
      </dsp:nvSpPr>
      <dsp:spPr>
        <a:xfrm>
          <a:off x="909537" y="1719352"/>
          <a:ext cx="8017429" cy="859676"/>
        </a:xfrm>
        <a:prstGeom prst="rect">
          <a:avLst/>
        </a:prstGeom>
        <a:solidFill>
          <a:schemeClr val="accent2">
            <a:lumMod val="7500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2368"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Deployment Activities </a:t>
          </a:r>
        </a:p>
      </dsp:txBody>
      <dsp:txXfrm>
        <a:off x="909537" y="1719352"/>
        <a:ext cx="8017429" cy="859676"/>
      </dsp:txXfrm>
    </dsp:sp>
    <dsp:sp modelId="{2963BFD1-A165-4B19-BE6E-ED8D4E0CB816}">
      <dsp:nvSpPr>
        <dsp:cNvPr id="0" name=""/>
        <dsp:cNvSpPr/>
      </dsp:nvSpPr>
      <dsp:spPr>
        <a:xfrm>
          <a:off x="372239" y="1611893"/>
          <a:ext cx="1074595" cy="1074595"/>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9665DA-323D-49E5-ADBD-07CC8C5D686D}">
      <dsp:nvSpPr>
        <dsp:cNvPr id="0" name=""/>
        <dsp:cNvSpPr/>
      </dsp:nvSpPr>
      <dsp:spPr>
        <a:xfrm>
          <a:off x="597044" y="3008867"/>
          <a:ext cx="8329921" cy="859676"/>
        </a:xfrm>
        <a:prstGeom prst="rect">
          <a:avLst/>
        </a:prstGeom>
        <a:solidFill>
          <a:schemeClr val="accent6">
            <a:lumMod val="60000"/>
            <a:lumOff val="40000"/>
          </a:schemeClr>
        </a:solidFill>
        <a:ln w="381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2368"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Managing Implementation, Testing, and Deployment</a:t>
          </a:r>
        </a:p>
      </dsp:txBody>
      <dsp:txXfrm>
        <a:off x="597044" y="3008867"/>
        <a:ext cx="8329921" cy="859676"/>
      </dsp:txXfrm>
    </dsp:sp>
    <dsp:sp modelId="{442DF15D-ABAF-4910-9557-AAB0D13A95A5}">
      <dsp:nvSpPr>
        <dsp:cNvPr id="0" name=""/>
        <dsp:cNvSpPr/>
      </dsp:nvSpPr>
      <dsp:spPr>
        <a:xfrm>
          <a:off x="59746" y="2901407"/>
          <a:ext cx="1074595" cy="1074595"/>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FA419-0E53-4778-9699-720890043102}">
      <dsp:nvSpPr>
        <dsp:cNvPr id="0" name=""/>
        <dsp:cNvSpPr/>
      </dsp:nvSpPr>
      <dsp:spPr>
        <a:xfrm rot="5400000">
          <a:off x="3796153" y="-1181955"/>
          <a:ext cx="1551092" cy="4302776"/>
        </a:xfrm>
        <a:prstGeom prst="round2SameRect">
          <a:avLst/>
        </a:prstGeom>
        <a:solidFill>
          <a:schemeClr val="accent3">
            <a:alpha val="90000"/>
            <a:tint val="55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baseline="0"/>
            <a:t>UAT covers these areas:</a:t>
          </a:r>
          <a:endParaRPr lang="en-ID" sz="1800" kern="1200"/>
        </a:p>
        <a:p>
          <a:pPr marL="342900" lvl="2" indent="-171450" algn="l" defTabSz="800100">
            <a:lnSpc>
              <a:spcPct val="90000"/>
            </a:lnSpc>
            <a:spcBef>
              <a:spcPct val="0"/>
            </a:spcBef>
            <a:spcAft>
              <a:spcPct val="15000"/>
            </a:spcAft>
            <a:buChar char="•"/>
          </a:pPr>
          <a:r>
            <a:rPr lang="en-US" sz="1800" b="0" i="0" kern="1200" baseline="0"/>
            <a:t>Planning the UAT</a:t>
          </a:r>
          <a:endParaRPr lang="en-ID" sz="1800" kern="1200"/>
        </a:p>
        <a:p>
          <a:pPr marL="342900" lvl="2" indent="-171450" algn="l" defTabSz="800100">
            <a:lnSpc>
              <a:spcPct val="90000"/>
            </a:lnSpc>
            <a:spcBef>
              <a:spcPct val="0"/>
            </a:spcBef>
            <a:spcAft>
              <a:spcPct val="15000"/>
            </a:spcAft>
            <a:buChar char="•"/>
          </a:pPr>
          <a:r>
            <a:rPr lang="en-US" sz="1800" b="0" i="0" kern="1200" baseline="0"/>
            <a:t>Preparation and Pre-UAT Activities</a:t>
          </a:r>
          <a:endParaRPr lang="en-ID" sz="1800" kern="1200"/>
        </a:p>
        <a:p>
          <a:pPr marL="342900" lvl="2" indent="-171450" algn="l" defTabSz="800100">
            <a:lnSpc>
              <a:spcPct val="90000"/>
            </a:lnSpc>
            <a:spcBef>
              <a:spcPct val="0"/>
            </a:spcBef>
            <a:spcAft>
              <a:spcPct val="15000"/>
            </a:spcAft>
            <a:buChar char="•"/>
          </a:pPr>
          <a:r>
            <a:rPr lang="en-US" sz="1800" b="0" i="0" kern="1200" baseline="0"/>
            <a:t>Management and Execution of the UAT</a:t>
          </a:r>
          <a:endParaRPr lang="en-ID" sz="1800" kern="1200"/>
        </a:p>
      </dsp:txBody>
      <dsp:txXfrm rot="-5400000">
        <a:off x="2420311" y="269605"/>
        <a:ext cx="4227058" cy="1399656"/>
      </dsp:txXfrm>
    </dsp:sp>
    <dsp:sp modelId="{6257E5B1-B1C2-4C67-A575-C965E1366E04}">
      <dsp:nvSpPr>
        <dsp:cNvPr id="0" name=""/>
        <dsp:cNvSpPr/>
      </dsp:nvSpPr>
      <dsp:spPr>
        <a:xfrm>
          <a:off x="0" y="0"/>
          <a:ext cx="2420311" cy="1938866"/>
        </a:xfrm>
        <a:prstGeom prst="roundRect">
          <a:avLst/>
        </a:prstGeom>
        <a:solidFill>
          <a:schemeClr val="accent3">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User Acceptance Testing (UAT)</a:t>
          </a:r>
          <a:endParaRPr lang="en-ID" sz="2800" kern="1200" dirty="0"/>
        </a:p>
      </dsp:txBody>
      <dsp:txXfrm>
        <a:off x="94648" y="94648"/>
        <a:ext cx="2231015" cy="17495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7F3CE-4A90-402C-AD8E-EAAB3B4782B6}">
      <dsp:nvSpPr>
        <dsp:cNvPr id="0" name=""/>
        <dsp:cNvSpPr/>
      </dsp:nvSpPr>
      <dsp:spPr>
        <a:xfrm>
          <a:off x="0" y="0"/>
          <a:ext cx="8555064" cy="0"/>
        </a:xfrm>
        <a:prstGeom prst="line">
          <a:avLst/>
        </a:prstGeom>
        <a:solidFill>
          <a:schemeClr val="accent4">
            <a:shade val="50000"/>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7D696DD-037C-43BA-82D3-407639B83248}">
      <dsp:nvSpPr>
        <dsp:cNvPr id="0" name=""/>
        <dsp:cNvSpPr/>
      </dsp:nvSpPr>
      <dsp:spPr>
        <a:xfrm>
          <a:off x="0" y="0"/>
          <a:ext cx="8555064" cy="1069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Once a new system has been developed and tested, it must be placed into operation. </a:t>
          </a:r>
        </a:p>
      </dsp:txBody>
      <dsp:txXfrm>
        <a:off x="0" y="0"/>
        <a:ext cx="8555064" cy="1069383"/>
      </dsp:txXfrm>
    </dsp:sp>
    <dsp:sp modelId="{2D1A844D-181A-451F-9B6C-834E7E3ED25F}">
      <dsp:nvSpPr>
        <dsp:cNvPr id="0" name=""/>
        <dsp:cNvSpPr/>
      </dsp:nvSpPr>
      <dsp:spPr>
        <a:xfrm>
          <a:off x="0" y="1069383"/>
          <a:ext cx="8555064" cy="0"/>
        </a:xfrm>
        <a:prstGeom prst="line">
          <a:avLst/>
        </a:prstGeom>
        <a:solidFill>
          <a:schemeClr val="accent4">
            <a:shade val="50000"/>
            <a:hueOff val="-156564"/>
            <a:satOff val="15326"/>
            <a:lumOff val="21127"/>
            <a:alphaOff val="0"/>
          </a:schemeClr>
        </a:solidFill>
        <a:ln w="25400" cap="flat" cmpd="sng" algn="ctr">
          <a:solidFill>
            <a:schemeClr val="accent4">
              <a:shade val="50000"/>
              <a:hueOff val="-156564"/>
              <a:satOff val="15326"/>
              <a:lumOff val="211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13FB0EC-28AE-4DBC-BC45-25AC7BB38F38}">
      <dsp:nvSpPr>
        <dsp:cNvPr id="0" name=""/>
        <dsp:cNvSpPr/>
      </dsp:nvSpPr>
      <dsp:spPr>
        <a:xfrm>
          <a:off x="0" y="1069383"/>
          <a:ext cx="8555064" cy="1069383"/>
        </a:xfrm>
        <a:prstGeom prst="rect">
          <a:avLst/>
        </a:prstGeom>
        <a:solidFill>
          <a:schemeClr val="accent4">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Deployment activities (see Figure) involve many conflicting constraints, including cost, the need to maintain positive customer relations, the need to support employees, logistical complexity, and overall risk to the organization. </a:t>
          </a:r>
        </a:p>
      </dsp:txBody>
      <dsp:txXfrm>
        <a:off x="0" y="1069383"/>
        <a:ext cx="8555064" cy="1069383"/>
      </dsp:txXfrm>
    </dsp:sp>
    <dsp:sp modelId="{CE8C788B-0F27-481C-9009-CC72C60F6B04}">
      <dsp:nvSpPr>
        <dsp:cNvPr id="0" name=""/>
        <dsp:cNvSpPr/>
      </dsp:nvSpPr>
      <dsp:spPr>
        <a:xfrm>
          <a:off x="0" y="2138766"/>
          <a:ext cx="8555064" cy="0"/>
        </a:xfrm>
        <a:prstGeom prst="line">
          <a:avLst/>
        </a:prstGeom>
        <a:solidFill>
          <a:schemeClr val="accent4">
            <a:shade val="50000"/>
            <a:hueOff val="-313127"/>
            <a:satOff val="30653"/>
            <a:lumOff val="42255"/>
            <a:alphaOff val="0"/>
          </a:schemeClr>
        </a:solidFill>
        <a:ln w="25400" cap="flat" cmpd="sng" algn="ctr">
          <a:solidFill>
            <a:schemeClr val="accent4">
              <a:shade val="50000"/>
              <a:hueOff val="-313127"/>
              <a:satOff val="30653"/>
              <a:lumOff val="42255"/>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43CAB41-E4EB-466B-A0B5-C06ED7BC30A2}">
      <dsp:nvSpPr>
        <dsp:cNvPr id="0" name=""/>
        <dsp:cNvSpPr/>
      </dsp:nvSpPr>
      <dsp:spPr>
        <a:xfrm>
          <a:off x="0" y="2138766"/>
          <a:ext cx="8555064" cy="1069383"/>
        </a:xfrm>
        <a:prstGeom prst="rect">
          <a:avLst/>
        </a:prstGeom>
        <a:solidFill>
          <a:schemeClr val="accent4">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User acceptance and other test types were described in the previous section. </a:t>
          </a:r>
        </a:p>
      </dsp:txBody>
      <dsp:txXfrm>
        <a:off x="0" y="2138766"/>
        <a:ext cx="8555064" cy="1069383"/>
      </dsp:txXfrm>
    </dsp:sp>
    <dsp:sp modelId="{DE34FA1E-05E2-4312-AE31-26EF07BACE44}">
      <dsp:nvSpPr>
        <dsp:cNvPr id="0" name=""/>
        <dsp:cNvSpPr/>
      </dsp:nvSpPr>
      <dsp:spPr>
        <a:xfrm>
          <a:off x="0" y="3208149"/>
          <a:ext cx="8555064" cy="0"/>
        </a:xfrm>
        <a:prstGeom prst="line">
          <a:avLst/>
        </a:prstGeom>
        <a:solidFill>
          <a:schemeClr val="accent4">
            <a:shade val="50000"/>
            <a:hueOff val="-156564"/>
            <a:satOff val="15326"/>
            <a:lumOff val="21127"/>
            <a:alphaOff val="0"/>
          </a:schemeClr>
        </a:solidFill>
        <a:ln w="25400" cap="flat" cmpd="sng" algn="ctr">
          <a:solidFill>
            <a:schemeClr val="accent4">
              <a:shade val="50000"/>
              <a:hueOff val="-156564"/>
              <a:satOff val="15326"/>
              <a:lumOff val="211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77F4CB9-65AD-4F87-BC5B-302B6F550952}">
      <dsp:nvSpPr>
        <dsp:cNvPr id="0" name=""/>
        <dsp:cNvSpPr/>
      </dsp:nvSpPr>
      <dsp:spPr>
        <a:xfrm>
          <a:off x="0" y="3208149"/>
          <a:ext cx="8555064" cy="1069383"/>
        </a:xfrm>
        <a:prstGeom prst="rect">
          <a:avLst/>
        </a:prstGeom>
        <a:solidFill>
          <a:schemeClr val="accent4">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Multiple types of tests are often performed concurrently because later project iterations typically include implementation and deployment activities.</a:t>
          </a:r>
        </a:p>
      </dsp:txBody>
      <dsp:txXfrm>
        <a:off x="0" y="3208149"/>
        <a:ext cx="8555064" cy="10693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AAA4D-5F38-4DEC-B4B2-DD4AAE47E779}">
      <dsp:nvSpPr>
        <dsp:cNvPr id="0" name=""/>
        <dsp:cNvSpPr/>
      </dsp:nvSpPr>
      <dsp:spPr>
        <a:xfrm>
          <a:off x="0" y="0"/>
          <a:ext cx="8772041" cy="0"/>
        </a:xfrm>
        <a:prstGeom prst="line">
          <a:avLst/>
        </a:prstGeom>
        <a:solidFill>
          <a:schemeClr val="accent4">
            <a:shade val="80000"/>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59811A2-23F0-4D66-BDD0-E3BA9E566457}">
      <dsp:nvSpPr>
        <dsp:cNvPr id="0" name=""/>
        <dsp:cNvSpPr/>
      </dsp:nvSpPr>
      <dsp:spPr>
        <a:xfrm>
          <a:off x="0" y="0"/>
          <a:ext cx="1754408" cy="4285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Reloading Databases</a:t>
          </a:r>
        </a:p>
      </dsp:txBody>
      <dsp:txXfrm>
        <a:off x="0" y="0"/>
        <a:ext cx="1754408" cy="4285281"/>
      </dsp:txXfrm>
    </dsp:sp>
    <dsp:sp modelId="{9DD4E242-8FF1-4F3A-8CB0-12565CCE55A4}">
      <dsp:nvSpPr>
        <dsp:cNvPr id="0" name=""/>
        <dsp:cNvSpPr/>
      </dsp:nvSpPr>
      <dsp:spPr>
        <a:xfrm>
          <a:off x="1885988" y="89451"/>
          <a:ext cx="6886052" cy="1789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More complex changes to database structure may require creating an entirely new database and copying and converting data from the old database to the new database.</a:t>
          </a:r>
        </a:p>
      </dsp:txBody>
      <dsp:txXfrm>
        <a:off x="1885988" y="89451"/>
        <a:ext cx="6886052" cy="1789021"/>
      </dsp:txXfrm>
    </dsp:sp>
    <dsp:sp modelId="{13C35BEF-0F16-4D3A-A3F1-45F8D597B58B}">
      <dsp:nvSpPr>
        <dsp:cNvPr id="0" name=""/>
        <dsp:cNvSpPr/>
      </dsp:nvSpPr>
      <dsp:spPr>
        <a:xfrm>
          <a:off x="1754408" y="1878472"/>
          <a:ext cx="7017632"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EC0BD95-0AF2-4E6D-A3AD-AABE5D3F1298}">
      <dsp:nvSpPr>
        <dsp:cNvPr id="0" name=""/>
        <dsp:cNvSpPr/>
      </dsp:nvSpPr>
      <dsp:spPr>
        <a:xfrm>
          <a:off x="1885988" y="2041648"/>
          <a:ext cx="6886052" cy="2225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 middle of Figure shows a more complex approach that uses an export utility, an import utility, and a temporary data store. This approach might be employed when the source and target databases employ different database technologies; no utility exists that can directly translate from one to the other, but a “neutral” format exists that can serve as a bridge.</a:t>
          </a:r>
        </a:p>
      </dsp:txBody>
      <dsp:txXfrm>
        <a:off x="1885988" y="2041648"/>
        <a:ext cx="6886052" cy="2225488"/>
      </dsp:txXfrm>
    </dsp:sp>
    <dsp:sp modelId="{FC1A52D7-330B-4F6C-8ECD-3982E5CC5290}">
      <dsp:nvSpPr>
        <dsp:cNvPr id="0" name=""/>
        <dsp:cNvSpPr/>
      </dsp:nvSpPr>
      <dsp:spPr>
        <a:xfrm>
          <a:off x="1754408" y="4193411"/>
          <a:ext cx="7017632"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A5742-F3AE-4AFC-940D-E520988C35C7}">
      <dsp:nvSpPr>
        <dsp:cNvPr id="0" name=""/>
        <dsp:cNvSpPr/>
      </dsp:nvSpPr>
      <dsp:spPr>
        <a:xfrm>
          <a:off x="0" y="0"/>
          <a:ext cx="8880529" cy="0"/>
        </a:xfrm>
        <a:prstGeom prst="line">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155FB2-4598-41F8-A61E-E36651421455}">
      <dsp:nvSpPr>
        <dsp:cNvPr id="0" name=""/>
        <dsp:cNvSpPr/>
      </dsp:nvSpPr>
      <dsp:spPr>
        <a:xfrm>
          <a:off x="0" y="0"/>
          <a:ext cx="1776105" cy="4602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Training Users</a:t>
          </a:r>
        </a:p>
      </dsp:txBody>
      <dsp:txXfrm>
        <a:off x="0" y="0"/>
        <a:ext cx="1776105" cy="4602996"/>
      </dsp:txXfrm>
    </dsp:sp>
    <dsp:sp modelId="{E5916E42-D927-455B-835B-1F267ADF2614}">
      <dsp:nvSpPr>
        <dsp:cNvPr id="0" name=""/>
        <dsp:cNvSpPr/>
      </dsp:nvSpPr>
      <dsp:spPr>
        <a:xfrm>
          <a:off x="1909313" y="54109"/>
          <a:ext cx="6971215" cy="108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Training two classes of users—end users and system operators—is an essential part of any system deployment project. </a:t>
          </a:r>
        </a:p>
      </dsp:txBody>
      <dsp:txXfrm>
        <a:off x="1909313" y="54109"/>
        <a:ext cx="6971215" cy="1082198"/>
      </dsp:txXfrm>
    </dsp:sp>
    <dsp:sp modelId="{9B8C4AA4-E858-483C-BFDE-E110F0F82F0B}">
      <dsp:nvSpPr>
        <dsp:cNvPr id="0" name=""/>
        <dsp:cNvSpPr/>
      </dsp:nvSpPr>
      <dsp:spPr>
        <a:xfrm>
          <a:off x="1776105" y="1136308"/>
          <a:ext cx="710442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EDCE01-BE5D-47D4-A43F-E823B21195B9}">
      <dsp:nvSpPr>
        <dsp:cNvPr id="0" name=""/>
        <dsp:cNvSpPr/>
      </dsp:nvSpPr>
      <dsp:spPr>
        <a:xfrm>
          <a:off x="1909313" y="1190418"/>
          <a:ext cx="6971215" cy="108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End users are people who use the system from day to day to achieve the system’s business purpose. </a:t>
          </a:r>
        </a:p>
      </dsp:txBody>
      <dsp:txXfrm>
        <a:off x="1909313" y="1190418"/>
        <a:ext cx="6971215" cy="1082198"/>
      </dsp:txXfrm>
    </dsp:sp>
    <dsp:sp modelId="{F1D395DB-70C7-4EB2-BACF-40164675CE98}">
      <dsp:nvSpPr>
        <dsp:cNvPr id="0" name=""/>
        <dsp:cNvSpPr/>
      </dsp:nvSpPr>
      <dsp:spPr>
        <a:xfrm>
          <a:off x="1776105" y="2272616"/>
          <a:ext cx="710442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5C6B02-3B64-4686-AB05-DDC01CBEB751}">
      <dsp:nvSpPr>
        <dsp:cNvPr id="0" name=""/>
        <dsp:cNvSpPr/>
      </dsp:nvSpPr>
      <dsp:spPr>
        <a:xfrm>
          <a:off x="1909313" y="2326726"/>
          <a:ext cx="6971215" cy="108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System operators are people who perform administrative functions and routine maintenance to keep the system operating. </a:t>
          </a:r>
        </a:p>
      </dsp:txBody>
      <dsp:txXfrm>
        <a:off x="1909313" y="2326726"/>
        <a:ext cx="6971215" cy="1082198"/>
      </dsp:txXfrm>
    </dsp:sp>
    <dsp:sp modelId="{CCAAFBAB-CF99-470A-B991-EF25CA8D4CC4}">
      <dsp:nvSpPr>
        <dsp:cNvPr id="0" name=""/>
        <dsp:cNvSpPr/>
      </dsp:nvSpPr>
      <dsp:spPr>
        <a:xfrm>
          <a:off x="1776105" y="3408925"/>
          <a:ext cx="710442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2CE70C-8232-471A-99A7-8768183F09FB}">
      <dsp:nvSpPr>
        <dsp:cNvPr id="0" name=""/>
        <dsp:cNvSpPr/>
      </dsp:nvSpPr>
      <dsp:spPr>
        <a:xfrm>
          <a:off x="1909313" y="3463035"/>
          <a:ext cx="6971215" cy="1082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Figure shows representative activities for each role. In smaller systems, a single person may fill both roles. In larger organizations, the technical support staff may already be prepared to handle the system operator responsibilities. In that case, only some documentation or basic instructions may be all that is needed.</a:t>
          </a:r>
        </a:p>
      </dsp:txBody>
      <dsp:txXfrm>
        <a:off x="1909313" y="3463035"/>
        <a:ext cx="6971215" cy="1082198"/>
      </dsp:txXfrm>
    </dsp:sp>
    <dsp:sp modelId="{E3561D1C-935E-4CA0-9048-871A0BCFBEAA}">
      <dsp:nvSpPr>
        <dsp:cNvPr id="0" name=""/>
        <dsp:cNvSpPr/>
      </dsp:nvSpPr>
      <dsp:spPr>
        <a:xfrm>
          <a:off x="1776105" y="4545233"/>
          <a:ext cx="7104423"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12AA3-8946-4972-9712-A6522BA0AA5E}">
      <dsp:nvSpPr>
        <dsp:cNvPr id="0" name=""/>
        <dsp:cNvSpPr/>
      </dsp:nvSpPr>
      <dsp:spPr>
        <a:xfrm>
          <a:off x="0" y="0"/>
          <a:ext cx="6858000" cy="0"/>
        </a:xfrm>
        <a:prstGeom prst="line">
          <a:avLst/>
        </a:prstGeom>
        <a:solidFill>
          <a:schemeClr val="accent2">
            <a:shade val="8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6BA0101-AAB6-426A-A90C-F7ED207F4B71}">
      <dsp:nvSpPr>
        <dsp:cNvPr id="0" name=""/>
        <dsp:cNvSpPr/>
      </dsp:nvSpPr>
      <dsp:spPr>
        <a:xfrm>
          <a:off x="0" y="0"/>
          <a:ext cx="1371600" cy="226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System Documentation</a:t>
          </a:r>
        </a:p>
      </dsp:txBody>
      <dsp:txXfrm>
        <a:off x="0" y="0"/>
        <a:ext cx="1371600" cy="2260600"/>
      </dsp:txXfrm>
    </dsp:sp>
    <dsp:sp modelId="{301F39AD-D3B6-4A83-AE61-70F44F500065}">
      <dsp:nvSpPr>
        <dsp:cNvPr id="0" name=""/>
        <dsp:cNvSpPr/>
      </dsp:nvSpPr>
      <dsp:spPr>
        <a:xfrm>
          <a:off x="1474469" y="35321"/>
          <a:ext cx="5383530" cy="70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System documentation serves one primary purpose: providing information to developers and other technical personnel who will build, maintain, and upgrade the system. </a:t>
          </a:r>
        </a:p>
      </dsp:txBody>
      <dsp:txXfrm>
        <a:off x="1474469" y="35321"/>
        <a:ext cx="5383530" cy="706437"/>
      </dsp:txXfrm>
    </dsp:sp>
    <dsp:sp modelId="{5AF0A1FA-1DF2-4CB7-84BE-36444C6B26C7}">
      <dsp:nvSpPr>
        <dsp:cNvPr id="0" name=""/>
        <dsp:cNvSpPr/>
      </dsp:nvSpPr>
      <dsp:spPr>
        <a:xfrm>
          <a:off x="1371599" y="741759"/>
          <a:ext cx="54864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D0A5A09-B526-40D1-9B30-539125E305B9}">
      <dsp:nvSpPr>
        <dsp:cNvPr id="0" name=""/>
        <dsp:cNvSpPr/>
      </dsp:nvSpPr>
      <dsp:spPr>
        <a:xfrm>
          <a:off x="1474469" y="777081"/>
          <a:ext cx="5383530" cy="70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System documentation is generated throughout the SDLC by each core process and many development activities. </a:t>
          </a:r>
        </a:p>
      </dsp:txBody>
      <dsp:txXfrm>
        <a:off x="1474469" y="777081"/>
        <a:ext cx="5383530" cy="706437"/>
      </dsp:txXfrm>
    </dsp:sp>
    <dsp:sp modelId="{5413653C-5230-435D-ABBE-6C7DA1B785ED}">
      <dsp:nvSpPr>
        <dsp:cNvPr id="0" name=""/>
        <dsp:cNvSpPr/>
      </dsp:nvSpPr>
      <dsp:spPr>
        <a:xfrm>
          <a:off x="1371599" y="1483518"/>
          <a:ext cx="54864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625FAB3-61D7-4D56-87B8-946D60DFDB11}">
      <dsp:nvSpPr>
        <dsp:cNvPr id="0" name=""/>
        <dsp:cNvSpPr/>
      </dsp:nvSpPr>
      <dsp:spPr>
        <a:xfrm>
          <a:off x="1474469" y="1518840"/>
          <a:ext cx="5383530" cy="70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System documentation developed during early project iterations guides activities in later iterations, and documentation developed throughout the SDLC guides future system maintenance and upgrades.</a:t>
          </a:r>
        </a:p>
      </dsp:txBody>
      <dsp:txXfrm>
        <a:off x="1474469" y="1518840"/>
        <a:ext cx="5383530" cy="706437"/>
      </dsp:txXfrm>
    </dsp:sp>
    <dsp:sp modelId="{AA9648FE-87FA-4073-995E-2AEF8D4575C5}">
      <dsp:nvSpPr>
        <dsp:cNvPr id="0" name=""/>
        <dsp:cNvSpPr/>
      </dsp:nvSpPr>
      <dsp:spPr>
        <a:xfrm>
          <a:off x="1371599" y="2225278"/>
          <a:ext cx="54864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7FDC-77E2-40B3-824C-362A7E72EB63}">
      <dsp:nvSpPr>
        <dsp:cNvPr id="0" name=""/>
        <dsp:cNvSpPr/>
      </dsp:nvSpPr>
      <dsp:spPr>
        <a:xfrm>
          <a:off x="0" y="148394"/>
          <a:ext cx="9252489"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User Documentation</a:t>
          </a:r>
        </a:p>
      </dsp:txBody>
      <dsp:txXfrm>
        <a:off x="30842" y="179236"/>
        <a:ext cx="9190805" cy="570116"/>
      </dsp:txXfrm>
    </dsp:sp>
    <dsp:sp modelId="{79F1CAA6-A625-47F5-89EE-45ADC4152BF6}">
      <dsp:nvSpPr>
        <dsp:cNvPr id="0" name=""/>
        <dsp:cNvSpPr/>
      </dsp:nvSpPr>
      <dsp:spPr>
        <a:xfrm>
          <a:off x="0" y="780194"/>
          <a:ext cx="9252489" cy="3465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76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User documentation provides ongoing support for end users of the system. It primarily describes routine operation of the system, including such functions as data entry, output generation, and periodic maintenance. </a:t>
          </a:r>
        </a:p>
        <a:p>
          <a:pPr marL="228600" lvl="1" indent="-228600" algn="l" defTabSz="933450">
            <a:lnSpc>
              <a:spcPct val="90000"/>
            </a:lnSpc>
            <a:spcBef>
              <a:spcPct val="0"/>
            </a:spcBef>
            <a:spcAft>
              <a:spcPct val="20000"/>
            </a:spcAft>
            <a:buChar char="•"/>
          </a:pPr>
          <a:r>
            <a:rPr lang="en-US" sz="2100" kern="1200" dirty="0"/>
            <a:t>Topics typically covered include the following: </a:t>
          </a:r>
        </a:p>
        <a:p>
          <a:pPr marL="457200" lvl="2" indent="-228600" algn="l" defTabSz="933450">
            <a:lnSpc>
              <a:spcPct val="90000"/>
            </a:lnSpc>
            <a:spcBef>
              <a:spcPct val="0"/>
            </a:spcBef>
            <a:spcAft>
              <a:spcPct val="20000"/>
            </a:spcAft>
            <a:buFont typeface="Courier New" panose="02070309020205020404" pitchFamily="49" charset="0"/>
            <a:buChar char="o"/>
          </a:pPr>
          <a:r>
            <a:rPr lang="en-US" sz="2100" kern="1200" dirty="0"/>
            <a:t>Software start-up and shutdown </a:t>
          </a:r>
        </a:p>
        <a:p>
          <a:pPr marL="457200" lvl="2" indent="-228600" algn="l" defTabSz="933450">
            <a:lnSpc>
              <a:spcPct val="90000"/>
            </a:lnSpc>
            <a:spcBef>
              <a:spcPct val="0"/>
            </a:spcBef>
            <a:spcAft>
              <a:spcPct val="20000"/>
            </a:spcAft>
            <a:buFont typeface="Courier New" panose="02070309020205020404" pitchFamily="49" charset="0"/>
            <a:buChar char="o"/>
          </a:pPr>
          <a:r>
            <a:rPr lang="en-US" sz="2100" kern="1200" dirty="0"/>
            <a:t>Keystroke, mouse, or command sequences required to perform specific functions </a:t>
          </a:r>
        </a:p>
        <a:p>
          <a:pPr marL="457200" lvl="2" indent="-228600" algn="l" defTabSz="933450">
            <a:lnSpc>
              <a:spcPct val="90000"/>
            </a:lnSpc>
            <a:spcBef>
              <a:spcPct val="0"/>
            </a:spcBef>
            <a:spcAft>
              <a:spcPct val="20000"/>
            </a:spcAft>
            <a:buFont typeface="Courier New" panose="02070309020205020404" pitchFamily="49" charset="0"/>
            <a:buChar char="o"/>
          </a:pPr>
          <a:r>
            <a:rPr lang="en-US" sz="2100" kern="1200" dirty="0"/>
            <a:t>Program functions required to implement specific business procedures (e.g., the steps followed to enter a new customer order) </a:t>
          </a:r>
        </a:p>
        <a:p>
          <a:pPr marL="457200" lvl="2" indent="-228600" algn="l" defTabSz="933450">
            <a:lnSpc>
              <a:spcPct val="90000"/>
            </a:lnSpc>
            <a:spcBef>
              <a:spcPct val="0"/>
            </a:spcBef>
            <a:spcAft>
              <a:spcPct val="20000"/>
            </a:spcAft>
            <a:buFont typeface="Courier New" panose="02070309020205020404" pitchFamily="49" charset="0"/>
            <a:buChar char="o"/>
          </a:pPr>
          <a:r>
            <a:rPr lang="en-US" sz="2100" kern="1200" dirty="0"/>
            <a:t>Common errors and ways to correct them</a:t>
          </a:r>
        </a:p>
      </dsp:txBody>
      <dsp:txXfrm>
        <a:off x="0" y="780194"/>
        <a:ext cx="9252489" cy="34651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F8302-D141-469F-8916-B3DB2761D6E8}">
      <dsp:nvSpPr>
        <dsp:cNvPr id="0" name=""/>
        <dsp:cNvSpPr/>
      </dsp:nvSpPr>
      <dsp:spPr>
        <a:xfrm>
          <a:off x="0" y="0"/>
          <a:ext cx="9190495" cy="0"/>
        </a:xfrm>
        <a:prstGeom prst="line">
          <a:avLst/>
        </a:prstGeom>
        <a:gradFill rotWithShape="0">
          <a:gsLst>
            <a:gs pos="0">
              <a:schemeClr val="accent2">
                <a:shade val="80000"/>
                <a:hueOff val="0"/>
                <a:satOff val="0"/>
                <a:lumOff val="0"/>
                <a:alphaOff val="0"/>
                <a:tint val="50000"/>
                <a:satMod val="300000"/>
              </a:schemeClr>
            </a:gs>
            <a:gs pos="35000">
              <a:schemeClr val="accent2">
                <a:shade val="80000"/>
                <a:hueOff val="0"/>
                <a:satOff val="0"/>
                <a:lumOff val="0"/>
                <a:alphaOff val="0"/>
                <a:tint val="37000"/>
                <a:satMod val="300000"/>
              </a:schemeClr>
            </a:gs>
            <a:gs pos="100000">
              <a:schemeClr val="accent2">
                <a:shade val="80000"/>
                <a:hueOff val="0"/>
                <a:satOff val="0"/>
                <a:lumOff val="0"/>
                <a:alphaOff val="0"/>
                <a:tint val="15000"/>
                <a:satMod val="350000"/>
              </a:schemeClr>
            </a:gs>
          </a:gsLst>
          <a:lin ang="16200000" scaled="1"/>
        </a:gradFill>
        <a:ln w="9525" cap="flat" cmpd="sng" algn="ctr">
          <a:solidFill>
            <a:schemeClr val="accent2">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C296C22-BC6C-44F6-BDFA-15D172472629}">
      <dsp:nvSpPr>
        <dsp:cNvPr id="0" name=""/>
        <dsp:cNvSpPr/>
      </dsp:nvSpPr>
      <dsp:spPr>
        <a:xfrm>
          <a:off x="0" y="0"/>
          <a:ext cx="1838099" cy="4358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Configuring the Production Environment</a:t>
          </a:r>
        </a:p>
      </dsp:txBody>
      <dsp:txXfrm>
        <a:off x="0" y="0"/>
        <a:ext cx="1838099" cy="4358468"/>
      </dsp:txXfrm>
    </dsp:sp>
    <dsp:sp modelId="{F3495DD6-97DE-47C0-BDAF-E514CF92CFAA}">
      <dsp:nvSpPr>
        <dsp:cNvPr id="0" name=""/>
        <dsp:cNvSpPr/>
      </dsp:nvSpPr>
      <dsp:spPr>
        <a:xfrm>
          <a:off x="1975956" y="54587"/>
          <a:ext cx="7214538" cy="785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Modern applications are built from software components based on interaction standards</a:t>
          </a:r>
        </a:p>
      </dsp:txBody>
      <dsp:txXfrm>
        <a:off x="1975956" y="54587"/>
        <a:ext cx="7214538" cy="785456"/>
      </dsp:txXfrm>
    </dsp:sp>
    <dsp:sp modelId="{2348019A-D575-424C-B8C8-E56417A57E9D}">
      <dsp:nvSpPr>
        <dsp:cNvPr id="0" name=""/>
        <dsp:cNvSpPr/>
      </dsp:nvSpPr>
      <dsp:spPr>
        <a:xfrm>
          <a:off x="1838099" y="840043"/>
          <a:ext cx="7352396" cy="0"/>
        </a:xfrm>
        <a:prstGeom prst="lin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C70CC98B-BFD7-4B20-8F51-DF538241A44C}">
      <dsp:nvSpPr>
        <dsp:cNvPr id="0" name=""/>
        <dsp:cNvSpPr/>
      </dsp:nvSpPr>
      <dsp:spPr>
        <a:xfrm>
          <a:off x="1975956" y="894630"/>
          <a:ext cx="7214538" cy="87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Each standard defines specific ways in which components locate and communicate with one another</a:t>
          </a:r>
          <a:r>
            <a:rPr lang="en-US" sz="1400" kern="1200" dirty="0"/>
            <a:t>. </a:t>
          </a:r>
        </a:p>
      </dsp:txBody>
      <dsp:txXfrm>
        <a:off x="1975956" y="894630"/>
        <a:ext cx="7214538" cy="872708"/>
      </dsp:txXfrm>
    </dsp:sp>
    <dsp:sp modelId="{A327A92C-C2AA-4B7E-8F40-1AD15689BE9A}">
      <dsp:nvSpPr>
        <dsp:cNvPr id="0" name=""/>
        <dsp:cNvSpPr/>
      </dsp:nvSpPr>
      <dsp:spPr>
        <a:xfrm>
          <a:off x="1838099" y="1767338"/>
          <a:ext cx="7352396" cy="0"/>
        </a:xfrm>
        <a:prstGeom prst="lin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68485DA4-29B1-4884-87AA-D6C73E27A8CA}">
      <dsp:nvSpPr>
        <dsp:cNvPr id="0" name=""/>
        <dsp:cNvSpPr/>
      </dsp:nvSpPr>
      <dsp:spPr>
        <a:xfrm>
          <a:off x="1975956" y="1821926"/>
          <a:ext cx="7214538" cy="1332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Each standard also defines a set of supporting system software to provide needed services, such as maintaining component directories, enforcing security requirements, and encoding and decoding messages across networks and other transport protocols. </a:t>
          </a:r>
        </a:p>
      </dsp:txBody>
      <dsp:txXfrm>
        <a:off x="1975956" y="1821926"/>
        <a:ext cx="7214538" cy="1332136"/>
      </dsp:txXfrm>
    </dsp:sp>
    <dsp:sp modelId="{616F60A6-5C66-4092-883C-CF3B67CC8CDB}">
      <dsp:nvSpPr>
        <dsp:cNvPr id="0" name=""/>
        <dsp:cNvSpPr/>
      </dsp:nvSpPr>
      <dsp:spPr>
        <a:xfrm>
          <a:off x="1838099" y="3154062"/>
          <a:ext cx="7352396" cy="0"/>
        </a:xfrm>
        <a:prstGeom prst="lin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 modelId="{EE164BEC-7F25-4B4C-846D-7CE807AEE1F3}">
      <dsp:nvSpPr>
        <dsp:cNvPr id="0" name=""/>
        <dsp:cNvSpPr/>
      </dsp:nvSpPr>
      <dsp:spPr>
        <a:xfrm>
          <a:off x="1975956" y="3208649"/>
          <a:ext cx="7214538" cy="1091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exact system software, its hardware, and its configuration requirements vary substantially among the component interaction standards</a:t>
          </a:r>
          <a:r>
            <a:rPr lang="en-US" sz="1400" kern="1200" dirty="0"/>
            <a:t>.</a:t>
          </a:r>
        </a:p>
      </dsp:txBody>
      <dsp:txXfrm>
        <a:off x="1975956" y="3208649"/>
        <a:ext cx="7214538" cy="1091745"/>
      </dsp:txXfrm>
    </dsp:sp>
    <dsp:sp modelId="{8A85EF1F-E4A6-4B89-87B8-6868E1F11B40}">
      <dsp:nvSpPr>
        <dsp:cNvPr id="0" name=""/>
        <dsp:cNvSpPr/>
      </dsp:nvSpPr>
      <dsp:spPr>
        <a:xfrm>
          <a:off x="1838099" y="4300395"/>
          <a:ext cx="7352396" cy="0"/>
        </a:xfrm>
        <a:prstGeom prst="lin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E754F-4F06-4C38-82C1-38BC17C6A663}">
      <dsp:nvSpPr>
        <dsp:cNvPr id="0" name=""/>
        <dsp:cNvSpPr/>
      </dsp:nvSpPr>
      <dsp:spPr>
        <a:xfrm>
          <a:off x="3663" y="0"/>
          <a:ext cx="4912402" cy="3936439"/>
        </a:xfrm>
        <a:prstGeom prst="roundRect">
          <a:avLst>
            <a:gd name="adj" fmla="val 10000"/>
          </a:avLst>
        </a:prstGeom>
        <a:blipFill rotWithShape="0">
          <a:blip xmlns:r="http://schemas.openxmlformats.org/officeDocument/2006/relationships" r:embed="rId1"/>
          <a:tile tx="0" ty="0" sx="100000" sy="100000" flip="none" algn="tl"/>
        </a:blip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accent5">
                  <a:lumMod val="50000"/>
                </a:schemeClr>
              </a:solidFill>
            </a:rPr>
            <a:t>This section concentrates on issues that impact all those activities as well other core processes, including project planning and monitoring, analysis, and design. </a:t>
          </a:r>
        </a:p>
      </dsp:txBody>
      <dsp:txXfrm>
        <a:off x="118957" y="115294"/>
        <a:ext cx="4681814" cy="3705851"/>
      </dsp:txXfrm>
    </dsp:sp>
    <dsp:sp modelId="{9667F8C6-F6C6-477E-806C-6B79320D7C7E}">
      <dsp:nvSpPr>
        <dsp:cNvPr id="0" name=""/>
        <dsp:cNvSpPr/>
      </dsp:nvSpPr>
      <dsp:spPr>
        <a:xfrm>
          <a:off x="5741349" y="0"/>
          <a:ext cx="4912402" cy="3936439"/>
        </a:xfrm>
        <a:prstGeom prst="roundRect">
          <a:avLst>
            <a:gd name="adj" fmla="val 10000"/>
          </a:avLst>
        </a:prstGeom>
        <a:blipFill rotWithShape="0">
          <a:blip xmlns:r="http://schemas.openxmlformats.org/officeDocument/2006/relationships" r:embed="rId2"/>
          <a:tile tx="0" ty="0" sx="100000" sy="100000" flip="none" algn="tl"/>
        </a:blip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accent5">
                  <a:lumMod val="50000"/>
                </a:schemeClr>
              </a:solidFill>
            </a:rPr>
            <a:t>In an iterative development project, activities from all core processes are integrated into each iteration and the system is analyzed, designed, implemented, and deployed incrementally. But how does the project manager decide which portions of the system will be worked in early iterations and which in later iterations? And how does he or she manage the complexity of so many models, components, and tests? </a:t>
          </a:r>
        </a:p>
      </dsp:txBody>
      <dsp:txXfrm>
        <a:off x="5856643" y="115294"/>
        <a:ext cx="4681814" cy="370585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793D9-8AFA-4051-B1E2-2AF9557C67AB}">
      <dsp:nvSpPr>
        <dsp:cNvPr id="0" name=""/>
        <dsp:cNvSpPr/>
      </dsp:nvSpPr>
      <dsp:spPr>
        <a:xfrm>
          <a:off x="0" y="0"/>
          <a:ext cx="10657416" cy="0"/>
        </a:xfrm>
        <a:prstGeom prst="line">
          <a:avLst/>
        </a:prstGeom>
        <a:solidFill>
          <a:schemeClr val="accent4">
            <a:shade val="50000"/>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9A13B4C-8E88-4371-A22F-E4B9729F4E9C}">
      <dsp:nvSpPr>
        <dsp:cNvPr id="0" name=""/>
        <dsp:cNvSpPr/>
      </dsp:nvSpPr>
      <dsp:spPr>
        <a:xfrm>
          <a:off x="0" y="0"/>
          <a:ext cx="2131483" cy="4817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Development Order</a:t>
          </a:r>
        </a:p>
      </dsp:txBody>
      <dsp:txXfrm>
        <a:off x="0" y="0"/>
        <a:ext cx="2131483" cy="4817533"/>
      </dsp:txXfrm>
    </dsp:sp>
    <dsp:sp modelId="{40323A48-335C-43FF-B6F9-489A2A925970}">
      <dsp:nvSpPr>
        <dsp:cNvPr id="0" name=""/>
        <dsp:cNvSpPr/>
      </dsp:nvSpPr>
      <dsp:spPr>
        <a:xfrm>
          <a:off x="2291344" y="75273"/>
          <a:ext cx="4103105" cy="150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development order can be based directly on the structure of the system itself and its related issues, such as use cases, testing, and efficient use of development staff. </a:t>
          </a:r>
        </a:p>
      </dsp:txBody>
      <dsp:txXfrm>
        <a:off x="2291344" y="75273"/>
        <a:ext cx="4103105" cy="1505479"/>
      </dsp:txXfrm>
    </dsp:sp>
    <dsp:sp modelId="{82C00E4B-5FA4-4DBD-BA59-49073FB96F89}">
      <dsp:nvSpPr>
        <dsp:cNvPr id="0" name=""/>
        <dsp:cNvSpPr/>
      </dsp:nvSpPr>
      <dsp:spPr>
        <a:xfrm>
          <a:off x="2131483" y="1580753"/>
          <a:ext cx="8525932"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8C98DD8-1EA0-425F-BF75-9D5591D94CEB}">
      <dsp:nvSpPr>
        <dsp:cNvPr id="0" name=""/>
        <dsp:cNvSpPr/>
      </dsp:nvSpPr>
      <dsp:spPr>
        <a:xfrm>
          <a:off x="2291344" y="1656026"/>
          <a:ext cx="4103105" cy="150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Several orders are possible, including the following: </a:t>
          </a:r>
        </a:p>
      </dsp:txBody>
      <dsp:txXfrm>
        <a:off x="2291344" y="1656026"/>
        <a:ext cx="4103105" cy="1505479"/>
      </dsp:txXfrm>
    </dsp:sp>
    <dsp:sp modelId="{D764A2C5-F867-431F-9799-63B8EAD8C8B9}">
      <dsp:nvSpPr>
        <dsp:cNvPr id="0" name=""/>
        <dsp:cNvSpPr/>
      </dsp:nvSpPr>
      <dsp:spPr>
        <a:xfrm>
          <a:off x="6554310" y="1656026"/>
          <a:ext cx="4103105" cy="376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Input, process, output </a:t>
          </a:r>
        </a:p>
      </dsp:txBody>
      <dsp:txXfrm>
        <a:off x="6554310" y="1656026"/>
        <a:ext cx="4103105" cy="376369"/>
      </dsp:txXfrm>
    </dsp:sp>
    <dsp:sp modelId="{BD0514AA-3206-49CC-B69C-CF0002AD0AC8}">
      <dsp:nvSpPr>
        <dsp:cNvPr id="0" name=""/>
        <dsp:cNvSpPr/>
      </dsp:nvSpPr>
      <dsp:spPr>
        <a:xfrm>
          <a:off x="6394449" y="2032396"/>
          <a:ext cx="4103105"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0226B00-D732-42C7-A0A5-37FDE67868C3}">
      <dsp:nvSpPr>
        <dsp:cNvPr id="0" name=""/>
        <dsp:cNvSpPr/>
      </dsp:nvSpPr>
      <dsp:spPr>
        <a:xfrm>
          <a:off x="6554310" y="2032396"/>
          <a:ext cx="4103105" cy="376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Top-down </a:t>
          </a:r>
        </a:p>
      </dsp:txBody>
      <dsp:txXfrm>
        <a:off x="6554310" y="2032396"/>
        <a:ext cx="4103105" cy="376369"/>
      </dsp:txXfrm>
    </dsp:sp>
    <dsp:sp modelId="{4A17BC61-A797-4733-8415-79C13CF1579A}">
      <dsp:nvSpPr>
        <dsp:cNvPr id="0" name=""/>
        <dsp:cNvSpPr/>
      </dsp:nvSpPr>
      <dsp:spPr>
        <a:xfrm>
          <a:off x="6394449" y="2408766"/>
          <a:ext cx="4103105"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E218B84-9D8C-4EDA-B4C1-A148B5323FE6}">
      <dsp:nvSpPr>
        <dsp:cNvPr id="0" name=""/>
        <dsp:cNvSpPr/>
      </dsp:nvSpPr>
      <dsp:spPr>
        <a:xfrm>
          <a:off x="6554310" y="2408766"/>
          <a:ext cx="4103105" cy="376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Bottom-up </a:t>
          </a:r>
        </a:p>
      </dsp:txBody>
      <dsp:txXfrm>
        <a:off x="6554310" y="2408766"/>
        <a:ext cx="4103105" cy="376369"/>
      </dsp:txXfrm>
    </dsp:sp>
    <dsp:sp modelId="{10F8711F-472C-4D5E-9D04-7679630DE2CC}">
      <dsp:nvSpPr>
        <dsp:cNvPr id="0" name=""/>
        <dsp:cNvSpPr/>
      </dsp:nvSpPr>
      <dsp:spPr>
        <a:xfrm>
          <a:off x="6394449" y="2785136"/>
          <a:ext cx="4103105"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C269B41-2E3B-473D-92DC-DDBAAAC0C09D}">
      <dsp:nvSpPr>
        <dsp:cNvPr id="0" name=""/>
        <dsp:cNvSpPr/>
      </dsp:nvSpPr>
      <dsp:spPr>
        <a:xfrm>
          <a:off x="6554310" y="2785136"/>
          <a:ext cx="4103105" cy="376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Use-case driven </a:t>
          </a:r>
        </a:p>
      </dsp:txBody>
      <dsp:txXfrm>
        <a:off x="6554310" y="2785136"/>
        <a:ext cx="4103105" cy="376369"/>
      </dsp:txXfrm>
    </dsp:sp>
    <dsp:sp modelId="{89C12C39-D633-482C-BDAB-AD5B4DB8A8B3}">
      <dsp:nvSpPr>
        <dsp:cNvPr id="0" name=""/>
        <dsp:cNvSpPr/>
      </dsp:nvSpPr>
      <dsp:spPr>
        <a:xfrm>
          <a:off x="2131483" y="3161506"/>
          <a:ext cx="8525932"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CA7E9998-16BA-4D6D-B476-D63958E0AF93}">
      <dsp:nvSpPr>
        <dsp:cNvPr id="0" name=""/>
        <dsp:cNvSpPr/>
      </dsp:nvSpPr>
      <dsp:spPr>
        <a:xfrm>
          <a:off x="2291344" y="3236779"/>
          <a:ext cx="4103105" cy="1505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Each project must adapt one or a combination of these approaches to specific project requirements and constraints.</a:t>
          </a:r>
        </a:p>
      </dsp:txBody>
      <dsp:txXfrm>
        <a:off x="2291344" y="3236779"/>
        <a:ext cx="4103105" cy="1505479"/>
      </dsp:txXfrm>
    </dsp:sp>
    <dsp:sp modelId="{8C694D5E-D779-465A-BF8A-0772EB79C001}">
      <dsp:nvSpPr>
        <dsp:cNvPr id="0" name=""/>
        <dsp:cNvSpPr/>
      </dsp:nvSpPr>
      <dsp:spPr>
        <a:xfrm>
          <a:off x="2131483" y="4742259"/>
          <a:ext cx="8525932"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7C78D-7557-40DD-8EC3-4427FFDA52BF}">
      <dsp:nvSpPr>
        <dsp:cNvPr id="0" name=""/>
        <dsp:cNvSpPr/>
      </dsp:nvSpPr>
      <dsp:spPr>
        <a:xfrm>
          <a:off x="0" y="0"/>
          <a:ext cx="10137084" cy="0"/>
        </a:xfrm>
        <a:prstGeom prst="line">
          <a:avLst/>
        </a:prstGeom>
        <a:solidFill>
          <a:schemeClr val="accent4">
            <a:shade val="50000"/>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BF79EC8-C92F-47DF-B163-18850C95477B}">
      <dsp:nvSpPr>
        <dsp:cNvPr id="0" name=""/>
        <dsp:cNvSpPr/>
      </dsp:nvSpPr>
      <dsp:spPr>
        <a:xfrm>
          <a:off x="0" y="0"/>
          <a:ext cx="2027416" cy="425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Source Code Control</a:t>
          </a:r>
        </a:p>
      </dsp:txBody>
      <dsp:txXfrm>
        <a:off x="0" y="0"/>
        <a:ext cx="2027416" cy="4258865"/>
      </dsp:txXfrm>
    </dsp:sp>
    <dsp:sp modelId="{9B8FDC5E-933C-4145-AD12-FD376D21E2BF}">
      <dsp:nvSpPr>
        <dsp:cNvPr id="0" name=""/>
        <dsp:cNvSpPr/>
      </dsp:nvSpPr>
      <dsp:spPr>
        <a:xfrm>
          <a:off x="2179473" y="66544"/>
          <a:ext cx="7957610" cy="133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Development teams need tools to help coordinate their programming tasks. </a:t>
          </a:r>
        </a:p>
      </dsp:txBody>
      <dsp:txXfrm>
        <a:off x="2179473" y="66544"/>
        <a:ext cx="7957610" cy="1330895"/>
      </dsp:txXfrm>
    </dsp:sp>
    <dsp:sp modelId="{4F87E704-3890-4638-9D4E-D930940F5B7E}">
      <dsp:nvSpPr>
        <dsp:cNvPr id="0" name=""/>
        <dsp:cNvSpPr/>
      </dsp:nvSpPr>
      <dsp:spPr>
        <a:xfrm>
          <a:off x="2027416" y="1397440"/>
          <a:ext cx="810966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B150B54-14DD-41AB-97DF-8CB64EB825A4}">
      <dsp:nvSpPr>
        <dsp:cNvPr id="0" name=""/>
        <dsp:cNvSpPr/>
      </dsp:nvSpPr>
      <dsp:spPr>
        <a:xfrm>
          <a:off x="2179473" y="1463984"/>
          <a:ext cx="7957610" cy="133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 source code control system (SCCS) is an automated tool for tracking source code files and controlling changes to those files. </a:t>
          </a:r>
        </a:p>
      </dsp:txBody>
      <dsp:txXfrm>
        <a:off x="2179473" y="1463984"/>
        <a:ext cx="7957610" cy="1330895"/>
      </dsp:txXfrm>
    </dsp:sp>
    <dsp:sp modelId="{FC28C114-2392-495A-919D-439D1B8A6676}">
      <dsp:nvSpPr>
        <dsp:cNvPr id="0" name=""/>
        <dsp:cNvSpPr/>
      </dsp:nvSpPr>
      <dsp:spPr>
        <a:xfrm>
          <a:off x="2027416" y="2794880"/>
          <a:ext cx="810966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1A626CF-EFA6-4EDE-BD05-70D887340BED}">
      <dsp:nvSpPr>
        <dsp:cNvPr id="0" name=""/>
        <dsp:cNvSpPr/>
      </dsp:nvSpPr>
      <dsp:spPr>
        <a:xfrm>
          <a:off x="2179473" y="2861424"/>
          <a:ext cx="7957610" cy="1330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An SCCS stores project source code files in a repository, and it acts the way a librarian would—that is, implements check-in and checkout procedures, tracks which programmer has which files, and ensures that only authorized users have access to the repository.</a:t>
          </a:r>
        </a:p>
      </dsp:txBody>
      <dsp:txXfrm>
        <a:off x="2179473" y="2861424"/>
        <a:ext cx="7957610" cy="1330895"/>
      </dsp:txXfrm>
    </dsp:sp>
    <dsp:sp modelId="{0009CDD7-B5E7-4CB1-B14A-C1440244947C}">
      <dsp:nvSpPr>
        <dsp:cNvPr id="0" name=""/>
        <dsp:cNvSpPr/>
      </dsp:nvSpPr>
      <dsp:spPr>
        <a:xfrm>
          <a:off x="2027416" y="4192320"/>
          <a:ext cx="810966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7E523-2172-422C-B783-B1BC43B592CF}">
      <dsp:nvSpPr>
        <dsp:cNvPr id="0" name=""/>
        <dsp:cNvSpPr/>
      </dsp:nvSpPr>
      <dsp:spPr>
        <a:xfrm>
          <a:off x="0" y="1903"/>
          <a:ext cx="9239573" cy="1201180"/>
        </a:xfrm>
        <a:prstGeom prst="roundRect">
          <a:avLst/>
        </a:prstGeom>
        <a:solidFill>
          <a:schemeClr val="accent6">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Testing activities are a key part of implementation and deployment activities, although different kinds of tests are used in each core process. </a:t>
          </a:r>
        </a:p>
      </dsp:txBody>
      <dsp:txXfrm>
        <a:off x="58637" y="60540"/>
        <a:ext cx="9122299" cy="1083906"/>
      </dsp:txXfrm>
    </dsp:sp>
    <dsp:sp modelId="{B7613221-60F8-422F-BC7D-6C5CD7772FBB}">
      <dsp:nvSpPr>
        <dsp:cNvPr id="0" name=""/>
        <dsp:cNvSpPr/>
      </dsp:nvSpPr>
      <dsp:spPr>
        <a:xfrm>
          <a:off x="0" y="1217231"/>
          <a:ext cx="9239573" cy="1201180"/>
        </a:xfrm>
        <a:prstGeom prst="roundRect">
          <a:avLst/>
        </a:prstGeom>
        <a:solidFill>
          <a:schemeClr val="accent4">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Testing is the process of examining a component, subsystem, or system to determine its operational characteristics and whether it contains any defects. </a:t>
          </a:r>
        </a:p>
      </dsp:txBody>
      <dsp:txXfrm>
        <a:off x="58637" y="1275868"/>
        <a:ext cx="9122299" cy="1083906"/>
      </dsp:txXfrm>
    </dsp:sp>
    <dsp:sp modelId="{0D262AC2-A66C-4B71-B30F-7D3CB14FB12B}">
      <dsp:nvSpPr>
        <dsp:cNvPr id="0" name=""/>
        <dsp:cNvSpPr/>
      </dsp:nvSpPr>
      <dsp:spPr>
        <a:xfrm>
          <a:off x="0" y="2432558"/>
          <a:ext cx="9239573" cy="1201180"/>
        </a:xfrm>
        <a:prstGeom prst="roundRect">
          <a:avLst/>
        </a:prstGeom>
        <a:solidFill>
          <a:schemeClr val="accent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To conduct a test, developers must have well-defined specifications for both functional and nonfunctional requirements. From the requirements specifications, test developers develop precise definitions of expected operational characteristics. </a:t>
          </a:r>
        </a:p>
      </dsp:txBody>
      <dsp:txXfrm>
        <a:off x="58637" y="2491195"/>
        <a:ext cx="9122299" cy="1083906"/>
      </dsp:txXfrm>
    </dsp:sp>
    <dsp:sp modelId="{417EF5C6-4246-48E4-B00F-9E8B66B92A21}">
      <dsp:nvSpPr>
        <dsp:cNvPr id="0" name=""/>
        <dsp:cNvSpPr/>
      </dsp:nvSpPr>
      <dsp:spPr>
        <a:xfrm>
          <a:off x="0" y="3647885"/>
          <a:ext cx="9239573" cy="1201180"/>
        </a:xfrm>
        <a:prstGeom prst="roundRect">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developers can test software by designing and building the software, exercising its function, and examining the results. If the results indicate a shortcoming or defect, then the project team cycles back through earlier implementation or deployment activities until the shortcoming is remedied or the defect is eliminated.</a:t>
          </a:r>
        </a:p>
      </dsp:txBody>
      <dsp:txXfrm>
        <a:off x="58637" y="3706522"/>
        <a:ext cx="9122299" cy="10839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8B164-3718-4DA4-BB5D-565FC8E5210F}">
      <dsp:nvSpPr>
        <dsp:cNvPr id="0" name=""/>
        <dsp:cNvSpPr/>
      </dsp:nvSpPr>
      <dsp:spPr>
        <a:xfrm>
          <a:off x="3934" y="1465"/>
          <a:ext cx="10649547" cy="866661"/>
        </a:xfrm>
        <a:prstGeom prst="roundRect">
          <a:avLst>
            <a:gd name="adj" fmla="val 10000"/>
          </a:avLst>
        </a:prstGeom>
        <a:gradFill rotWithShape="0">
          <a:gsLst>
            <a:gs pos="0">
              <a:schemeClr val="accent4">
                <a:shade val="60000"/>
                <a:hueOff val="0"/>
                <a:satOff val="0"/>
                <a:lumOff val="0"/>
                <a:alphaOff val="0"/>
                <a:tint val="100000"/>
                <a:shade val="100000"/>
                <a:satMod val="129999"/>
              </a:schemeClr>
            </a:gs>
            <a:gs pos="100000">
              <a:schemeClr val="accent4">
                <a:shade val="60000"/>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2">
                  <a:lumMod val="50000"/>
                </a:schemeClr>
              </a:solidFill>
            </a:rPr>
            <a:t>Packaging, Installing, and Deploying Components</a:t>
          </a:r>
        </a:p>
      </dsp:txBody>
      <dsp:txXfrm>
        <a:off x="29318" y="26849"/>
        <a:ext cx="10598779" cy="815893"/>
      </dsp:txXfrm>
    </dsp:sp>
    <dsp:sp modelId="{37B83962-ED0D-4F51-B020-4C4A5B1FC4BC}">
      <dsp:nvSpPr>
        <dsp:cNvPr id="0" name=""/>
        <dsp:cNvSpPr/>
      </dsp:nvSpPr>
      <dsp:spPr>
        <a:xfrm>
          <a:off x="3934" y="1279020"/>
          <a:ext cx="5110147" cy="2829914"/>
        </a:xfrm>
        <a:prstGeom prst="roundRect">
          <a:avLst>
            <a:gd name="adj" fmla="val 10000"/>
          </a:avLst>
        </a:prstGeom>
        <a:solidFill>
          <a:schemeClr val="accent1">
            <a:lumMod val="40000"/>
            <a:lumOff val="60000"/>
          </a:schemeClr>
        </a:soli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2">
                  <a:lumMod val="50000"/>
                </a:schemeClr>
              </a:solidFill>
            </a:rPr>
            <a:t>As with the other disciplines discussed in this chapter, deployment activities are highly interdependent with activities of the other disciplines. </a:t>
          </a:r>
        </a:p>
      </dsp:txBody>
      <dsp:txXfrm>
        <a:off x="86819" y="1361905"/>
        <a:ext cx="4944377" cy="2664144"/>
      </dsp:txXfrm>
    </dsp:sp>
    <dsp:sp modelId="{7F888A69-339C-453E-B64C-00E1C980C4B0}">
      <dsp:nvSpPr>
        <dsp:cNvPr id="0" name=""/>
        <dsp:cNvSpPr/>
      </dsp:nvSpPr>
      <dsp:spPr>
        <a:xfrm>
          <a:off x="5543334" y="1279020"/>
          <a:ext cx="5110147" cy="2829914"/>
        </a:xfrm>
        <a:prstGeom prst="roundRect">
          <a:avLst>
            <a:gd name="adj" fmla="val 10000"/>
          </a:avLst>
        </a:prstGeom>
        <a:solidFill>
          <a:schemeClr val="accent2">
            <a:lumMod val="75000"/>
          </a:schemeClr>
        </a:soli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 short, a system or subsystem can’t be deployed until it has been implemented and tested. If a system or subsystem is large and complex, it is typically deployed in multiple stages or versions, thus necessitating some formal method of configuration and change management.</a:t>
          </a:r>
        </a:p>
      </dsp:txBody>
      <dsp:txXfrm>
        <a:off x="5626219" y="1361905"/>
        <a:ext cx="4944377" cy="266414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908F1-9BCF-4521-8615-3654868F3FED}">
      <dsp:nvSpPr>
        <dsp:cNvPr id="0" name=""/>
        <dsp:cNvSpPr/>
      </dsp:nvSpPr>
      <dsp:spPr>
        <a:xfrm>
          <a:off x="0" y="0"/>
          <a:ext cx="9632437" cy="0"/>
        </a:xfrm>
        <a:prstGeom prst="line">
          <a:avLst/>
        </a:prstGeom>
        <a:solidFill>
          <a:schemeClr val="accent4">
            <a:shade val="50000"/>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B9D7F56-CDBA-4E12-B87E-4454DFB8048F}">
      <dsp:nvSpPr>
        <dsp:cNvPr id="0" name=""/>
        <dsp:cNvSpPr/>
      </dsp:nvSpPr>
      <dsp:spPr>
        <a:xfrm>
          <a:off x="0" y="0"/>
          <a:ext cx="1926487" cy="4383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Packaging, Installing, and Deploying Components</a:t>
          </a:r>
        </a:p>
      </dsp:txBody>
      <dsp:txXfrm>
        <a:off x="0" y="0"/>
        <a:ext cx="1926487" cy="4383434"/>
      </dsp:txXfrm>
    </dsp:sp>
    <dsp:sp modelId="{AF59E5C0-5C58-47A1-8CB9-2697DC9CA1A8}">
      <dsp:nvSpPr>
        <dsp:cNvPr id="0" name=""/>
        <dsp:cNvSpPr/>
      </dsp:nvSpPr>
      <dsp:spPr>
        <a:xfrm>
          <a:off x="2070973" y="199052"/>
          <a:ext cx="3097440" cy="3981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Important issues to consider when planning deployment include the following: </a:t>
          </a:r>
        </a:p>
      </dsp:txBody>
      <dsp:txXfrm>
        <a:off x="2070973" y="199052"/>
        <a:ext cx="3097440" cy="3981048"/>
      </dsp:txXfrm>
    </dsp:sp>
    <dsp:sp modelId="{4FB28A85-71EF-4FFD-BE80-620C387C0F27}">
      <dsp:nvSpPr>
        <dsp:cNvPr id="0" name=""/>
        <dsp:cNvSpPr/>
      </dsp:nvSpPr>
      <dsp:spPr>
        <a:xfrm>
          <a:off x="5312901" y="199052"/>
          <a:ext cx="3708488" cy="99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Incurring costs of operating both systems in parallel </a:t>
          </a:r>
        </a:p>
      </dsp:txBody>
      <dsp:txXfrm>
        <a:off x="5312901" y="199052"/>
        <a:ext cx="3708488" cy="995262"/>
      </dsp:txXfrm>
    </dsp:sp>
    <dsp:sp modelId="{F43063F1-856D-4FCF-B491-081D98D9AF64}">
      <dsp:nvSpPr>
        <dsp:cNvPr id="0" name=""/>
        <dsp:cNvSpPr/>
      </dsp:nvSpPr>
      <dsp:spPr>
        <a:xfrm>
          <a:off x="5168414" y="1194314"/>
          <a:ext cx="3708488"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74C4576-9757-4CA7-BED4-5CCC21608F10}">
      <dsp:nvSpPr>
        <dsp:cNvPr id="0" name=""/>
        <dsp:cNvSpPr/>
      </dsp:nvSpPr>
      <dsp:spPr>
        <a:xfrm>
          <a:off x="5312901" y="1194314"/>
          <a:ext cx="3708488" cy="99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Detecting and correcting errors in the new system </a:t>
          </a:r>
        </a:p>
      </dsp:txBody>
      <dsp:txXfrm>
        <a:off x="5312901" y="1194314"/>
        <a:ext cx="3708488" cy="995262"/>
      </dsp:txXfrm>
    </dsp:sp>
    <dsp:sp modelId="{555421B7-9855-401B-AB04-09FFD83B9926}">
      <dsp:nvSpPr>
        <dsp:cNvPr id="0" name=""/>
        <dsp:cNvSpPr/>
      </dsp:nvSpPr>
      <dsp:spPr>
        <a:xfrm>
          <a:off x="5168414" y="2189576"/>
          <a:ext cx="3708488"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11A3DF2-928C-47BD-BB93-30D38DA3AAF7}">
      <dsp:nvSpPr>
        <dsp:cNvPr id="0" name=""/>
        <dsp:cNvSpPr/>
      </dsp:nvSpPr>
      <dsp:spPr>
        <a:xfrm>
          <a:off x="5312901" y="2189576"/>
          <a:ext cx="3708488" cy="99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Potentially disrupting the company and IS operations </a:t>
          </a:r>
        </a:p>
      </dsp:txBody>
      <dsp:txXfrm>
        <a:off x="5312901" y="2189576"/>
        <a:ext cx="3708488" cy="995262"/>
      </dsp:txXfrm>
    </dsp:sp>
    <dsp:sp modelId="{DE5FE5FE-D847-419C-B9A0-1B19D8264683}">
      <dsp:nvSpPr>
        <dsp:cNvPr id="0" name=""/>
        <dsp:cNvSpPr/>
      </dsp:nvSpPr>
      <dsp:spPr>
        <a:xfrm>
          <a:off x="5168414" y="3184838"/>
          <a:ext cx="3708488"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EEA4AB2-554E-406C-AC25-9CEB8F498B8D}">
      <dsp:nvSpPr>
        <dsp:cNvPr id="0" name=""/>
        <dsp:cNvSpPr/>
      </dsp:nvSpPr>
      <dsp:spPr>
        <a:xfrm>
          <a:off x="5312901" y="3184838"/>
          <a:ext cx="3708488" cy="99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Training personnel and familiarizing customers with new procedures</a:t>
          </a:r>
        </a:p>
      </dsp:txBody>
      <dsp:txXfrm>
        <a:off x="5312901" y="3184838"/>
        <a:ext cx="3708488" cy="995262"/>
      </dsp:txXfrm>
    </dsp:sp>
    <dsp:sp modelId="{4D4B1CE6-9337-49B3-88CB-54E183781B78}">
      <dsp:nvSpPr>
        <dsp:cNvPr id="0" name=""/>
        <dsp:cNvSpPr/>
      </dsp:nvSpPr>
      <dsp:spPr>
        <a:xfrm>
          <a:off x="1926487" y="4180100"/>
          <a:ext cx="770594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B9EB4-5585-4E7B-ACED-D031B8DE7D7B}">
      <dsp:nvSpPr>
        <dsp:cNvPr id="0" name=""/>
        <dsp:cNvSpPr/>
      </dsp:nvSpPr>
      <dsp:spPr>
        <a:xfrm>
          <a:off x="0" y="0"/>
          <a:ext cx="10120077" cy="0"/>
        </a:xfrm>
        <a:prstGeom prst="line">
          <a:avLst/>
        </a:prstGeom>
        <a:solidFill>
          <a:schemeClr val="accent4">
            <a:shade val="50000"/>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7454941-4293-460E-AD5E-F04594F8EF59}">
      <dsp:nvSpPr>
        <dsp:cNvPr id="0" name=""/>
        <dsp:cNvSpPr/>
      </dsp:nvSpPr>
      <dsp:spPr>
        <a:xfrm>
          <a:off x="0" y="0"/>
          <a:ext cx="2024015" cy="4015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Packaging, Installing, and Deploying Components</a:t>
          </a:r>
        </a:p>
      </dsp:txBody>
      <dsp:txXfrm>
        <a:off x="0" y="0"/>
        <a:ext cx="2024015" cy="4015679"/>
      </dsp:txXfrm>
    </dsp:sp>
    <dsp:sp modelId="{7D1367E5-1BD1-49E4-AE9F-6AD81224EA2A}">
      <dsp:nvSpPr>
        <dsp:cNvPr id="0" name=""/>
        <dsp:cNvSpPr/>
      </dsp:nvSpPr>
      <dsp:spPr>
        <a:xfrm>
          <a:off x="2175816" y="93333"/>
          <a:ext cx="3896229" cy="1866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Different approaches to deployment represent different trade-offs among cost, complexity, and risk. The most commonly used deployment approaches are: </a:t>
          </a:r>
        </a:p>
      </dsp:txBody>
      <dsp:txXfrm>
        <a:off x="2175816" y="93333"/>
        <a:ext cx="3896229" cy="1866663"/>
      </dsp:txXfrm>
    </dsp:sp>
    <dsp:sp modelId="{E32A8135-F8EF-4D39-BF11-53E7374E1E34}">
      <dsp:nvSpPr>
        <dsp:cNvPr id="0" name=""/>
        <dsp:cNvSpPr/>
      </dsp:nvSpPr>
      <dsp:spPr>
        <a:xfrm>
          <a:off x="6223847" y="93333"/>
          <a:ext cx="3896229" cy="621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Direct deployment </a:t>
          </a:r>
        </a:p>
      </dsp:txBody>
      <dsp:txXfrm>
        <a:off x="6223847" y="93333"/>
        <a:ext cx="3896229" cy="621613"/>
      </dsp:txXfrm>
    </dsp:sp>
    <dsp:sp modelId="{2AB46842-DD4E-4E19-BC5A-3438F2CFB76A}">
      <dsp:nvSpPr>
        <dsp:cNvPr id="0" name=""/>
        <dsp:cNvSpPr/>
      </dsp:nvSpPr>
      <dsp:spPr>
        <a:xfrm>
          <a:off x="6072046" y="714946"/>
          <a:ext cx="389622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0E05078-9053-4119-9B62-C423BB5DDA17}">
      <dsp:nvSpPr>
        <dsp:cNvPr id="0" name=""/>
        <dsp:cNvSpPr/>
      </dsp:nvSpPr>
      <dsp:spPr>
        <a:xfrm>
          <a:off x="6223847" y="714946"/>
          <a:ext cx="3896229" cy="621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Parallel deployment </a:t>
          </a:r>
        </a:p>
      </dsp:txBody>
      <dsp:txXfrm>
        <a:off x="6223847" y="714946"/>
        <a:ext cx="3896229" cy="621613"/>
      </dsp:txXfrm>
    </dsp:sp>
    <dsp:sp modelId="{A70D769B-9BB5-4952-95AC-F7FB4A713C11}">
      <dsp:nvSpPr>
        <dsp:cNvPr id="0" name=""/>
        <dsp:cNvSpPr/>
      </dsp:nvSpPr>
      <dsp:spPr>
        <a:xfrm>
          <a:off x="6072046" y="1336560"/>
          <a:ext cx="3896229"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8A6EB85-6A65-42CD-B5D9-AC486329C8A9}">
      <dsp:nvSpPr>
        <dsp:cNvPr id="0" name=""/>
        <dsp:cNvSpPr/>
      </dsp:nvSpPr>
      <dsp:spPr>
        <a:xfrm>
          <a:off x="6223847" y="1336560"/>
          <a:ext cx="3896229" cy="621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Phased deployment </a:t>
          </a:r>
        </a:p>
      </dsp:txBody>
      <dsp:txXfrm>
        <a:off x="6223847" y="1336560"/>
        <a:ext cx="3896229" cy="621613"/>
      </dsp:txXfrm>
    </dsp:sp>
    <dsp:sp modelId="{B355D258-2610-4828-A5B8-DEDFBB7CFC7F}">
      <dsp:nvSpPr>
        <dsp:cNvPr id="0" name=""/>
        <dsp:cNvSpPr/>
      </dsp:nvSpPr>
      <dsp:spPr>
        <a:xfrm>
          <a:off x="2024015" y="1959996"/>
          <a:ext cx="8096061"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DCF1629-2F98-4A3F-B94C-D6C52149FDDE}">
      <dsp:nvSpPr>
        <dsp:cNvPr id="0" name=""/>
        <dsp:cNvSpPr/>
      </dsp:nvSpPr>
      <dsp:spPr>
        <a:xfrm>
          <a:off x="2175816" y="2053329"/>
          <a:ext cx="3896229" cy="1866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Each approach has different strengths and weaknesses, and no one approach is best for all systems. Each approach is discussed in detail in the following sections.</a:t>
          </a:r>
        </a:p>
      </dsp:txBody>
      <dsp:txXfrm>
        <a:off x="2175816" y="2053329"/>
        <a:ext cx="3896229" cy="1866663"/>
      </dsp:txXfrm>
    </dsp:sp>
    <dsp:sp modelId="{C5CAB115-4BC1-4F46-AA0E-1C7FF22AD06E}">
      <dsp:nvSpPr>
        <dsp:cNvPr id="0" name=""/>
        <dsp:cNvSpPr/>
      </dsp:nvSpPr>
      <dsp:spPr>
        <a:xfrm>
          <a:off x="2024015" y="3919992"/>
          <a:ext cx="8096061"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3AEC7-192B-4408-B919-0222EC90CD46}">
      <dsp:nvSpPr>
        <dsp:cNvPr id="0" name=""/>
        <dsp:cNvSpPr/>
      </dsp:nvSpPr>
      <dsp:spPr>
        <a:xfrm>
          <a:off x="0" y="344002"/>
          <a:ext cx="10657416" cy="4435200"/>
        </a:xfrm>
        <a:prstGeom prst="rect">
          <a:avLst/>
        </a:prstGeom>
        <a:solidFill>
          <a:schemeClr val="accent4">
            <a:lumMod val="20000"/>
            <a:lumOff val="80000"/>
            <a:alpha val="9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27134" tIns="458216" rIns="827134"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The objective of the support activities is to keep the system running productively during the years following its initial deployment. </a:t>
          </a:r>
        </a:p>
        <a:p>
          <a:pPr marL="228600" lvl="1" indent="-228600" algn="l" defTabSz="977900">
            <a:lnSpc>
              <a:spcPct val="90000"/>
            </a:lnSpc>
            <a:spcBef>
              <a:spcPct val="0"/>
            </a:spcBef>
            <a:spcAft>
              <a:spcPct val="15000"/>
            </a:spcAft>
            <a:buChar char="•"/>
          </a:pPr>
          <a:r>
            <a:rPr lang="en-US" sz="2200" kern="1200"/>
            <a:t>They begin only after the new system has been installed and put into production, and they last throughout the productive life of the system. Most business systems are expected to last for years. </a:t>
          </a:r>
        </a:p>
        <a:p>
          <a:pPr marL="228600" lvl="1" indent="-228600" algn="l" defTabSz="977900">
            <a:lnSpc>
              <a:spcPct val="90000"/>
            </a:lnSpc>
            <a:spcBef>
              <a:spcPct val="0"/>
            </a:spcBef>
            <a:spcAft>
              <a:spcPct val="15000"/>
            </a:spcAft>
            <a:buChar char="•"/>
          </a:pPr>
          <a:r>
            <a:rPr lang="en-US" sz="2200" kern="1200" dirty="0"/>
            <a:t>During the support activities, upgrades or enhancements may be carried out to expand the system’s capabilities, and these will require their own development projects. </a:t>
          </a:r>
        </a:p>
        <a:p>
          <a:pPr marL="228600" lvl="1" indent="-228600" algn="l" defTabSz="977900">
            <a:lnSpc>
              <a:spcPct val="90000"/>
            </a:lnSpc>
            <a:spcBef>
              <a:spcPct val="0"/>
            </a:spcBef>
            <a:spcAft>
              <a:spcPct val="15000"/>
            </a:spcAft>
            <a:buChar char="•"/>
          </a:pPr>
          <a:r>
            <a:rPr lang="en-US" sz="2200" kern="1200" dirty="0"/>
            <a:t>Three major activities occur during support: </a:t>
          </a:r>
        </a:p>
        <a:p>
          <a:pPr marL="457200" lvl="2" indent="-228600" algn="l" defTabSz="977900">
            <a:lnSpc>
              <a:spcPct val="90000"/>
            </a:lnSpc>
            <a:spcBef>
              <a:spcPct val="0"/>
            </a:spcBef>
            <a:spcAft>
              <a:spcPct val="15000"/>
            </a:spcAft>
            <a:buFont typeface="Courier New" panose="02070309020205020404" pitchFamily="49" charset="0"/>
            <a:buChar char="o"/>
          </a:pPr>
          <a:r>
            <a:rPr lang="en-US" sz="2200" kern="1200" dirty="0"/>
            <a:t>Maintaining the system </a:t>
          </a:r>
        </a:p>
        <a:p>
          <a:pPr marL="457200" lvl="2" indent="-228600" algn="l" defTabSz="977900">
            <a:lnSpc>
              <a:spcPct val="90000"/>
            </a:lnSpc>
            <a:spcBef>
              <a:spcPct val="0"/>
            </a:spcBef>
            <a:spcAft>
              <a:spcPct val="15000"/>
            </a:spcAft>
            <a:buFont typeface="Courier New" panose="02070309020205020404" pitchFamily="49" charset="0"/>
            <a:buChar char="o"/>
          </a:pPr>
          <a:r>
            <a:rPr lang="en-US" sz="2200" kern="1200"/>
            <a:t>Enhancing the system </a:t>
          </a:r>
        </a:p>
        <a:p>
          <a:pPr marL="457200" lvl="2" indent="-228600" algn="l" defTabSz="977900">
            <a:lnSpc>
              <a:spcPct val="90000"/>
            </a:lnSpc>
            <a:spcBef>
              <a:spcPct val="0"/>
            </a:spcBef>
            <a:spcAft>
              <a:spcPct val="15000"/>
            </a:spcAft>
            <a:buFont typeface="Courier New" panose="02070309020205020404" pitchFamily="49" charset="0"/>
            <a:buChar char="o"/>
          </a:pPr>
          <a:r>
            <a:rPr lang="en-US" sz="2200" kern="1200" dirty="0"/>
            <a:t>Supporting the users</a:t>
          </a:r>
        </a:p>
      </dsp:txBody>
      <dsp:txXfrm>
        <a:off x="0" y="344002"/>
        <a:ext cx="10657416" cy="4435200"/>
      </dsp:txXfrm>
    </dsp:sp>
    <dsp:sp modelId="{CF021150-540B-4706-9219-E82898DE0EBD}">
      <dsp:nvSpPr>
        <dsp:cNvPr id="0" name=""/>
        <dsp:cNvSpPr/>
      </dsp:nvSpPr>
      <dsp:spPr>
        <a:xfrm>
          <a:off x="532870" y="19282"/>
          <a:ext cx="7460191" cy="649440"/>
        </a:xfrm>
        <a:prstGeom prst="roundRect">
          <a:avLst/>
        </a:prstGeom>
        <a:solidFill>
          <a:schemeClr val="accent4">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1977" tIns="0" rIns="281977" bIns="0" numCol="1" spcCol="1270" anchor="ctr" anchorCtr="0">
          <a:noAutofit/>
        </a:bodyPr>
        <a:lstStyle/>
        <a:p>
          <a:pPr marL="0" lvl="0" indent="0" algn="l" defTabSz="977900">
            <a:lnSpc>
              <a:spcPct val="90000"/>
            </a:lnSpc>
            <a:spcBef>
              <a:spcPct val="0"/>
            </a:spcBef>
            <a:spcAft>
              <a:spcPct val="35000"/>
            </a:spcAft>
            <a:buNone/>
          </a:pPr>
          <a:r>
            <a:rPr lang="en-US" sz="2200" kern="1200" dirty="0"/>
            <a:t>Support Activities after Deployment</a:t>
          </a:r>
        </a:p>
      </dsp:txBody>
      <dsp:txXfrm>
        <a:off x="564573" y="50985"/>
        <a:ext cx="7396785" cy="58603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1ABF7-8EC8-4E43-9E7B-9F8B079794AF}">
      <dsp:nvSpPr>
        <dsp:cNvPr id="0" name=""/>
        <dsp:cNvSpPr/>
      </dsp:nvSpPr>
      <dsp:spPr>
        <a:xfrm>
          <a:off x="0" y="0"/>
          <a:ext cx="10028596" cy="0"/>
        </a:xfrm>
        <a:prstGeom prst="line">
          <a:avLst/>
        </a:prstGeom>
        <a:solidFill>
          <a:schemeClr val="accent4">
            <a:shade val="50000"/>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17E346D-F228-4139-8461-C3CFFFF0FA12}">
      <dsp:nvSpPr>
        <dsp:cNvPr id="0" name=""/>
        <dsp:cNvSpPr/>
      </dsp:nvSpPr>
      <dsp:spPr>
        <a:xfrm>
          <a:off x="0" y="0"/>
          <a:ext cx="2005719" cy="4681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Change and Version Control</a:t>
          </a:r>
        </a:p>
      </dsp:txBody>
      <dsp:txXfrm>
        <a:off x="0" y="0"/>
        <a:ext cx="2005719" cy="4681850"/>
      </dsp:txXfrm>
    </dsp:sp>
    <dsp:sp modelId="{6125B5CE-0483-4A83-A10A-46AF341C3A9D}">
      <dsp:nvSpPr>
        <dsp:cNvPr id="0" name=""/>
        <dsp:cNvSpPr/>
      </dsp:nvSpPr>
      <dsp:spPr>
        <a:xfrm>
          <a:off x="2156148" y="73153"/>
          <a:ext cx="7872447" cy="146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Change and version control tools and processes handle the complexity associated with testing and supporting a system through multiple versions. </a:t>
          </a:r>
        </a:p>
      </dsp:txBody>
      <dsp:txXfrm>
        <a:off x="2156148" y="73153"/>
        <a:ext cx="7872447" cy="1463078"/>
      </dsp:txXfrm>
    </dsp:sp>
    <dsp:sp modelId="{B6B4CACD-CFAA-4B31-8602-52137C09E98A}">
      <dsp:nvSpPr>
        <dsp:cNvPr id="0" name=""/>
        <dsp:cNvSpPr/>
      </dsp:nvSpPr>
      <dsp:spPr>
        <a:xfrm>
          <a:off x="2005719" y="1536232"/>
          <a:ext cx="802287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BCB20CE-644B-48A2-98E4-0255DB32F5AA}">
      <dsp:nvSpPr>
        <dsp:cNvPr id="0" name=""/>
        <dsp:cNvSpPr/>
      </dsp:nvSpPr>
      <dsp:spPr>
        <a:xfrm>
          <a:off x="2156148" y="1609386"/>
          <a:ext cx="7872447" cy="146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Tools and processes are typically incorporated into implementation activities from the beginning and continue throughout the life of a system. </a:t>
          </a:r>
        </a:p>
      </dsp:txBody>
      <dsp:txXfrm>
        <a:off x="2156148" y="1609386"/>
        <a:ext cx="7872447" cy="1463078"/>
      </dsp:txXfrm>
    </dsp:sp>
    <dsp:sp modelId="{2DB33CC8-2447-4C98-9D73-163141196308}">
      <dsp:nvSpPr>
        <dsp:cNvPr id="0" name=""/>
        <dsp:cNvSpPr/>
      </dsp:nvSpPr>
      <dsp:spPr>
        <a:xfrm>
          <a:off x="2005719" y="3072464"/>
          <a:ext cx="802287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7B460F92-6D30-47E8-9C28-B8DB7E6375CD}">
      <dsp:nvSpPr>
        <dsp:cNvPr id="0" name=""/>
        <dsp:cNvSpPr/>
      </dsp:nvSpPr>
      <dsp:spPr>
        <a:xfrm>
          <a:off x="2156148" y="3145618"/>
          <a:ext cx="7872447" cy="1463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Most organizations use a common set of tools and procedures for all their systems.</a:t>
          </a:r>
        </a:p>
      </dsp:txBody>
      <dsp:txXfrm>
        <a:off x="2156148" y="3145618"/>
        <a:ext cx="7872447" cy="1463078"/>
      </dsp:txXfrm>
    </dsp:sp>
    <dsp:sp modelId="{9FCE4FD5-634D-4D71-AEEC-CDA59955DDD8}">
      <dsp:nvSpPr>
        <dsp:cNvPr id="0" name=""/>
        <dsp:cNvSpPr/>
      </dsp:nvSpPr>
      <dsp:spPr>
        <a:xfrm>
          <a:off x="2005719" y="4608697"/>
          <a:ext cx="802287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C7A44-A1B8-4BDD-83E9-B0A8BB8ACB02}">
      <dsp:nvSpPr>
        <dsp:cNvPr id="0" name=""/>
        <dsp:cNvSpPr/>
      </dsp:nvSpPr>
      <dsp:spPr>
        <a:xfrm>
          <a:off x="0" y="0"/>
          <a:ext cx="9125306" cy="2159317"/>
        </a:xfrm>
        <a:prstGeom prst="roundRect">
          <a:avLst>
            <a:gd name="adj" fmla="val 10000"/>
          </a:avLst>
        </a:prstGeom>
        <a:gradFill rotWithShape="0">
          <a:gsLst>
            <a:gs pos="0">
              <a:schemeClr val="accent2">
                <a:hueOff val="0"/>
                <a:satOff val="0"/>
                <a:lumOff val="0"/>
                <a:alphaOff val="0"/>
                <a:tint val="100000"/>
                <a:shade val="100000"/>
                <a:satMod val="129999"/>
              </a:schemeClr>
            </a:gs>
            <a:gs pos="100000">
              <a:schemeClr val="accent2">
                <a:hueOff val="0"/>
                <a:satOff val="0"/>
                <a:lumOff val="0"/>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2">
                  <a:lumMod val="50000"/>
                </a:schemeClr>
              </a:solidFill>
            </a:rPr>
            <a:t>An alpha version is a test version that is incomplete but ready for some level of rigorous integration or usability testing. Multiple alpha versions may be built depending on the size and complexity of the system. The lifetime of an alpha version is typically short—days or weeks. A beta version is a test version that is stable enough to be tested by end users over an extended period of time. </a:t>
          </a:r>
          <a:endParaRPr lang="en-ID" sz="1900" kern="1200" dirty="0">
            <a:solidFill>
              <a:schemeClr val="bg2">
                <a:lumMod val="50000"/>
              </a:schemeClr>
            </a:solidFill>
          </a:endParaRPr>
        </a:p>
      </dsp:txBody>
      <dsp:txXfrm>
        <a:off x="63244" y="63244"/>
        <a:ext cx="6893483" cy="2032829"/>
      </dsp:txXfrm>
    </dsp:sp>
    <dsp:sp modelId="{C711D66E-6313-4DB7-BA37-7860AB75CEBD}">
      <dsp:nvSpPr>
        <dsp:cNvPr id="0" name=""/>
        <dsp:cNvSpPr/>
      </dsp:nvSpPr>
      <dsp:spPr>
        <a:xfrm>
          <a:off x="1610348" y="2639166"/>
          <a:ext cx="9125306" cy="2159317"/>
        </a:xfrm>
        <a:prstGeom prst="roundRect">
          <a:avLst>
            <a:gd name="adj" fmla="val 10000"/>
          </a:avLst>
        </a:prstGeom>
        <a:gradFill rotWithShape="0">
          <a:gsLst>
            <a:gs pos="0">
              <a:schemeClr val="accent2">
                <a:hueOff val="-4142178"/>
                <a:satOff val="-15113"/>
                <a:lumOff val="3334"/>
                <a:alphaOff val="0"/>
                <a:tint val="100000"/>
                <a:shade val="100000"/>
                <a:satMod val="129999"/>
              </a:schemeClr>
            </a:gs>
            <a:gs pos="100000">
              <a:schemeClr val="accent2">
                <a:hueOff val="-4142178"/>
                <a:satOff val="-15113"/>
                <a:lumOff val="3334"/>
                <a:alphaOff val="0"/>
                <a:tint val="50000"/>
                <a:shade val="100000"/>
                <a:satMod val="350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tabLst>
              <a:tab pos="5832475" algn="l"/>
            </a:tabLst>
          </a:pPr>
          <a:r>
            <a:rPr lang="en-US" sz="1900" kern="1200" dirty="0">
              <a:solidFill>
                <a:schemeClr val="bg2">
                  <a:lumMod val="50000"/>
                </a:schemeClr>
              </a:solidFill>
            </a:rPr>
            <a:t>A beta version is produced after one or more alpha versions have been tested and known problems have been corrected. End users test beta versions by using them to do real work. Thus, beta versions must be more complete and less prone to disastrous failures than alpha versions. Beta versions are typically tested over a period of weeks or months</a:t>
          </a:r>
        </a:p>
      </dsp:txBody>
      <dsp:txXfrm>
        <a:off x="1673592" y="2702410"/>
        <a:ext cx="5984913" cy="2032829"/>
      </dsp:txXfrm>
    </dsp:sp>
    <dsp:sp modelId="{21753A95-6E74-45DB-ACD8-F55EDD8EC779}">
      <dsp:nvSpPr>
        <dsp:cNvPr id="0" name=""/>
        <dsp:cNvSpPr/>
      </dsp:nvSpPr>
      <dsp:spPr>
        <a:xfrm>
          <a:off x="7721750" y="1697463"/>
          <a:ext cx="1403556" cy="1403556"/>
        </a:xfrm>
        <a:prstGeom prst="downArrow">
          <a:avLst>
            <a:gd name="adj1" fmla="val 55000"/>
            <a:gd name="adj2" fmla="val 45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4999"/>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D" sz="3600" kern="1200"/>
        </a:p>
      </dsp:txBody>
      <dsp:txXfrm>
        <a:off x="8037550" y="1697463"/>
        <a:ext cx="771956" cy="105617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0B8F3-7022-4FC4-B825-7EC32DEE011B}">
      <dsp:nvSpPr>
        <dsp:cNvPr id="0" name=""/>
        <dsp:cNvSpPr/>
      </dsp:nvSpPr>
      <dsp:spPr>
        <a:xfrm>
          <a:off x="0" y="734159"/>
          <a:ext cx="10657416" cy="3362897"/>
        </a:xfrm>
        <a:prstGeom prst="rect">
          <a:avLst/>
        </a:prstGeom>
        <a:solidFill>
          <a:schemeClr val="lt1">
            <a:alpha val="90000"/>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7134" tIns="416560" rIns="82713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To manage the risks associated with change, most organizations adopt formal control procedures for all systems under development and in operation. </a:t>
          </a:r>
        </a:p>
        <a:p>
          <a:pPr marL="228600" lvl="1" indent="-228600" algn="l" defTabSz="889000">
            <a:lnSpc>
              <a:spcPct val="90000"/>
            </a:lnSpc>
            <a:spcBef>
              <a:spcPct val="0"/>
            </a:spcBef>
            <a:spcAft>
              <a:spcPct val="15000"/>
            </a:spcAft>
            <a:buChar char="•"/>
          </a:pPr>
          <a:r>
            <a:rPr lang="en-US" sz="2000" kern="1200"/>
            <a:t>Formal controls are designed to ensure that potential changes are adequately described, considered, and planned before being implemented and deployed. </a:t>
          </a:r>
        </a:p>
        <a:p>
          <a:pPr marL="228600" lvl="1" indent="-228600" algn="l" defTabSz="889000">
            <a:lnSpc>
              <a:spcPct val="90000"/>
            </a:lnSpc>
            <a:spcBef>
              <a:spcPct val="0"/>
            </a:spcBef>
            <a:spcAft>
              <a:spcPct val="15000"/>
            </a:spcAft>
            <a:buChar char="•"/>
          </a:pPr>
          <a:r>
            <a:rPr lang="en-US" sz="2000" kern="1200"/>
            <a:t>Typical change control procedures include these: </a:t>
          </a:r>
        </a:p>
        <a:p>
          <a:pPr marL="457200" lvl="2" indent="-228600" algn="l" defTabSz="889000">
            <a:lnSpc>
              <a:spcPct val="90000"/>
            </a:lnSpc>
            <a:spcBef>
              <a:spcPct val="0"/>
            </a:spcBef>
            <a:spcAft>
              <a:spcPct val="15000"/>
            </a:spcAft>
            <a:buFont typeface="Courier New" panose="02070309020205020404" pitchFamily="49" charset="0"/>
            <a:buChar char="o"/>
          </a:pPr>
          <a:r>
            <a:rPr lang="en-US" sz="2000" kern="1200" dirty="0"/>
            <a:t>Standard reporting methods </a:t>
          </a:r>
        </a:p>
        <a:p>
          <a:pPr marL="457200" lvl="2" indent="-228600" algn="l" defTabSz="889000">
            <a:lnSpc>
              <a:spcPct val="90000"/>
            </a:lnSpc>
            <a:spcBef>
              <a:spcPct val="0"/>
            </a:spcBef>
            <a:spcAft>
              <a:spcPct val="15000"/>
            </a:spcAft>
            <a:buFont typeface="Courier New" panose="02070309020205020404" pitchFamily="49" charset="0"/>
            <a:buChar char="o"/>
          </a:pPr>
          <a:r>
            <a:rPr lang="en-US" sz="2000" kern="1200" dirty="0"/>
            <a:t>Review of requests by a project manager or change control committee </a:t>
          </a:r>
        </a:p>
        <a:p>
          <a:pPr marL="457200" lvl="2" indent="-228600" algn="l" defTabSz="889000">
            <a:lnSpc>
              <a:spcPct val="90000"/>
            </a:lnSpc>
            <a:spcBef>
              <a:spcPct val="0"/>
            </a:spcBef>
            <a:spcAft>
              <a:spcPct val="15000"/>
            </a:spcAft>
            <a:buFont typeface="Courier New" panose="02070309020205020404" pitchFamily="49" charset="0"/>
            <a:buChar char="o"/>
          </a:pPr>
          <a:r>
            <a:rPr lang="en-US" sz="2000" kern="1200" dirty="0"/>
            <a:t>For operational systems, extensive planning for design and implementation </a:t>
          </a:r>
        </a:p>
      </dsp:txBody>
      <dsp:txXfrm>
        <a:off x="0" y="734159"/>
        <a:ext cx="10657416" cy="3362897"/>
      </dsp:txXfrm>
    </dsp:sp>
    <dsp:sp modelId="{E7EF1925-1A5C-4956-9B2B-35E6D08E0A2E}">
      <dsp:nvSpPr>
        <dsp:cNvPr id="0" name=""/>
        <dsp:cNvSpPr/>
      </dsp:nvSpPr>
      <dsp:spPr>
        <a:xfrm>
          <a:off x="532870" y="438959"/>
          <a:ext cx="7460191" cy="590400"/>
        </a:xfrm>
        <a:prstGeom prst="roundRect">
          <a:avLst/>
        </a:prstGeom>
        <a:solidFill>
          <a:schemeClr val="accent4">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977" tIns="0" rIns="281977" bIns="0" numCol="1" spcCol="1270" anchor="ctr" anchorCtr="0">
          <a:noAutofit/>
        </a:bodyPr>
        <a:lstStyle/>
        <a:p>
          <a:pPr marL="0" lvl="0" indent="0" algn="l" defTabSz="889000">
            <a:lnSpc>
              <a:spcPct val="90000"/>
            </a:lnSpc>
            <a:spcBef>
              <a:spcPct val="0"/>
            </a:spcBef>
            <a:spcAft>
              <a:spcPct val="35000"/>
            </a:spcAft>
            <a:buNone/>
          </a:pPr>
          <a:r>
            <a:rPr lang="en-US" sz="2000" kern="1200" dirty="0"/>
            <a:t>Submitting Error Reports and Change Requests</a:t>
          </a:r>
        </a:p>
      </dsp:txBody>
      <dsp:txXfrm>
        <a:off x="561691" y="467780"/>
        <a:ext cx="7402549" cy="53275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0A31E-61B1-4911-BB80-AFC1F1E17F59}">
      <dsp:nvSpPr>
        <dsp:cNvPr id="0" name=""/>
        <dsp:cNvSpPr/>
      </dsp:nvSpPr>
      <dsp:spPr>
        <a:xfrm>
          <a:off x="0" y="0"/>
          <a:ext cx="10137084" cy="0"/>
        </a:xfrm>
        <a:prstGeom prst="line">
          <a:avLst/>
        </a:prstGeom>
        <a:solidFill>
          <a:schemeClr val="accent4">
            <a:shade val="50000"/>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6F3A0BB-2905-4ADE-BED1-E546ACBD7DD5}">
      <dsp:nvSpPr>
        <dsp:cNvPr id="0" name=""/>
        <dsp:cNvSpPr/>
      </dsp:nvSpPr>
      <dsp:spPr>
        <a:xfrm>
          <a:off x="0" y="0"/>
          <a:ext cx="2027416" cy="4343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Implementing a Change</a:t>
          </a:r>
        </a:p>
      </dsp:txBody>
      <dsp:txXfrm>
        <a:off x="0" y="0"/>
        <a:ext cx="2027416" cy="4343399"/>
      </dsp:txXfrm>
    </dsp:sp>
    <dsp:sp modelId="{5A3AE63C-3012-4BE6-9BA0-FEC3BAE4132A}">
      <dsp:nvSpPr>
        <dsp:cNvPr id="0" name=""/>
        <dsp:cNvSpPr/>
      </dsp:nvSpPr>
      <dsp:spPr>
        <a:xfrm>
          <a:off x="2179473" y="51058"/>
          <a:ext cx="7957610" cy="1021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Change implementation follows a miniature version of the SDLC. </a:t>
          </a:r>
        </a:p>
      </dsp:txBody>
      <dsp:txXfrm>
        <a:off x="2179473" y="51058"/>
        <a:ext cx="7957610" cy="1021165"/>
      </dsp:txXfrm>
    </dsp:sp>
    <dsp:sp modelId="{CF6F6290-A68A-4DDA-81BD-ACF4AEF741CD}">
      <dsp:nvSpPr>
        <dsp:cNvPr id="0" name=""/>
        <dsp:cNvSpPr/>
      </dsp:nvSpPr>
      <dsp:spPr>
        <a:xfrm>
          <a:off x="2027416" y="1072223"/>
          <a:ext cx="810966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4ACEABF-A1BF-4892-951C-334E31C0671E}">
      <dsp:nvSpPr>
        <dsp:cNvPr id="0" name=""/>
        <dsp:cNvSpPr/>
      </dsp:nvSpPr>
      <dsp:spPr>
        <a:xfrm>
          <a:off x="2179473" y="1123281"/>
          <a:ext cx="7957610" cy="1021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Most of the SDLC activities are performed, although they may be reduced in scope or sometimes completely eliminated. </a:t>
          </a:r>
        </a:p>
      </dsp:txBody>
      <dsp:txXfrm>
        <a:off x="2179473" y="1123281"/>
        <a:ext cx="7957610" cy="1021165"/>
      </dsp:txXfrm>
    </dsp:sp>
    <dsp:sp modelId="{281C32FE-8C11-47C6-8831-55EE124383D2}">
      <dsp:nvSpPr>
        <dsp:cNvPr id="0" name=""/>
        <dsp:cNvSpPr/>
      </dsp:nvSpPr>
      <dsp:spPr>
        <a:xfrm>
          <a:off x="2027416" y="2144447"/>
          <a:ext cx="810966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469F4A-C004-478D-8F36-8DFAD7E57189}">
      <dsp:nvSpPr>
        <dsp:cNvPr id="0" name=""/>
        <dsp:cNvSpPr/>
      </dsp:nvSpPr>
      <dsp:spPr>
        <a:xfrm>
          <a:off x="2179473" y="2195505"/>
          <a:ext cx="7957610" cy="1021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 essence, a change for a maintenance release is an incremental development project in which the user and technical requirements are fully known in advance. </a:t>
          </a:r>
        </a:p>
      </dsp:txBody>
      <dsp:txXfrm>
        <a:off x="2179473" y="2195505"/>
        <a:ext cx="7957610" cy="1021165"/>
      </dsp:txXfrm>
    </dsp:sp>
    <dsp:sp modelId="{EE0B552C-06E6-47F4-8B9C-D363B54FB224}">
      <dsp:nvSpPr>
        <dsp:cNvPr id="0" name=""/>
        <dsp:cNvSpPr/>
      </dsp:nvSpPr>
      <dsp:spPr>
        <a:xfrm>
          <a:off x="2027416" y="3216670"/>
          <a:ext cx="810966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C3C0E0C-F591-4C88-9D51-FB89832CDF2C}">
      <dsp:nvSpPr>
        <dsp:cNvPr id="0" name=""/>
        <dsp:cNvSpPr/>
      </dsp:nvSpPr>
      <dsp:spPr>
        <a:xfrm>
          <a:off x="2179473" y="3267729"/>
          <a:ext cx="7957610" cy="1021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Analysis activities are typically skimmed or skipped, design activities are substantially reduced in scope, and the entire project is typically completed in one or two short iterations.</a:t>
          </a:r>
        </a:p>
      </dsp:txBody>
      <dsp:txXfrm>
        <a:off x="2179473" y="3267729"/>
        <a:ext cx="7957610" cy="1021165"/>
      </dsp:txXfrm>
    </dsp:sp>
    <dsp:sp modelId="{2ED46606-FC18-4AB7-97D2-F7BA338B427A}">
      <dsp:nvSpPr>
        <dsp:cNvPr id="0" name=""/>
        <dsp:cNvSpPr/>
      </dsp:nvSpPr>
      <dsp:spPr>
        <a:xfrm>
          <a:off x="2027416" y="4288894"/>
          <a:ext cx="810966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C21FE-46D2-4B67-9E54-6F95D92BE8B5}">
      <dsp:nvSpPr>
        <dsp:cNvPr id="0" name=""/>
        <dsp:cNvSpPr/>
      </dsp:nvSpPr>
      <dsp:spPr>
        <a:xfrm>
          <a:off x="0" y="0"/>
          <a:ext cx="10385057" cy="0"/>
        </a:xfrm>
        <a:prstGeom prst="line">
          <a:avLst/>
        </a:prstGeom>
        <a:solidFill>
          <a:schemeClr val="accent4">
            <a:shade val="50000"/>
            <a:hueOff val="0"/>
            <a:satOff val="0"/>
            <a:lumOff val="0"/>
            <a:alphaOff val="0"/>
          </a:schemeClr>
        </a:solidFill>
        <a:ln w="25400" cap="flat" cmpd="sng" algn="ctr">
          <a:solidFill>
            <a:schemeClr val="accent4">
              <a:shade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F86CD26-AF3F-48FD-AB05-7CAC2236CF31}">
      <dsp:nvSpPr>
        <dsp:cNvPr id="0" name=""/>
        <dsp:cNvSpPr/>
      </dsp:nvSpPr>
      <dsp:spPr>
        <a:xfrm>
          <a:off x="0" y="0"/>
          <a:ext cx="2077011" cy="4432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Planning for a change includes these activities: </a:t>
          </a:r>
        </a:p>
      </dsp:txBody>
      <dsp:txXfrm>
        <a:off x="0" y="0"/>
        <a:ext cx="2077011" cy="4432690"/>
      </dsp:txXfrm>
    </dsp:sp>
    <dsp:sp modelId="{6DD36ED2-ECB4-4E51-A4F6-830EF1726B29}">
      <dsp:nvSpPr>
        <dsp:cNvPr id="0" name=""/>
        <dsp:cNvSpPr/>
      </dsp:nvSpPr>
      <dsp:spPr>
        <a:xfrm>
          <a:off x="2232787" y="52107"/>
          <a:ext cx="8152269" cy="104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Identify what parts of the system must be changed. </a:t>
          </a:r>
        </a:p>
      </dsp:txBody>
      <dsp:txXfrm>
        <a:off x="2232787" y="52107"/>
        <a:ext cx="8152269" cy="1042158"/>
      </dsp:txXfrm>
    </dsp:sp>
    <dsp:sp modelId="{46484CC9-07AA-4853-94C9-DA3E8A62B303}">
      <dsp:nvSpPr>
        <dsp:cNvPr id="0" name=""/>
        <dsp:cNvSpPr/>
      </dsp:nvSpPr>
      <dsp:spPr>
        <a:xfrm>
          <a:off x="2077011" y="1094266"/>
          <a:ext cx="8308045"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25461B9-1887-4CF1-9F7E-19DEA842B46E}">
      <dsp:nvSpPr>
        <dsp:cNvPr id="0" name=""/>
        <dsp:cNvSpPr/>
      </dsp:nvSpPr>
      <dsp:spPr>
        <a:xfrm>
          <a:off x="2232787" y="1146374"/>
          <a:ext cx="8152269" cy="104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Secure resources (such as personnel) to implement the change. </a:t>
          </a:r>
        </a:p>
      </dsp:txBody>
      <dsp:txXfrm>
        <a:off x="2232787" y="1146374"/>
        <a:ext cx="8152269" cy="1042158"/>
      </dsp:txXfrm>
    </dsp:sp>
    <dsp:sp modelId="{368E8EEA-8A0A-413B-8543-2DB44C23134D}">
      <dsp:nvSpPr>
        <dsp:cNvPr id="0" name=""/>
        <dsp:cNvSpPr/>
      </dsp:nvSpPr>
      <dsp:spPr>
        <a:xfrm>
          <a:off x="2077011" y="2188532"/>
          <a:ext cx="8308045"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AED275C-FB98-4858-B2C8-1217DAC2D0B1}">
      <dsp:nvSpPr>
        <dsp:cNvPr id="0" name=""/>
        <dsp:cNvSpPr/>
      </dsp:nvSpPr>
      <dsp:spPr>
        <a:xfrm>
          <a:off x="2232787" y="2240640"/>
          <a:ext cx="8152269" cy="104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Schedule design and implementation activities. </a:t>
          </a:r>
        </a:p>
      </dsp:txBody>
      <dsp:txXfrm>
        <a:off x="2232787" y="2240640"/>
        <a:ext cx="8152269" cy="1042158"/>
      </dsp:txXfrm>
    </dsp:sp>
    <dsp:sp modelId="{1A068604-8552-4E27-A494-C8E3306EDE7A}">
      <dsp:nvSpPr>
        <dsp:cNvPr id="0" name=""/>
        <dsp:cNvSpPr/>
      </dsp:nvSpPr>
      <dsp:spPr>
        <a:xfrm>
          <a:off x="2077011" y="3282798"/>
          <a:ext cx="8308045"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3610EAF-2C65-4556-AA18-567C4C25F538}">
      <dsp:nvSpPr>
        <dsp:cNvPr id="0" name=""/>
        <dsp:cNvSpPr/>
      </dsp:nvSpPr>
      <dsp:spPr>
        <a:xfrm>
          <a:off x="2232787" y="3334906"/>
          <a:ext cx="8152269" cy="1042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Develop test criteria and a testing plan for the changed system.</a:t>
          </a:r>
        </a:p>
      </dsp:txBody>
      <dsp:txXfrm>
        <a:off x="2232787" y="3334906"/>
        <a:ext cx="8152269" cy="1042158"/>
      </dsp:txXfrm>
    </dsp:sp>
    <dsp:sp modelId="{511E7901-5F95-4C3F-BCA7-42D5ED0CCC10}">
      <dsp:nvSpPr>
        <dsp:cNvPr id="0" name=""/>
        <dsp:cNvSpPr/>
      </dsp:nvSpPr>
      <dsp:spPr>
        <a:xfrm>
          <a:off x="2077011" y="4377064"/>
          <a:ext cx="8308045"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7E1AF-96AF-4827-BA71-8C838F895EA1}">
      <dsp:nvSpPr>
        <dsp:cNvPr id="0" name=""/>
        <dsp:cNvSpPr/>
      </dsp:nvSpPr>
      <dsp:spPr>
        <a:xfrm>
          <a:off x="0" y="2217"/>
          <a:ext cx="870687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9290B0-4CC3-4B78-9DC6-671EA7986B09}">
      <dsp:nvSpPr>
        <dsp:cNvPr id="0" name=""/>
        <dsp:cNvSpPr/>
      </dsp:nvSpPr>
      <dsp:spPr>
        <a:xfrm>
          <a:off x="0" y="2217"/>
          <a:ext cx="2839763" cy="151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baseline="0" dirty="0"/>
            <a:t>An important part of developing tests is specifying test cases and data. </a:t>
          </a:r>
          <a:endParaRPr lang="en-ID" sz="1900" kern="1200" dirty="0"/>
        </a:p>
      </dsp:txBody>
      <dsp:txXfrm>
        <a:off x="0" y="2217"/>
        <a:ext cx="2839763" cy="1512150"/>
      </dsp:txXfrm>
    </dsp:sp>
    <dsp:sp modelId="{FA096AF5-7DD0-474D-8BD9-245F7B4904BD}">
      <dsp:nvSpPr>
        <dsp:cNvPr id="0" name=""/>
        <dsp:cNvSpPr/>
      </dsp:nvSpPr>
      <dsp:spPr>
        <a:xfrm>
          <a:off x="0" y="1514367"/>
          <a:ext cx="870687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A1F290-74A0-40BF-BFBF-81026749418F}">
      <dsp:nvSpPr>
        <dsp:cNvPr id="0" name=""/>
        <dsp:cNvSpPr/>
      </dsp:nvSpPr>
      <dsp:spPr>
        <a:xfrm>
          <a:off x="0" y="1514367"/>
          <a:ext cx="2781392" cy="151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baseline="0" dirty="0"/>
            <a:t>A test case is a formal description of the following: </a:t>
          </a:r>
          <a:endParaRPr lang="en-ID" sz="1900" kern="1200" dirty="0"/>
        </a:p>
      </dsp:txBody>
      <dsp:txXfrm>
        <a:off x="0" y="1514367"/>
        <a:ext cx="2781392" cy="1512150"/>
      </dsp:txXfrm>
    </dsp:sp>
    <dsp:sp modelId="{D9EA77C5-9911-4FCD-8A52-ECFCF9D84B65}">
      <dsp:nvSpPr>
        <dsp:cNvPr id="0" name=""/>
        <dsp:cNvSpPr/>
      </dsp:nvSpPr>
      <dsp:spPr>
        <a:xfrm>
          <a:off x="2892354" y="1537994"/>
          <a:ext cx="5806989" cy="47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A starting state or condition </a:t>
          </a:r>
          <a:endParaRPr lang="en-ID" sz="1700" kern="1200"/>
        </a:p>
      </dsp:txBody>
      <dsp:txXfrm>
        <a:off x="2892354" y="1537994"/>
        <a:ext cx="5806989" cy="472546"/>
      </dsp:txXfrm>
    </dsp:sp>
    <dsp:sp modelId="{84B573A4-25E1-49D0-94FE-F6B4562BD976}">
      <dsp:nvSpPr>
        <dsp:cNvPr id="0" name=""/>
        <dsp:cNvSpPr/>
      </dsp:nvSpPr>
      <dsp:spPr>
        <a:xfrm>
          <a:off x="2781392" y="2010541"/>
          <a:ext cx="591795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D0EE0F-F531-4E10-97EF-1AFE0AF23DDA}">
      <dsp:nvSpPr>
        <dsp:cNvPr id="0" name=""/>
        <dsp:cNvSpPr/>
      </dsp:nvSpPr>
      <dsp:spPr>
        <a:xfrm>
          <a:off x="2892354" y="2034169"/>
          <a:ext cx="5806989" cy="47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One or more events to which the software must respond </a:t>
          </a:r>
          <a:endParaRPr lang="en-ID" sz="1700" kern="1200"/>
        </a:p>
      </dsp:txBody>
      <dsp:txXfrm>
        <a:off x="2892354" y="2034169"/>
        <a:ext cx="5806989" cy="472546"/>
      </dsp:txXfrm>
    </dsp:sp>
    <dsp:sp modelId="{79239F25-38D0-45C5-973F-9DB8970EE534}">
      <dsp:nvSpPr>
        <dsp:cNvPr id="0" name=""/>
        <dsp:cNvSpPr/>
      </dsp:nvSpPr>
      <dsp:spPr>
        <a:xfrm>
          <a:off x="2781392" y="2506715"/>
          <a:ext cx="591795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5C7CE2-D71E-4406-8151-1C0F0FAF2E5F}">
      <dsp:nvSpPr>
        <dsp:cNvPr id="0" name=""/>
        <dsp:cNvSpPr/>
      </dsp:nvSpPr>
      <dsp:spPr>
        <a:xfrm>
          <a:off x="2892354" y="2530343"/>
          <a:ext cx="5806989" cy="472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baseline="0"/>
            <a:t>The expected response or ending state</a:t>
          </a:r>
          <a:endParaRPr lang="en-ID" sz="1700" kern="1200"/>
        </a:p>
      </dsp:txBody>
      <dsp:txXfrm>
        <a:off x="2892354" y="2530343"/>
        <a:ext cx="5806989" cy="472546"/>
      </dsp:txXfrm>
    </dsp:sp>
    <dsp:sp modelId="{23CC8F9C-96E3-42C5-8C7C-740B9DCA7B7C}">
      <dsp:nvSpPr>
        <dsp:cNvPr id="0" name=""/>
        <dsp:cNvSpPr/>
      </dsp:nvSpPr>
      <dsp:spPr>
        <a:xfrm>
          <a:off x="2781392" y="3002890"/>
          <a:ext cx="5917951"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622937-BEA2-48DB-9113-4D60A55A65C0}">
      <dsp:nvSpPr>
        <dsp:cNvPr id="0" name=""/>
        <dsp:cNvSpPr/>
      </dsp:nvSpPr>
      <dsp:spPr>
        <a:xfrm>
          <a:off x="0" y="3026517"/>
          <a:ext cx="870687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AC13C-7D71-41FE-B0C0-E0A4FD440CB9}">
      <dsp:nvSpPr>
        <dsp:cNvPr id="0" name=""/>
        <dsp:cNvSpPr/>
      </dsp:nvSpPr>
      <dsp:spPr>
        <a:xfrm>
          <a:off x="0" y="3026517"/>
          <a:ext cx="2560812" cy="151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t>The starting and ending states and the events are represented by a set of test data.</a:t>
          </a:r>
          <a:endParaRPr lang="en-ID" sz="1800" kern="1200" dirty="0"/>
        </a:p>
      </dsp:txBody>
      <dsp:txXfrm>
        <a:off x="0" y="3026517"/>
        <a:ext cx="2560812" cy="1512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4CA4A-9B5D-4DFC-9118-2D347EABB103}">
      <dsp:nvSpPr>
        <dsp:cNvPr id="0" name=""/>
        <dsp:cNvSpPr/>
      </dsp:nvSpPr>
      <dsp:spPr>
        <a:xfrm>
          <a:off x="0" y="0"/>
          <a:ext cx="9169831"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8698C6C-2D8B-467E-90B5-2A169B36C51A}">
      <dsp:nvSpPr>
        <dsp:cNvPr id="0" name=""/>
        <dsp:cNvSpPr/>
      </dsp:nvSpPr>
      <dsp:spPr>
        <a:xfrm>
          <a:off x="0" y="0"/>
          <a:ext cx="1833966" cy="4686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Unit Testing</a:t>
          </a:r>
        </a:p>
      </dsp:txBody>
      <dsp:txXfrm>
        <a:off x="0" y="0"/>
        <a:ext cx="1833966" cy="4686949"/>
      </dsp:txXfrm>
    </dsp:sp>
    <dsp:sp modelId="{FB86CC40-0486-48AB-BBDE-5936231A03DA}">
      <dsp:nvSpPr>
        <dsp:cNvPr id="0" name=""/>
        <dsp:cNvSpPr/>
      </dsp:nvSpPr>
      <dsp:spPr>
        <a:xfrm>
          <a:off x="1971513" y="73233"/>
          <a:ext cx="7198317" cy="1464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Unit </a:t>
          </a:r>
          <a:r>
            <a:rPr lang="en-US" sz="2000" kern="1200" dirty="0"/>
            <a:t>testing is the lowest level of and the earliest testing for a new software system. </a:t>
          </a:r>
          <a:endParaRPr lang="en-US" sz="1800" kern="1200" dirty="0"/>
        </a:p>
      </dsp:txBody>
      <dsp:txXfrm>
        <a:off x="1971513" y="73233"/>
        <a:ext cx="7198317" cy="1464671"/>
      </dsp:txXfrm>
    </dsp:sp>
    <dsp:sp modelId="{3591DC67-C9B0-4A85-A58B-46433C0A54FE}">
      <dsp:nvSpPr>
        <dsp:cNvPr id="0" name=""/>
        <dsp:cNvSpPr/>
      </dsp:nvSpPr>
      <dsp:spPr>
        <a:xfrm>
          <a:off x="1833966" y="1537905"/>
          <a:ext cx="733586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E6EABCB-A585-42C7-B5CD-B7D6DEBDB020}">
      <dsp:nvSpPr>
        <dsp:cNvPr id="0" name=""/>
        <dsp:cNvSpPr/>
      </dsp:nvSpPr>
      <dsp:spPr>
        <a:xfrm>
          <a:off x="1971513" y="1611138"/>
          <a:ext cx="7198317" cy="1464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concept and approach to unit testing is not consistent across all development teams and, in fact, it has changed over the years as programming methods and languages have changed.</a:t>
          </a:r>
        </a:p>
      </dsp:txBody>
      <dsp:txXfrm>
        <a:off x="1971513" y="1611138"/>
        <a:ext cx="7198317" cy="1464671"/>
      </dsp:txXfrm>
    </dsp:sp>
    <dsp:sp modelId="{66E099C1-0680-476F-A7AD-2BE429892EE1}">
      <dsp:nvSpPr>
        <dsp:cNvPr id="0" name=""/>
        <dsp:cNvSpPr/>
      </dsp:nvSpPr>
      <dsp:spPr>
        <a:xfrm>
          <a:off x="1833966" y="3075810"/>
          <a:ext cx="733586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AF29922-8717-48A7-9F04-CB6424EF8979}">
      <dsp:nvSpPr>
        <dsp:cNvPr id="0" name=""/>
        <dsp:cNvSpPr/>
      </dsp:nvSpPr>
      <dsp:spPr>
        <a:xfrm>
          <a:off x="1971513" y="3149043"/>
          <a:ext cx="7198317" cy="1464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Unit test is a test of an individual method, class, or component before it is integrated with other software. The primary purpose of doing unit testing is to test a small piece of the code in isolation to make sure that it functions correctly before it is integrated into a larger program. Stated another way, its purpose is to make sure that the unit is error-free before being integrated into the larger program.</a:t>
          </a:r>
        </a:p>
      </dsp:txBody>
      <dsp:txXfrm>
        <a:off x="1971513" y="3149043"/>
        <a:ext cx="7198317" cy="1464671"/>
      </dsp:txXfrm>
    </dsp:sp>
    <dsp:sp modelId="{4157400D-BBB0-45DB-A1D6-B37EC19299B9}">
      <dsp:nvSpPr>
        <dsp:cNvPr id="0" name=""/>
        <dsp:cNvSpPr/>
      </dsp:nvSpPr>
      <dsp:spPr>
        <a:xfrm>
          <a:off x="1833966" y="4613715"/>
          <a:ext cx="733586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75A31-F611-4DFB-ABF6-3E90602F8631}">
      <dsp:nvSpPr>
        <dsp:cNvPr id="0" name=""/>
        <dsp:cNvSpPr/>
      </dsp:nvSpPr>
      <dsp:spPr>
        <a:xfrm>
          <a:off x="0" y="0"/>
          <a:ext cx="971743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851BE-D6E6-4F4B-BF15-A4D87AF8E70E}">
      <dsp:nvSpPr>
        <dsp:cNvPr id="0" name=""/>
        <dsp:cNvSpPr/>
      </dsp:nvSpPr>
      <dsp:spPr>
        <a:xfrm>
          <a:off x="0" y="0"/>
          <a:ext cx="1943487" cy="4602996"/>
        </a:xfrm>
        <a:prstGeom prst="rect">
          <a:avLst/>
        </a:prstGeom>
        <a:solidFill>
          <a:schemeClr val="accent1">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Unit Testing</a:t>
          </a:r>
        </a:p>
      </dsp:txBody>
      <dsp:txXfrm>
        <a:off x="0" y="0"/>
        <a:ext cx="1943487" cy="4602996"/>
      </dsp:txXfrm>
    </dsp:sp>
    <dsp:sp modelId="{834ACC27-1EDF-46B3-9AA1-807E3A385230}">
      <dsp:nvSpPr>
        <dsp:cNvPr id="0" name=""/>
        <dsp:cNvSpPr/>
      </dsp:nvSpPr>
      <dsp:spPr>
        <a:xfrm>
          <a:off x="2089249" y="182501"/>
          <a:ext cx="2828170" cy="4236336"/>
        </a:xfrm>
        <a:prstGeom prst="rect">
          <a:avLst/>
        </a:prstGeom>
        <a:solidFill>
          <a:schemeClr val="accent1">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There are three primary characteristics of a unit test: </a:t>
          </a:r>
        </a:p>
      </dsp:txBody>
      <dsp:txXfrm>
        <a:off x="2089249" y="182501"/>
        <a:ext cx="2828170" cy="4236336"/>
      </dsp:txXfrm>
    </dsp:sp>
    <dsp:sp modelId="{A1F2D644-DC17-498A-8561-7ECCC83D51C4}">
      <dsp:nvSpPr>
        <dsp:cNvPr id="0" name=""/>
        <dsp:cNvSpPr/>
      </dsp:nvSpPr>
      <dsp:spPr>
        <a:xfrm>
          <a:off x="5063181" y="182501"/>
          <a:ext cx="4365023" cy="1215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It is done in isolation. </a:t>
          </a:r>
        </a:p>
      </dsp:txBody>
      <dsp:txXfrm>
        <a:off x="5063181" y="182501"/>
        <a:ext cx="4365023" cy="1215489"/>
      </dsp:txXfrm>
    </dsp:sp>
    <dsp:sp modelId="{3C564379-185B-40CC-836B-3251CC7324E7}">
      <dsp:nvSpPr>
        <dsp:cNvPr id="0" name=""/>
        <dsp:cNvSpPr/>
      </dsp:nvSpPr>
      <dsp:spPr>
        <a:xfrm>
          <a:off x="4917419" y="1397990"/>
          <a:ext cx="374121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FCD42C-BA3E-4DD9-AE92-DFA0884F5EE4}">
      <dsp:nvSpPr>
        <dsp:cNvPr id="0" name=""/>
        <dsp:cNvSpPr/>
      </dsp:nvSpPr>
      <dsp:spPr>
        <a:xfrm>
          <a:off x="5063181" y="1397990"/>
          <a:ext cx="4466560" cy="1215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test data and the test are done by the programmer who wrote the code. </a:t>
          </a:r>
        </a:p>
      </dsp:txBody>
      <dsp:txXfrm>
        <a:off x="5063181" y="1397990"/>
        <a:ext cx="4466560" cy="1215489"/>
      </dsp:txXfrm>
    </dsp:sp>
    <dsp:sp modelId="{353B6A1F-6699-4D16-8EA0-10C6B4A0A109}">
      <dsp:nvSpPr>
        <dsp:cNvPr id="0" name=""/>
        <dsp:cNvSpPr/>
      </dsp:nvSpPr>
      <dsp:spPr>
        <a:xfrm>
          <a:off x="4917419" y="2613479"/>
          <a:ext cx="374121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F5C40E-C820-44E5-9B0A-D0D2912F86F7}">
      <dsp:nvSpPr>
        <dsp:cNvPr id="0" name=""/>
        <dsp:cNvSpPr/>
      </dsp:nvSpPr>
      <dsp:spPr>
        <a:xfrm>
          <a:off x="5063181" y="2613479"/>
          <a:ext cx="4396262" cy="1215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It is done quickly without a large requirement for other resources.</a:t>
          </a:r>
        </a:p>
      </dsp:txBody>
      <dsp:txXfrm>
        <a:off x="5063181" y="2613479"/>
        <a:ext cx="4396262" cy="1215489"/>
      </dsp:txXfrm>
    </dsp:sp>
    <dsp:sp modelId="{5FB5A279-08EB-496B-BE2C-BA3DF2663111}">
      <dsp:nvSpPr>
        <dsp:cNvPr id="0" name=""/>
        <dsp:cNvSpPr/>
      </dsp:nvSpPr>
      <dsp:spPr>
        <a:xfrm>
          <a:off x="1943487" y="4418838"/>
          <a:ext cx="777395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060CD-6EAE-49A5-B72C-A9958649F935}">
      <dsp:nvSpPr>
        <dsp:cNvPr id="0" name=""/>
        <dsp:cNvSpPr/>
      </dsp:nvSpPr>
      <dsp:spPr>
        <a:xfrm>
          <a:off x="0" y="0"/>
          <a:ext cx="877177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3CEC4E-FB12-41EF-8573-A586CC541624}">
      <dsp:nvSpPr>
        <dsp:cNvPr id="0" name=""/>
        <dsp:cNvSpPr/>
      </dsp:nvSpPr>
      <dsp:spPr>
        <a:xfrm>
          <a:off x="0" y="0"/>
          <a:ext cx="1754355" cy="4370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a:t>Integration Testing</a:t>
          </a:r>
          <a:endParaRPr lang="en-ID" sz="2500" kern="1200"/>
        </a:p>
      </dsp:txBody>
      <dsp:txXfrm>
        <a:off x="0" y="0"/>
        <a:ext cx="1754355" cy="4370630"/>
      </dsp:txXfrm>
    </dsp:sp>
    <dsp:sp modelId="{44B6F511-5898-42EA-B10B-1EE12D95D1CF}">
      <dsp:nvSpPr>
        <dsp:cNvPr id="0" name=""/>
        <dsp:cNvSpPr/>
      </dsp:nvSpPr>
      <dsp:spPr>
        <a:xfrm>
          <a:off x="1885931" y="68291"/>
          <a:ext cx="3377133" cy="1365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An integration test evaluates the functional behavior of a group of classes or components when they are combined together.</a:t>
          </a:r>
          <a:endParaRPr lang="en-ID" sz="1500" kern="1200"/>
        </a:p>
      </dsp:txBody>
      <dsp:txXfrm>
        <a:off x="1885931" y="68291"/>
        <a:ext cx="3377133" cy="1365821"/>
      </dsp:txXfrm>
    </dsp:sp>
    <dsp:sp modelId="{7807A63A-601A-4259-B180-2334FA036A76}">
      <dsp:nvSpPr>
        <dsp:cNvPr id="0" name=""/>
        <dsp:cNvSpPr/>
      </dsp:nvSpPr>
      <dsp:spPr>
        <a:xfrm>
          <a:off x="1754355" y="1434112"/>
          <a:ext cx="70174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F3C7E-B1D8-4C8B-BCF5-AC44F981AAA7}">
      <dsp:nvSpPr>
        <dsp:cNvPr id="0" name=""/>
        <dsp:cNvSpPr/>
      </dsp:nvSpPr>
      <dsp:spPr>
        <a:xfrm>
          <a:off x="1885931" y="1502404"/>
          <a:ext cx="3377133" cy="1365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The purpose of an integration test is to identify errors that weren’t or couldn’t be detected by unit testing. </a:t>
          </a:r>
          <a:endParaRPr lang="en-ID" sz="1500" kern="1200"/>
        </a:p>
      </dsp:txBody>
      <dsp:txXfrm>
        <a:off x="1885931" y="1502404"/>
        <a:ext cx="3377133" cy="1365821"/>
      </dsp:txXfrm>
    </dsp:sp>
    <dsp:sp modelId="{A9D7EB7A-D6FC-4483-B95C-FE14F5ED1679}">
      <dsp:nvSpPr>
        <dsp:cNvPr id="0" name=""/>
        <dsp:cNvSpPr/>
      </dsp:nvSpPr>
      <dsp:spPr>
        <a:xfrm>
          <a:off x="1754355" y="2868225"/>
          <a:ext cx="70174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58C16C-61D4-49ED-BFD2-0C9ADA98AB70}">
      <dsp:nvSpPr>
        <dsp:cNvPr id="0" name=""/>
        <dsp:cNvSpPr/>
      </dsp:nvSpPr>
      <dsp:spPr>
        <a:xfrm>
          <a:off x="1885931" y="2936517"/>
          <a:ext cx="3377133" cy="1365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baseline="0"/>
            <a:t>There are two types of results that can be tested. The first type of test is to test the interface itself between the components. Such errors may result from a number of problems, including the following:</a:t>
          </a:r>
          <a:endParaRPr lang="en-ID" sz="1500" kern="1200"/>
        </a:p>
      </dsp:txBody>
      <dsp:txXfrm>
        <a:off x="1885931" y="2936517"/>
        <a:ext cx="3377133" cy="1365821"/>
      </dsp:txXfrm>
    </dsp:sp>
    <dsp:sp modelId="{C5FDE935-AE54-4004-9AE1-5DE1DD342665}">
      <dsp:nvSpPr>
        <dsp:cNvPr id="0" name=""/>
        <dsp:cNvSpPr/>
      </dsp:nvSpPr>
      <dsp:spPr>
        <a:xfrm>
          <a:off x="5394642" y="2936517"/>
          <a:ext cx="3377133" cy="454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baseline="0"/>
            <a:t>Interface incompatibility</a:t>
          </a:r>
          <a:endParaRPr lang="en-ID" sz="1900" kern="1200"/>
        </a:p>
      </dsp:txBody>
      <dsp:txXfrm>
        <a:off x="5394642" y="2936517"/>
        <a:ext cx="3377133" cy="454829"/>
      </dsp:txXfrm>
    </dsp:sp>
    <dsp:sp modelId="{4D17E735-1F5C-4530-B0E5-1B53EEB86931}">
      <dsp:nvSpPr>
        <dsp:cNvPr id="0" name=""/>
        <dsp:cNvSpPr/>
      </dsp:nvSpPr>
      <dsp:spPr>
        <a:xfrm>
          <a:off x="5263065" y="3391346"/>
          <a:ext cx="3377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1FB1B3-7052-42B4-900E-B0F722E49237}">
      <dsp:nvSpPr>
        <dsp:cNvPr id="0" name=""/>
        <dsp:cNvSpPr/>
      </dsp:nvSpPr>
      <dsp:spPr>
        <a:xfrm>
          <a:off x="5394642" y="3391346"/>
          <a:ext cx="3377133" cy="454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baseline="0"/>
            <a:t>Parameter values</a:t>
          </a:r>
          <a:endParaRPr lang="en-ID" sz="1900" kern="1200"/>
        </a:p>
      </dsp:txBody>
      <dsp:txXfrm>
        <a:off x="5394642" y="3391346"/>
        <a:ext cx="3377133" cy="454829"/>
      </dsp:txXfrm>
    </dsp:sp>
    <dsp:sp modelId="{15C1F714-99C3-49DE-9162-FA8755B3BFDA}">
      <dsp:nvSpPr>
        <dsp:cNvPr id="0" name=""/>
        <dsp:cNvSpPr/>
      </dsp:nvSpPr>
      <dsp:spPr>
        <a:xfrm>
          <a:off x="5263065" y="3846175"/>
          <a:ext cx="3377133"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26E4F4-646A-446F-9C09-221325E3450D}">
      <dsp:nvSpPr>
        <dsp:cNvPr id="0" name=""/>
        <dsp:cNvSpPr/>
      </dsp:nvSpPr>
      <dsp:spPr>
        <a:xfrm>
          <a:off x="5394642" y="3846175"/>
          <a:ext cx="3377133" cy="454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baseline="0"/>
            <a:t>Unexpected state interactions</a:t>
          </a:r>
          <a:endParaRPr lang="en-ID" sz="1900" kern="1200"/>
        </a:p>
      </dsp:txBody>
      <dsp:txXfrm>
        <a:off x="5394642" y="3846175"/>
        <a:ext cx="3377133" cy="454829"/>
      </dsp:txXfrm>
    </dsp:sp>
    <dsp:sp modelId="{E75A9A60-CCE5-4282-AB2C-AFDF488155D4}">
      <dsp:nvSpPr>
        <dsp:cNvPr id="0" name=""/>
        <dsp:cNvSpPr/>
      </dsp:nvSpPr>
      <dsp:spPr>
        <a:xfrm>
          <a:off x="1754355" y="4302338"/>
          <a:ext cx="701742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4B71C-38CD-4445-BAE3-02143735CA6F}">
      <dsp:nvSpPr>
        <dsp:cNvPr id="0" name=""/>
        <dsp:cNvSpPr/>
      </dsp:nvSpPr>
      <dsp:spPr>
        <a:xfrm>
          <a:off x="0" y="0"/>
          <a:ext cx="8835226" cy="2927673"/>
        </a:xfrm>
        <a:prstGeom prst="roundRect">
          <a:avLst>
            <a:gd name="adj" fmla="val 10000"/>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Integration Testing</a:t>
          </a:r>
          <a:endParaRPr lang="en-ID" sz="2800" kern="1200" dirty="0"/>
        </a:p>
      </dsp:txBody>
      <dsp:txXfrm>
        <a:off x="0" y="0"/>
        <a:ext cx="8835226" cy="878301"/>
      </dsp:txXfrm>
    </dsp:sp>
    <dsp:sp modelId="{E35C21D8-FCDD-4DFD-8C00-B0624210227D}">
      <dsp:nvSpPr>
        <dsp:cNvPr id="0" name=""/>
        <dsp:cNvSpPr/>
      </dsp:nvSpPr>
      <dsp:spPr>
        <a:xfrm>
          <a:off x="883522" y="879279"/>
          <a:ext cx="7068180" cy="1901032"/>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t" anchorCtr="0">
          <a:noAutofit/>
        </a:bodyPr>
        <a:lstStyle/>
        <a:p>
          <a:pPr marL="0" lvl="0" indent="0" algn="l" defTabSz="844550">
            <a:lnSpc>
              <a:spcPct val="90000"/>
            </a:lnSpc>
            <a:spcBef>
              <a:spcPct val="0"/>
            </a:spcBef>
            <a:spcAft>
              <a:spcPct val="35000"/>
            </a:spcAft>
            <a:buNone/>
          </a:pPr>
          <a:r>
            <a:rPr lang="en-US" sz="1900" b="0" i="0" kern="1200" baseline="0"/>
            <a:t>Several procedures must be put in place:</a:t>
          </a:r>
          <a:endParaRPr lang="en-ID" sz="1900" kern="1200"/>
        </a:p>
        <a:p>
          <a:pPr marL="114300" lvl="1" indent="-114300" algn="l" defTabSz="666750">
            <a:lnSpc>
              <a:spcPct val="90000"/>
            </a:lnSpc>
            <a:spcBef>
              <a:spcPct val="0"/>
            </a:spcBef>
            <a:spcAft>
              <a:spcPct val="15000"/>
            </a:spcAft>
            <a:buChar char="•"/>
          </a:pPr>
          <a:r>
            <a:rPr lang="en-US" sz="1500" b="0" i="0" kern="1200" baseline="0"/>
            <a:t>Building the component for the integration test</a:t>
          </a:r>
          <a:endParaRPr lang="en-ID" sz="1500" kern="1200"/>
        </a:p>
        <a:p>
          <a:pPr marL="114300" lvl="1" indent="-114300" algn="l" defTabSz="666750">
            <a:lnSpc>
              <a:spcPct val="90000"/>
            </a:lnSpc>
            <a:spcBef>
              <a:spcPct val="0"/>
            </a:spcBef>
            <a:spcAft>
              <a:spcPct val="15000"/>
            </a:spcAft>
            <a:buChar char="•"/>
          </a:pPr>
          <a:r>
            <a:rPr lang="en-US" sz="1500" b="0" i="0" kern="1200" baseline="0"/>
            <a:t>Creating test data</a:t>
          </a:r>
          <a:endParaRPr lang="en-ID" sz="1500" kern="1200"/>
        </a:p>
        <a:p>
          <a:pPr marL="114300" lvl="1" indent="-114300" algn="l" defTabSz="666750">
            <a:lnSpc>
              <a:spcPct val="90000"/>
            </a:lnSpc>
            <a:spcBef>
              <a:spcPct val="0"/>
            </a:spcBef>
            <a:spcAft>
              <a:spcPct val="15000"/>
            </a:spcAft>
            <a:buChar char="•"/>
          </a:pPr>
          <a:r>
            <a:rPr lang="en-US" sz="1500" b="0" i="0" kern="1200" baseline="0" dirty="0"/>
            <a:t>Conducting the integration test</a:t>
          </a:r>
          <a:endParaRPr lang="en-ID" sz="1500" kern="1200" dirty="0"/>
        </a:p>
        <a:p>
          <a:pPr marL="114300" lvl="1" indent="-114300" algn="l" defTabSz="666750">
            <a:lnSpc>
              <a:spcPct val="90000"/>
            </a:lnSpc>
            <a:spcBef>
              <a:spcPct val="0"/>
            </a:spcBef>
            <a:spcAft>
              <a:spcPct val="15000"/>
            </a:spcAft>
            <a:buChar char="•"/>
          </a:pPr>
          <a:r>
            <a:rPr lang="en-US" sz="1500" b="0" i="0" kern="1200" baseline="0" dirty="0"/>
            <a:t>Evaluating the results</a:t>
          </a:r>
          <a:endParaRPr lang="en-ID" sz="1500" kern="1200" dirty="0"/>
        </a:p>
        <a:p>
          <a:pPr marL="114300" lvl="1" indent="-114300" algn="l" defTabSz="666750">
            <a:lnSpc>
              <a:spcPct val="90000"/>
            </a:lnSpc>
            <a:spcBef>
              <a:spcPct val="0"/>
            </a:spcBef>
            <a:spcAft>
              <a:spcPct val="15000"/>
            </a:spcAft>
            <a:buChar char="•"/>
          </a:pPr>
          <a:r>
            <a:rPr lang="en-US" sz="1500" b="0" i="0" kern="1200" baseline="0"/>
            <a:t>Logging test results</a:t>
          </a:r>
          <a:endParaRPr lang="en-ID" sz="1500" kern="1200"/>
        </a:p>
        <a:p>
          <a:pPr marL="114300" lvl="1" indent="-114300" algn="l" defTabSz="666750">
            <a:lnSpc>
              <a:spcPct val="90000"/>
            </a:lnSpc>
            <a:spcBef>
              <a:spcPct val="0"/>
            </a:spcBef>
            <a:spcAft>
              <a:spcPct val="15000"/>
            </a:spcAft>
            <a:buChar char="•"/>
          </a:pPr>
          <a:r>
            <a:rPr lang="en-US" sz="1500" b="0" i="0" kern="1200" baseline="0"/>
            <a:t>Correcting the code and retesting</a:t>
          </a:r>
          <a:endParaRPr lang="en-ID" sz="1500" kern="1200"/>
        </a:p>
      </dsp:txBody>
      <dsp:txXfrm>
        <a:off x="939201" y="934958"/>
        <a:ext cx="6956822" cy="17896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5BFF4-31EB-4073-8741-FC2EEFC213D7}">
      <dsp:nvSpPr>
        <dsp:cNvPr id="0" name=""/>
        <dsp:cNvSpPr/>
      </dsp:nvSpPr>
      <dsp:spPr>
        <a:xfrm>
          <a:off x="49" y="2434"/>
          <a:ext cx="10197785" cy="888261"/>
        </a:xfrm>
        <a:prstGeom prst="roundRect">
          <a:avLst>
            <a:gd name="adj" fmla="val 10000"/>
          </a:avLst>
        </a:prstGeom>
        <a:gradFill rotWithShape="0">
          <a:gsLst>
            <a:gs pos="0">
              <a:schemeClr val="accent5">
                <a:shade val="60000"/>
                <a:hueOff val="0"/>
                <a:satOff val="0"/>
                <a:lumOff val="0"/>
                <a:alphaOff val="0"/>
                <a:tint val="50000"/>
                <a:satMod val="300000"/>
              </a:schemeClr>
            </a:gs>
            <a:gs pos="35000">
              <a:schemeClr val="accent5">
                <a:shade val="60000"/>
                <a:hueOff val="0"/>
                <a:satOff val="0"/>
                <a:lumOff val="0"/>
                <a:alphaOff val="0"/>
                <a:tint val="37000"/>
                <a:satMod val="300000"/>
              </a:schemeClr>
            </a:gs>
            <a:gs pos="100000">
              <a:schemeClr val="accent5">
                <a:shade val="6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System, Performance, and Stress Testing</a:t>
          </a:r>
        </a:p>
      </dsp:txBody>
      <dsp:txXfrm>
        <a:off x="26065" y="28450"/>
        <a:ext cx="10145753" cy="836229"/>
      </dsp:txXfrm>
    </dsp:sp>
    <dsp:sp modelId="{7581C300-554C-49AE-B545-3CCCC4E3F703}">
      <dsp:nvSpPr>
        <dsp:cNvPr id="0" name=""/>
        <dsp:cNvSpPr/>
      </dsp:nvSpPr>
      <dsp:spPr>
        <a:xfrm>
          <a:off x="49" y="1303948"/>
          <a:ext cx="1588440" cy="3420600"/>
        </a:xfrm>
        <a:prstGeom prst="roundRect">
          <a:avLst>
            <a:gd name="adj" fmla="val 10000"/>
          </a:avLst>
        </a:prstGeom>
        <a:solidFill>
          <a:schemeClr val="accent4">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 system test is a comprehensive integration test of the behavior of an entire system or independent subsystem. </a:t>
          </a:r>
        </a:p>
      </dsp:txBody>
      <dsp:txXfrm>
        <a:off x="46573" y="1350472"/>
        <a:ext cx="1495392" cy="3327552"/>
      </dsp:txXfrm>
    </dsp:sp>
    <dsp:sp modelId="{47924FA0-D84B-4E95-A912-60EDBDCB2BD8}">
      <dsp:nvSpPr>
        <dsp:cNvPr id="0" name=""/>
        <dsp:cNvSpPr/>
      </dsp:nvSpPr>
      <dsp:spPr>
        <a:xfrm>
          <a:off x="1721918" y="1303948"/>
          <a:ext cx="1588440" cy="3420600"/>
        </a:xfrm>
        <a:prstGeom prst="roundRect">
          <a:avLst>
            <a:gd name="adj" fmla="val 10000"/>
          </a:avLst>
        </a:prstGeom>
        <a:solidFill>
          <a:schemeClr val="accent5"/>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accent6">
                  <a:lumMod val="20000"/>
                  <a:lumOff val="80000"/>
                </a:schemeClr>
              </a:solidFill>
            </a:rPr>
            <a:t>Integration testing is normally associated with the implementation core process, and system testing is normally associated with the deployment core process. </a:t>
          </a:r>
        </a:p>
      </dsp:txBody>
      <dsp:txXfrm>
        <a:off x="1768442" y="1350472"/>
        <a:ext cx="1495392" cy="3327552"/>
      </dsp:txXfrm>
    </dsp:sp>
    <dsp:sp modelId="{B340ABC4-1AD2-4D3A-8999-3EA55E5FB9A0}">
      <dsp:nvSpPr>
        <dsp:cNvPr id="0" name=""/>
        <dsp:cNvSpPr/>
      </dsp:nvSpPr>
      <dsp:spPr>
        <a:xfrm>
          <a:off x="3443787" y="1303948"/>
          <a:ext cx="1588440" cy="3420600"/>
        </a:xfrm>
        <a:prstGeom prst="roundRect">
          <a:avLst>
            <a:gd name="adj" fmla="val 10000"/>
          </a:avLst>
        </a:prstGeom>
        <a:solidFill>
          <a:schemeClr val="accent2">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System testing often is used to verify the nonfunctional requirements, such as response time and throughput. </a:t>
          </a:r>
        </a:p>
      </dsp:txBody>
      <dsp:txXfrm>
        <a:off x="3490311" y="1350472"/>
        <a:ext cx="1495392" cy="3327552"/>
      </dsp:txXfrm>
    </dsp:sp>
    <dsp:sp modelId="{656B4E5D-AEB7-4DB2-8B2A-C944B8DBDE7B}">
      <dsp:nvSpPr>
        <dsp:cNvPr id="0" name=""/>
        <dsp:cNvSpPr/>
      </dsp:nvSpPr>
      <dsp:spPr>
        <a:xfrm>
          <a:off x="5165656" y="1303948"/>
          <a:ext cx="1588440" cy="3420600"/>
        </a:xfrm>
        <a:prstGeom prst="roundRect">
          <a:avLst>
            <a:gd name="adj" fmla="val 10000"/>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line separating integration testing from system testing is fuzzy, as is the line between implementation and deployment activities. The important differences are scope and timing. </a:t>
          </a:r>
        </a:p>
      </dsp:txBody>
      <dsp:txXfrm>
        <a:off x="5212180" y="1350472"/>
        <a:ext cx="1495392" cy="3327552"/>
      </dsp:txXfrm>
    </dsp:sp>
    <dsp:sp modelId="{4551DEC7-2537-4091-87C4-3B8E8BC7A4BF}">
      <dsp:nvSpPr>
        <dsp:cNvPr id="0" name=""/>
        <dsp:cNvSpPr/>
      </dsp:nvSpPr>
      <dsp:spPr>
        <a:xfrm>
          <a:off x="6887526" y="1303948"/>
          <a:ext cx="1588440" cy="3420600"/>
        </a:xfrm>
        <a:prstGeom prst="roundRect">
          <a:avLst>
            <a:gd name="adj" fmla="val 10000"/>
          </a:avLst>
        </a:prstGeom>
        <a:solidFill>
          <a:schemeClr val="accent3">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Integration tests are performed more frequently and on smaller component groups. System tests are performed less frequently on entire systems or subsystems. In addition, there are various kinds of system tests that test various functional and nonfunctional aspects of the new system. </a:t>
          </a:r>
        </a:p>
      </dsp:txBody>
      <dsp:txXfrm>
        <a:off x="6934050" y="1350472"/>
        <a:ext cx="1495392" cy="3327552"/>
      </dsp:txXfrm>
    </dsp:sp>
    <dsp:sp modelId="{62E050DD-4D84-4956-948B-344943344464}">
      <dsp:nvSpPr>
        <dsp:cNvPr id="0" name=""/>
        <dsp:cNvSpPr/>
      </dsp:nvSpPr>
      <dsp:spPr>
        <a:xfrm>
          <a:off x="8609395" y="1303948"/>
          <a:ext cx="1588440" cy="3420600"/>
        </a:xfrm>
        <a:prstGeom prst="roundRect">
          <a:avLst>
            <a:gd name="adj" fmla="val 10000"/>
          </a:avLst>
        </a:prstGeom>
        <a:solidFill>
          <a:schemeClr val="bg2">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Figure illustrates the types of tests that can be included in system testing</a:t>
          </a:r>
        </a:p>
      </dsp:txBody>
      <dsp:txXfrm>
        <a:off x="8655919" y="1350472"/>
        <a:ext cx="1495392" cy="33275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80EC4-336E-4D54-A097-81014EE4D9F8}">
      <dsp:nvSpPr>
        <dsp:cNvPr id="0" name=""/>
        <dsp:cNvSpPr/>
      </dsp:nvSpPr>
      <dsp:spPr>
        <a:xfrm>
          <a:off x="0" y="0"/>
          <a:ext cx="917499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8E7AA70-469D-464C-B884-2B501EA1E793}">
      <dsp:nvSpPr>
        <dsp:cNvPr id="0" name=""/>
        <dsp:cNvSpPr/>
      </dsp:nvSpPr>
      <dsp:spPr>
        <a:xfrm>
          <a:off x="0" y="0"/>
          <a:ext cx="1968025" cy="3983064"/>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User Acceptance Testing (UAT)</a:t>
          </a:r>
        </a:p>
      </dsp:txBody>
      <dsp:txXfrm>
        <a:off x="0" y="0"/>
        <a:ext cx="1968025" cy="3983064"/>
      </dsp:txXfrm>
    </dsp:sp>
    <dsp:sp modelId="{428DA086-039D-48A9-9B23-0669C1FE9008}">
      <dsp:nvSpPr>
        <dsp:cNvPr id="0" name=""/>
        <dsp:cNvSpPr/>
      </dsp:nvSpPr>
      <dsp:spPr>
        <a:xfrm>
          <a:off x="2103097" y="62235"/>
          <a:ext cx="7068734" cy="1244707"/>
        </a:xfrm>
        <a:prstGeom prst="rect">
          <a:avLst/>
        </a:prstGeom>
        <a:solidFill>
          <a:schemeClr val="accent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 user acceptance test (UAT) is comprehensive system testing to determine whether the system fulfills user requirements and can support all business and user scenarios. </a:t>
          </a:r>
        </a:p>
      </dsp:txBody>
      <dsp:txXfrm>
        <a:off x="2103097" y="62235"/>
        <a:ext cx="7068734" cy="1244707"/>
      </dsp:txXfrm>
    </dsp:sp>
    <dsp:sp modelId="{A481819E-F296-47C4-8AAD-A3599D734787}">
      <dsp:nvSpPr>
        <dsp:cNvPr id="0" name=""/>
        <dsp:cNvSpPr/>
      </dsp:nvSpPr>
      <dsp:spPr>
        <a:xfrm>
          <a:off x="1968025" y="1306942"/>
          <a:ext cx="7203806"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AC89710-C369-4DFD-BCFD-E899ECFC4BDF}">
      <dsp:nvSpPr>
        <dsp:cNvPr id="0" name=""/>
        <dsp:cNvSpPr/>
      </dsp:nvSpPr>
      <dsp:spPr>
        <a:xfrm>
          <a:off x="2103097" y="1369178"/>
          <a:ext cx="7068734" cy="1244707"/>
        </a:xfrm>
        <a:prstGeom prst="rect">
          <a:avLst/>
        </a:prstGeom>
        <a:solidFill>
          <a:schemeClr val="accent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UAT is normally the final stage in testing the system. Although the primary focus is usually on the functional requirements, the nonfunctional requirements are often also verified. </a:t>
          </a:r>
        </a:p>
      </dsp:txBody>
      <dsp:txXfrm>
        <a:off x="2103097" y="1369178"/>
        <a:ext cx="7068734" cy="1244707"/>
      </dsp:txXfrm>
    </dsp:sp>
    <dsp:sp modelId="{AA575B2B-CCF2-4D17-BD68-F739F341689B}">
      <dsp:nvSpPr>
        <dsp:cNvPr id="0" name=""/>
        <dsp:cNvSpPr/>
      </dsp:nvSpPr>
      <dsp:spPr>
        <a:xfrm>
          <a:off x="1968025" y="2613885"/>
          <a:ext cx="7203806"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A1C9309-97D9-4906-9C1E-49CF4CBD851E}">
      <dsp:nvSpPr>
        <dsp:cNvPr id="0" name=""/>
        <dsp:cNvSpPr/>
      </dsp:nvSpPr>
      <dsp:spPr>
        <a:xfrm>
          <a:off x="2103097" y="2676121"/>
          <a:ext cx="7068734" cy="1244707"/>
        </a:xfrm>
        <a:prstGeom prst="rect">
          <a:avLst/>
        </a:prstGeom>
        <a:solidFill>
          <a:schemeClr val="accent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 some cases, UAT is a formal milestone, and requires completion and signoff by the client. Details of acceptance tests may even be included in a request for proposal (RFP) and procurement contract when a new system is built by or purchased from an external party</a:t>
          </a:r>
        </a:p>
      </dsp:txBody>
      <dsp:txXfrm>
        <a:off x="2103097" y="2676121"/>
        <a:ext cx="7068734" cy="1244707"/>
      </dsp:txXfrm>
    </dsp:sp>
    <dsp:sp modelId="{E6602635-4479-4E87-A62D-6AD60CF71792}">
      <dsp:nvSpPr>
        <dsp:cNvPr id="0" name=""/>
        <dsp:cNvSpPr/>
      </dsp:nvSpPr>
      <dsp:spPr>
        <a:xfrm>
          <a:off x="1968025" y="3920828"/>
          <a:ext cx="7203806" cy="0"/>
        </a:xfrm>
        <a:prstGeom prst="line">
          <a:avLst/>
        </a:prstGeom>
        <a:solidFill>
          <a:schemeClr val="accent2">
            <a:hueOff val="0"/>
            <a:satOff val="0"/>
            <a:lumOff val="0"/>
            <a:alphaOff val="0"/>
          </a:schemeClr>
        </a:solidFill>
        <a:ln w="2540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631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289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2" name="Google Shape;27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type 1">
    <p:spTree>
      <p:nvGrpSpPr>
        <p:cNvPr id="1" name=""/>
        <p:cNvGrpSpPr/>
        <p:nvPr/>
      </p:nvGrpSpPr>
      <p:grpSpPr>
        <a:xfrm>
          <a:off x="0" y="0"/>
          <a:ext cx="0" cy="0"/>
          <a:chOff x="0" y="0"/>
          <a:chExt cx="0" cy="0"/>
        </a:xfrm>
      </p:grpSpPr>
      <p:pic>
        <p:nvPicPr>
          <p:cNvPr id="26" name="BG Slide-01.jpg" descr="BG Slide-01.jpg">
            <a:extLst>
              <a:ext uri="{FF2B5EF4-FFF2-40B4-BE49-F238E27FC236}">
                <a16:creationId xmlns:a16="http://schemas.microsoft.com/office/drawing/2014/main" id="{2AB02847-5A77-D04F-9022-6161AA94A369}"/>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pic>
        <p:nvPicPr>
          <p:cNvPr id="11" name="Image" descr="Image">
            <a:extLst>
              <a:ext uri="{FF2B5EF4-FFF2-40B4-BE49-F238E27FC236}">
                <a16:creationId xmlns:a16="http://schemas.microsoft.com/office/drawing/2014/main" id="{57BF6916-406C-E944-841A-1BF7394CF104}"/>
              </a:ext>
            </a:extLst>
          </p:cNvPr>
          <p:cNvPicPr>
            <a:picLocks noChangeAspect="1"/>
          </p:cNvPicPr>
          <p:nvPr/>
        </p:nvPicPr>
        <p:blipFill>
          <a:blip r:embed="rId3"/>
          <a:stretch>
            <a:fillRect/>
          </a:stretch>
        </p:blipFill>
        <p:spPr>
          <a:xfrm>
            <a:off x="383361" y="379104"/>
            <a:ext cx="957486" cy="571501"/>
          </a:xfrm>
          <a:prstGeom prst="rect">
            <a:avLst/>
          </a:prstGeom>
          <a:ln w="12700">
            <a:miter lim="400000"/>
          </a:ln>
        </p:spPr>
      </p:pic>
      <p:sp>
        <p:nvSpPr>
          <p:cNvPr id="15" name="UNIVERSITAS BINA NUSANTARA">
            <a:extLst>
              <a:ext uri="{FF2B5EF4-FFF2-40B4-BE49-F238E27FC236}">
                <a16:creationId xmlns:a16="http://schemas.microsoft.com/office/drawing/2014/main" id="{B2ACCA88-1510-174E-BE16-6E62A96F6E0C}"/>
              </a:ext>
            </a:extLst>
          </p:cNvPr>
          <p:cNvSpPr txBox="1"/>
          <p:nvPr/>
        </p:nvSpPr>
        <p:spPr>
          <a:xfrm>
            <a:off x="4353154" y="4840194"/>
            <a:ext cx="3279744" cy="225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p>
            <a:pPr algn="l" defTabSz="410766">
              <a:lnSpc>
                <a:spcPct val="80000"/>
              </a:lnSpc>
              <a:defRPr sz="3600">
                <a:solidFill>
                  <a:srgbClr val="FFFFFF"/>
                </a:solidFill>
                <a:latin typeface="Open Sans Light"/>
                <a:ea typeface="Open Sans Light"/>
                <a:cs typeface="Open Sans Light"/>
                <a:sym typeface="Open Sans"/>
              </a:defRPr>
            </a:pPr>
            <a:r>
              <a:rPr sz="1800" dirty="0"/>
              <a:t>UNIVERSITAS</a:t>
            </a:r>
            <a:r>
              <a:rPr sz="1800" b="1" dirty="0"/>
              <a:t> BINA NUSANTARA</a:t>
            </a:r>
          </a:p>
        </p:txBody>
      </p:sp>
      <p:sp>
        <p:nvSpPr>
          <p:cNvPr id="20" name="Rounded Rectangle">
            <a:extLst>
              <a:ext uri="{FF2B5EF4-FFF2-40B4-BE49-F238E27FC236}">
                <a16:creationId xmlns:a16="http://schemas.microsoft.com/office/drawing/2014/main" id="{2610CD5C-942F-BF48-875B-42FFCE146C9A}"/>
              </a:ext>
            </a:extLst>
          </p:cNvPr>
          <p:cNvSpPr/>
          <p:nvPr/>
        </p:nvSpPr>
        <p:spPr>
          <a:xfrm>
            <a:off x="5842000" y="5304279"/>
            <a:ext cx="508000" cy="44451"/>
          </a:xfrm>
          <a:prstGeom prst="roundRect">
            <a:avLst>
              <a:gd name="adj" fmla="val 50000"/>
            </a:avLst>
          </a:prstGeom>
          <a:solidFill>
            <a:srgbClr val="F08700"/>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b="0" i="0" dirty="0">
              <a:latin typeface="Open Sans Light" pitchFamily="2" charset="0"/>
              <a:ea typeface="Open Sans Light" pitchFamily="2" charset="0"/>
              <a:cs typeface="Open Sans Light" pitchFamily="2" charset="0"/>
            </a:endParaRPr>
          </a:p>
        </p:txBody>
      </p:sp>
      <p:sp>
        <p:nvSpPr>
          <p:cNvPr id="8" name="UNIVERSITAS BINA NUSANTARA">
            <a:extLst>
              <a:ext uri="{FF2B5EF4-FFF2-40B4-BE49-F238E27FC236}">
                <a16:creationId xmlns:a16="http://schemas.microsoft.com/office/drawing/2014/main" id="{1D553A28-04FA-E944-90CB-BDB2AEBEA300}"/>
              </a:ext>
            </a:extLst>
          </p:cNvPr>
          <p:cNvSpPr txBox="1"/>
          <p:nvPr/>
        </p:nvSpPr>
        <p:spPr>
          <a:xfrm>
            <a:off x="4353154" y="4840194"/>
            <a:ext cx="3279744" cy="225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410766">
              <a:lnSpc>
                <a:spcPct val="80000"/>
              </a:lnSpc>
              <a:defRPr sz="3600">
                <a:solidFill>
                  <a:srgbClr val="FFFFFF"/>
                </a:solidFill>
                <a:latin typeface="Open Sans Light"/>
                <a:ea typeface="Open Sans Light"/>
                <a:cs typeface="Open Sans Light"/>
                <a:sym typeface="Open Sans"/>
              </a:defRPr>
            </a:pPr>
            <a:r>
              <a:rPr sz="1800" dirty="0"/>
              <a:t>UNIVERSITAS</a:t>
            </a:r>
            <a:r>
              <a:rPr sz="1800" b="1" dirty="0"/>
              <a:t> BINA NUSANTARA</a:t>
            </a:r>
          </a:p>
        </p:txBody>
      </p:sp>
      <p:sp>
        <p:nvSpPr>
          <p:cNvPr id="9" name="Rounded Rectangle">
            <a:extLst>
              <a:ext uri="{FF2B5EF4-FFF2-40B4-BE49-F238E27FC236}">
                <a16:creationId xmlns:a16="http://schemas.microsoft.com/office/drawing/2014/main" id="{A398922F-A33B-3C44-AAA1-709DF0A7FE30}"/>
              </a:ext>
            </a:extLst>
          </p:cNvPr>
          <p:cNvSpPr/>
          <p:nvPr/>
        </p:nvSpPr>
        <p:spPr>
          <a:xfrm>
            <a:off x="5842000" y="5304279"/>
            <a:ext cx="508000" cy="44451"/>
          </a:xfrm>
          <a:prstGeom prst="roundRect">
            <a:avLst>
              <a:gd name="adj" fmla="val 50000"/>
            </a:avLst>
          </a:prstGeom>
          <a:solidFill>
            <a:srgbClr val="F08700"/>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latin typeface="Open Sans Light" pitchFamily="2" charset="0"/>
              <a:ea typeface="Open Sans Light" pitchFamily="2" charset="0"/>
              <a:cs typeface="Open Sans Light" pitchFamily="2" charset="0"/>
            </a:endParaRPr>
          </a:p>
        </p:txBody>
      </p:sp>
      <p:sp>
        <p:nvSpPr>
          <p:cNvPr id="23" name="Body Level One…">
            <a:extLst>
              <a:ext uri="{FF2B5EF4-FFF2-40B4-BE49-F238E27FC236}">
                <a16:creationId xmlns:a16="http://schemas.microsoft.com/office/drawing/2014/main" id="{DC9E4D2B-1303-D647-ADF8-BD63A36C3CA0}"/>
              </a:ext>
            </a:extLst>
          </p:cNvPr>
          <p:cNvSpPr txBox="1">
            <a:spLocks noGrp="1"/>
          </p:cNvSpPr>
          <p:nvPr>
            <p:ph type="body" sz="quarter" idx="1" hasCustomPrompt="1"/>
          </p:nvPr>
        </p:nvSpPr>
        <p:spPr>
          <a:xfrm>
            <a:off x="600671" y="3377424"/>
            <a:ext cx="10985501" cy="952501"/>
          </a:xfrm>
          <a:prstGeom prst="rect">
            <a:avLst/>
          </a:prstGeom>
        </p:spPr>
        <p:txBody>
          <a:bodyPr/>
          <a:lstStyle>
            <a:lvl1pPr marL="0" indent="0" algn="ctr" defTabSz="412750">
              <a:lnSpc>
                <a:spcPct val="100000"/>
              </a:lnSpc>
              <a:spcBef>
                <a:spcPts val="0"/>
              </a:spcBef>
              <a:buSzTx/>
              <a:buNone/>
              <a:defRPr kumimoji="0" sz="25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rPr dirty="0"/>
              <a:t>Presentation Subtitle</a:t>
            </a:r>
          </a:p>
          <a:p>
            <a:pPr lvl="4"/>
            <a:endParaRPr dirty="0"/>
          </a:p>
        </p:txBody>
      </p:sp>
      <p:sp>
        <p:nvSpPr>
          <p:cNvPr id="24" name="Presentation Title">
            <a:extLst>
              <a:ext uri="{FF2B5EF4-FFF2-40B4-BE49-F238E27FC236}">
                <a16:creationId xmlns:a16="http://schemas.microsoft.com/office/drawing/2014/main" id="{1323A2FB-C06C-AA47-AA40-00FC9E490C61}"/>
              </a:ext>
            </a:extLst>
          </p:cNvPr>
          <p:cNvSpPr txBox="1">
            <a:spLocks noGrp="1"/>
          </p:cNvSpPr>
          <p:nvPr>
            <p:ph type="title" hasCustomPrompt="1"/>
          </p:nvPr>
        </p:nvSpPr>
        <p:spPr>
          <a:xfrm>
            <a:off x="603248" y="1287496"/>
            <a:ext cx="10985502" cy="1958910"/>
          </a:xfrm>
          <a:prstGeom prst="rect">
            <a:avLst/>
          </a:prstGeom>
        </p:spPr>
        <p:txBody>
          <a:bodyPr anchor="b">
            <a:normAutofit/>
          </a:bodyPr>
          <a:lstStyle>
            <a:lvl1pPr algn="ctr">
              <a:defRPr kumimoji="0" sz="6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dirty="0"/>
              <a:t>Presentation</a:t>
            </a:r>
            <a:r>
              <a:rPr dirty="0"/>
              <a:t> </a:t>
            </a:r>
            <a:r>
              <a:rPr lang="en-US" dirty="0"/>
              <a:t>Title</a:t>
            </a:r>
            <a:endParaRPr dirty="0"/>
          </a:p>
        </p:txBody>
      </p:sp>
      <p:sp>
        <p:nvSpPr>
          <p:cNvPr id="2" name="Text Placeholder 2">
            <a:extLst>
              <a:ext uri="{FF2B5EF4-FFF2-40B4-BE49-F238E27FC236}">
                <a16:creationId xmlns:a16="http://schemas.microsoft.com/office/drawing/2014/main" id="{D6474C2C-5958-6F6B-1482-E67DED339DDC}"/>
              </a:ext>
            </a:extLst>
          </p:cNvPr>
          <p:cNvSpPr>
            <a:spLocks noGrp="1"/>
          </p:cNvSpPr>
          <p:nvPr>
            <p:ph type="body" sz="quarter" idx="11" hasCustomPrompt="1"/>
          </p:nvPr>
        </p:nvSpPr>
        <p:spPr>
          <a:xfrm>
            <a:off x="5029096" y="5769292"/>
            <a:ext cx="2106346" cy="372944"/>
          </a:xfrm>
        </p:spPr>
        <p:txBody>
          <a:bodyPr>
            <a:normAutofit/>
          </a:bodyPr>
          <a:lstStyle>
            <a:lvl1pPr marL="0" indent="0" algn="ctr">
              <a:buNone/>
              <a:defRPr kumimoji="0" lang="en-US" sz="1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lang="en-US" dirty="0"/>
              <a:t>Type your name</a:t>
            </a:r>
          </a:p>
        </p:txBody>
      </p:sp>
      <p:sp>
        <p:nvSpPr>
          <p:cNvPr id="4" name="UNIVERSITAS BINA NUSANTARA">
            <a:extLst>
              <a:ext uri="{FF2B5EF4-FFF2-40B4-BE49-F238E27FC236}">
                <a16:creationId xmlns:a16="http://schemas.microsoft.com/office/drawing/2014/main" id="{5DC7F27E-9CB9-099F-4DA7-367C6ADB411B}"/>
              </a:ext>
            </a:extLst>
          </p:cNvPr>
          <p:cNvSpPr txBox="1"/>
          <p:nvPr/>
        </p:nvSpPr>
        <p:spPr>
          <a:xfrm>
            <a:off x="5029096" y="5550412"/>
            <a:ext cx="2045432" cy="175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410766">
              <a:lnSpc>
                <a:spcPct val="80000"/>
              </a:lnSpc>
              <a:defRPr sz="3600">
                <a:solidFill>
                  <a:srgbClr val="FFFFFF"/>
                </a:solidFill>
                <a:latin typeface="Open Sans Light"/>
                <a:ea typeface="Open Sans Light"/>
                <a:cs typeface="Open Sans Light"/>
                <a:sym typeface="Open Sans"/>
              </a:defRPr>
            </a:pPr>
            <a:r>
              <a:rPr lang="en-US" sz="1400" dirty="0"/>
              <a:t>SUBJECT MATTER EXPERT</a:t>
            </a:r>
            <a:endParaRPr sz="1400" b="1" dirty="0"/>
          </a:p>
        </p:txBody>
      </p:sp>
    </p:spTree>
    <p:extLst>
      <p:ext uri="{BB962C8B-B14F-4D97-AF65-F5344CB8AC3E}">
        <p14:creationId xmlns:p14="http://schemas.microsoft.com/office/powerpoint/2010/main" val="678630937"/>
      </p:ext>
    </p:extLst>
  </p:cSld>
  <p:clrMapOvr>
    <a:masterClrMapping/>
  </p:clrMapOvr>
  <p:transition spd="med"/>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Section type 7">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sp>
        <p:nvSpPr>
          <p:cNvPr id="10" name="Rectangle">
            <a:extLst>
              <a:ext uri="{FF2B5EF4-FFF2-40B4-BE49-F238E27FC236}">
                <a16:creationId xmlns:a16="http://schemas.microsoft.com/office/drawing/2014/main" id="{3B0134B8-92DD-5A47-83ED-ED2B1DC0A2FA}"/>
              </a:ext>
            </a:extLst>
          </p:cNvPr>
          <p:cNvSpPr/>
          <p:nvPr/>
        </p:nvSpPr>
        <p:spPr>
          <a:xfrm>
            <a:off x="-28422" y="-12700"/>
            <a:ext cx="12248844" cy="6883400"/>
          </a:xfrm>
          <a:prstGeom prst="rect">
            <a:avLst/>
          </a:prstGeom>
          <a:gradFill>
            <a:gsLst>
              <a:gs pos="0">
                <a:srgbClr val="797979"/>
              </a:gs>
              <a:gs pos="100000">
                <a:srgbClr val="A9A9A9"/>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pic>
        <p:nvPicPr>
          <p:cNvPr id="9" name="Image" descr="Image">
            <a:extLst>
              <a:ext uri="{FF2B5EF4-FFF2-40B4-BE49-F238E27FC236}">
                <a16:creationId xmlns:a16="http://schemas.microsoft.com/office/drawing/2014/main" id="{342E0CAD-6F4A-B446-A399-7F1EC0FA30B6}"/>
              </a:ext>
            </a:extLst>
          </p:cNvPr>
          <p:cNvPicPr>
            <a:picLocks noChangeAspect="1"/>
          </p:cNvPicPr>
          <p:nvPr/>
        </p:nvPicPr>
        <p:blipFill>
          <a:blip r:embed="rId3"/>
          <a:stretch>
            <a:fillRect/>
          </a:stretch>
        </p:blipFill>
        <p:spPr>
          <a:xfrm>
            <a:off x="383361" y="379104"/>
            <a:ext cx="957486" cy="571501"/>
          </a:xfrm>
          <a:prstGeom prst="rect">
            <a:avLst/>
          </a:prstGeom>
          <a:ln w="12700">
            <a:miter lim="400000"/>
          </a:ln>
        </p:spPr>
      </p:pic>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lgn="ctr">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spTree>
    <p:extLst>
      <p:ext uri="{BB962C8B-B14F-4D97-AF65-F5344CB8AC3E}">
        <p14:creationId xmlns:p14="http://schemas.microsoft.com/office/powerpoint/2010/main" val="3333427806"/>
      </p:ext>
    </p:extLst>
  </p:cSld>
  <p:clrMapOvr>
    <a:masterClrMapping/>
  </p:clrMapOvr>
  <p:transition spd="med"/>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ntent type 1">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0CE21BA8-841F-EE46-90AB-358900DBBA45}"/>
              </a:ext>
            </a:extLst>
          </p:cNvPr>
          <p:cNvSpPr/>
          <p:nvPr/>
        </p:nvSpPr>
        <p:spPr>
          <a:xfrm>
            <a:off x="0" y="1181504"/>
            <a:ext cx="12192000" cy="5718089"/>
          </a:xfrm>
          <a:prstGeom prst="rect">
            <a:avLst/>
          </a:prstGeom>
          <a:solidFill>
            <a:srgbClr val="EBEBEB"/>
          </a:soli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21" name="Rounded Rectangle 20">
            <a:extLst>
              <a:ext uri="{FF2B5EF4-FFF2-40B4-BE49-F238E27FC236}">
                <a16:creationId xmlns:a16="http://schemas.microsoft.com/office/drawing/2014/main" id="{86AB40C6-E41E-9F54-5391-1B969D0CD911}"/>
              </a:ext>
            </a:extLst>
          </p:cNvPr>
          <p:cNvSpPr/>
          <p:nvPr/>
        </p:nvSpPr>
        <p:spPr>
          <a:xfrm>
            <a:off x="3090908" y="2628844"/>
            <a:ext cx="7681170" cy="329168"/>
          </a:xfrm>
          <a:prstGeom prst="roundRect">
            <a:avLst/>
          </a:prstGeom>
          <a:solidFill>
            <a:schemeClr val="tx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4" name="Rounded Rectangle 13">
            <a:extLst>
              <a:ext uri="{FF2B5EF4-FFF2-40B4-BE49-F238E27FC236}">
                <a16:creationId xmlns:a16="http://schemas.microsoft.com/office/drawing/2014/main" id="{080221CE-1DAF-B881-9928-5F7152658A68}"/>
              </a:ext>
            </a:extLst>
          </p:cNvPr>
          <p:cNvSpPr/>
          <p:nvPr/>
        </p:nvSpPr>
        <p:spPr>
          <a:xfrm>
            <a:off x="1083689" y="2628844"/>
            <a:ext cx="2272829" cy="329168"/>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6" name="Text Placeholder 5">
            <a:extLst>
              <a:ext uri="{FF2B5EF4-FFF2-40B4-BE49-F238E27FC236}">
                <a16:creationId xmlns:a16="http://schemas.microsoft.com/office/drawing/2014/main" id="{769ADC5F-7856-93FC-73B6-D0FD6CF171F7}"/>
              </a:ext>
            </a:extLst>
          </p:cNvPr>
          <p:cNvSpPr>
            <a:spLocks noGrp="1"/>
          </p:cNvSpPr>
          <p:nvPr>
            <p:ph type="body" sz="quarter" idx="15"/>
          </p:nvPr>
        </p:nvSpPr>
        <p:spPr>
          <a:xfrm>
            <a:off x="3525907" y="2497900"/>
            <a:ext cx="6898089" cy="602113"/>
          </a:xfrm>
        </p:spPr>
        <p:txBody>
          <a:bodyPr>
            <a:noAutofit/>
          </a:bodyPr>
          <a:lstStyle>
            <a:lvl1pPr marL="0" indent="0">
              <a:buNone/>
              <a:defRPr kumimoji="0" lang="en-US" sz="1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9" name="Text Placeholder 5">
            <a:extLst>
              <a:ext uri="{FF2B5EF4-FFF2-40B4-BE49-F238E27FC236}">
                <a16:creationId xmlns:a16="http://schemas.microsoft.com/office/drawing/2014/main" id="{00A99FD3-8026-DED8-6415-E6F86A722F09}"/>
              </a:ext>
            </a:extLst>
          </p:cNvPr>
          <p:cNvSpPr>
            <a:spLocks noGrp="1"/>
          </p:cNvSpPr>
          <p:nvPr>
            <p:ph type="body" sz="quarter" idx="18" hasCustomPrompt="1"/>
          </p:nvPr>
        </p:nvSpPr>
        <p:spPr>
          <a:xfrm>
            <a:off x="1377032" y="2497900"/>
            <a:ext cx="1686142" cy="602113"/>
          </a:xfrm>
        </p:spPr>
        <p:txBody>
          <a:bodyPr>
            <a:noAutofit/>
          </a:bodyPr>
          <a:lstStyle>
            <a:lvl1pPr marL="0" indent="0">
              <a:buNone/>
              <a:defRPr kumimoji="0" lang="en-US" sz="14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ADD TEXT</a:t>
            </a:r>
          </a:p>
        </p:txBody>
      </p:sp>
      <p:sp>
        <p:nvSpPr>
          <p:cNvPr id="5" name="Rounded Rectangle 4">
            <a:extLst>
              <a:ext uri="{FF2B5EF4-FFF2-40B4-BE49-F238E27FC236}">
                <a16:creationId xmlns:a16="http://schemas.microsoft.com/office/drawing/2014/main" id="{E247E1DC-6698-D91F-6E0F-EE6AA5A0EE44}"/>
              </a:ext>
            </a:extLst>
          </p:cNvPr>
          <p:cNvSpPr/>
          <p:nvPr/>
        </p:nvSpPr>
        <p:spPr>
          <a:xfrm>
            <a:off x="3090908" y="4005749"/>
            <a:ext cx="7681170" cy="329168"/>
          </a:xfrm>
          <a:prstGeom prst="roundRect">
            <a:avLst/>
          </a:prstGeom>
          <a:solidFill>
            <a:schemeClr val="tx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6" name="Rounded Rectangle 5">
            <a:extLst>
              <a:ext uri="{FF2B5EF4-FFF2-40B4-BE49-F238E27FC236}">
                <a16:creationId xmlns:a16="http://schemas.microsoft.com/office/drawing/2014/main" id="{E4546BDD-E691-E2BA-47E5-B549A7229C89}"/>
              </a:ext>
            </a:extLst>
          </p:cNvPr>
          <p:cNvSpPr/>
          <p:nvPr/>
        </p:nvSpPr>
        <p:spPr>
          <a:xfrm>
            <a:off x="1083689" y="4005749"/>
            <a:ext cx="2272829" cy="329168"/>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8" name="Text Placeholder 5">
            <a:extLst>
              <a:ext uri="{FF2B5EF4-FFF2-40B4-BE49-F238E27FC236}">
                <a16:creationId xmlns:a16="http://schemas.microsoft.com/office/drawing/2014/main" id="{260AF2BE-EDAA-B7C2-8580-AB1ACF70EF35}"/>
              </a:ext>
            </a:extLst>
          </p:cNvPr>
          <p:cNvSpPr>
            <a:spLocks noGrp="1"/>
          </p:cNvSpPr>
          <p:nvPr>
            <p:ph type="body" sz="quarter" idx="19"/>
          </p:nvPr>
        </p:nvSpPr>
        <p:spPr>
          <a:xfrm>
            <a:off x="3525907" y="3874805"/>
            <a:ext cx="6898089" cy="602113"/>
          </a:xfrm>
        </p:spPr>
        <p:txBody>
          <a:bodyPr>
            <a:noAutofit/>
          </a:bodyPr>
          <a:lstStyle>
            <a:lvl1pPr marL="0" indent="0">
              <a:buNone/>
              <a:defRPr kumimoji="0" lang="en-US" sz="1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9" name="Text Placeholder 5">
            <a:extLst>
              <a:ext uri="{FF2B5EF4-FFF2-40B4-BE49-F238E27FC236}">
                <a16:creationId xmlns:a16="http://schemas.microsoft.com/office/drawing/2014/main" id="{0EC36AFE-3A01-B3EC-7E28-B8F97B900365}"/>
              </a:ext>
            </a:extLst>
          </p:cNvPr>
          <p:cNvSpPr>
            <a:spLocks noGrp="1"/>
          </p:cNvSpPr>
          <p:nvPr>
            <p:ph type="body" sz="quarter" idx="20" hasCustomPrompt="1"/>
          </p:nvPr>
        </p:nvSpPr>
        <p:spPr>
          <a:xfrm>
            <a:off x="1377032" y="3874805"/>
            <a:ext cx="1686142" cy="602113"/>
          </a:xfrm>
        </p:spPr>
        <p:txBody>
          <a:bodyPr>
            <a:noAutofit/>
          </a:bodyPr>
          <a:lstStyle>
            <a:lvl1pPr marL="0" indent="0">
              <a:buNone/>
              <a:defRPr kumimoji="0" lang="en-US" sz="14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ADD TEXT</a:t>
            </a:r>
          </a:p>
        </p:txBody>
      </p:sp>
      <p:sp>
        <p:nvSpPr>
          <p:cNvPr id="11" name="Rounded Rectangle 10">
            <a:extLst>
              <a:ext uri="{FF2B5EF4-FFF2-40B4-BE49-F238E27FC236}">
                <a16:creationId xmlns:a16="http://schemas.microsoft.com/office/drawing/2014/main" id="{CE84B4FD-950C-7E7E-B32E-0106A01D53C4}"/>
              </a:ext>
            </a:extLst>
          </p:cNvPr>
          <p:cNvSpPr/>
          <p:nvPr/>
        </p:nvSpPr>
        <p:spPr>
          <a:xfrm>
            <a:off x="3090908" y="5382653"/>
            <a:ext cx="7681170" cy="329168"/>
          </a:xfrm>
          <a:prstGeom prst="roundRect">
            <a:avLst/>
          </a:prstGeom>
          <a:solidFill>
            <a:schemeClr val="tx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2" name="Rounded Rectangle 11">
            <a:extLst>
              <a:ext uri="{FF2B5EF4-FFF2-40B4-BE49-F238E27FC236}">
                <a16:creationId xmlns:a16="http://schemas.microsoft.com/office/drawing/2014/main" id="{3B266147-1D67-88E4-9FE7-F833346E464A}"/>
              </a:ext>
            </a:extLst>
          </p:cNvPr>
          <p:cNvSpPr/>
          <p:nvPr/>
        </p:nvSpPr>
        <p:spPr>
          <a:xfrm>
            <a:off x="1083689" y="5382653"/>
            <a:ext cx="2272829" cy="329168"/>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5" name="Text Placeholder 5">
            <a:extLst>
              <a:ext uri="{FF2B5EF4-FFF2-40B4-BE49-F238E27FC236}">
                <a16:creationId xmlns:a16="http://schemas.microsoft.com/office/drawing/2014/main" id="{6248EF39-489B-0AB6-1C39-97964F6585CC}"/>
              </a:ext>
            </a:extLst>
          </p:cNvPr>
          <p:cNvSpPr>
            <a:spLocks noGrp="1"/>
          </p:cNvSpPr>
          <p:nvPr>
            <p:ph type="body" sz="quarter" idx="21"/>
          </p:nvPr>
        </p:nvSpPr>
        <p:spPr>
          <a:xfrm>
            <a:off x="3525907" y="5251709"/>
            <a:ext cx="6898089" cy="602113"/>
          </a:xfrm>
        </p:spPr>
        <p:txBody>
          <a:bodyPr>
            <a:noAutofit/>
          </a:bodyPr>
          <a:lstStyle>
            <a:lvl1pPr marL="0" indent="0">
              <a:buNone/>
              <a:defRPr kumimoji="0" lang="en-US" sz="1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16" name="Text Placeholder 5">
            <a:extLst>
              <a:ext uri="{FF2B5EF4-FFF2-40B4-BE49-F238E27FC236}">
                <a16:creationId xmlns:a16="http://schemas.microsoft.com/office/drawing/2014/main" id="{E37917F2-61C0-8B23-0D87-2AA3EEB8377A}"/>
              </a:ext>
            </a:extLst>
          </p:cNvPr>
          <p:cNvSpPr>
            <a:spLocks noGrp="1"/>
          </p:cNvSpPr>
          <p:nvPr>
            <p:ph type="body" sz="quarter" idx="22" hasCustomPrompt="1"/>
          </p:nvPr>
        </p:nvSpPr>
        <p:spPr>
          <a:xfrm>
            <a:off x="1377032" y="5251709"/>
            <a:ext cx="1686142" cy="602113"/>
          </a:xfrm>
        </p:spPr>
        <p:txBody>
          <a:bodyPr>
            <a:noAutofit/>
          </a:bodyPr>
          <a:lstStyle>
            <a:lvl1pPr marL="0" indent="0">
              <a:buNone/>
              <a:defRPr kumimoji="0" lang="en-US" sz="14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ADD TEXT</a:t>
            </a:r>
          </a:p>
        </p:txBody>
      </p:sp>
      <p:sp>
        <p:nvSpPr>
          <p:cNvPr id="17" name="Title 2">
            <a:extLst>
              <a:ext uri="{FF2B5EF4-FFF2-40B4-BE49-F238E27FC236}">
                <a16:creationId xmlns:a16="http://schemas.microsoft.com/office/drawing/2014/main" id="{3F0C4EB7-81AE-6D10-33F3-83A99AC2F3BA}"/>
              </a:ext>
            </a:extLst>
          </p:cNvPr>
          <p:cNvSpPr>
            <a:spLocks noGrp="1"/>
          </p:cNvSpPr>
          <p:nvPr>
            <p:ph type="title" hasCustomPrompt="1"/>
          </p:nvPr>
        </p:nvSpPr>
        <p:spPr>
          <a:xfrm>
            <a:off x="1083689" y="936029"/>
            <a:ext cx="7357785" cy="255141"/>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8" name="Text Placeholder 4">
            <a:extLst>
              <a:ext uri="{FF2B5EF4-FFF2-40B4-BE49-F238E27FC236}">
                <a16:creationId xmlns:a16="http://schemas.microsoft.com/office/drawing/2014/main" id="{043113C8-679B-440C-38CF-27CC1A6FF3A6}"/>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rgbClr val="424242"/>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Tree>
    <p:extLst>
      <p:ext uri="{BB962C8B-B14F-4D97-AF65-F5344CB8AC3E}">
        <p14:creationId xmlns:p14="http://schemas.microsoft.com/office/powerpoint/2010/main" val="1590381926"/>
      </p:ext>
    </p:extLst>
  </p:cSld>
  <p:clrMapOvr>
    <a:masterClrMapping/>
  </p:clrMapOvr>
  <p:transition spd="med"/>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type 3">
    <p:spTree>
      <p:nvGrpSpPr>
        <p:cNvPr id="1" name=""/>
        <p:cNvGrpSpPr/>
        <p:nvPr/>
      </p:nvGrpSpPr>
      <p:grpSpPr>
        <a:xfrm>
          <a:off x="0" y="0"/>
          <a:ext cx="0" cy="0"/>
          <a:chOff x="0" y="0"/>
          <a:chExt cx="0" cy="0"/>
        </a:xfrm>
      </p:grpSpPr>
      <p:sp>
        <p:nvSpPr>
          <p:cNvPr id="99" name="Rectangle">
            <a:extLst>
              <a:ext uri="{FF2B5EF4-FFF2-40B4-BE49-F238E27FC236}">
                <a16:creationId xmlns:a16="http://schemas.microsoft.com/office/drawing/2014/main" id="{5B500D99-BCA8-5A47-AC2D-7A5DFB585C9A}"/>
              </a:ext>
            </a:extLst>
          </p:cNvPr>
          <p:cNvSpPr/>
          <p:nvPr/>
        </p:nvSpPr>
        <p:spPr>
          <a:xfrm>
            <a:off x="-6928" y="1180174"/>
            <a:ext cx="12198928" cy="5718089"/>
          </a:xfrm>
          <a:prstGeom prst="rect">
            <a:avLst/>
          </a:prstGeom>
          <a:gradFill>
            <a:gsLst>
              <a:gs pos="0">
                <a:srgbClr val="2B7EC4"/>
              </a:gs>
              <a:gs pos="100000">
                <a:srgbClr val="57BFE8"/>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104" name="Content Placeholder 7">
            <a:extLst>
              <a:ext uri="{FF2B5EF4-FFF2-40B4-BE49-F238E27FC236}">
                <a16:creationId xmlns:a16="http://schemas.microsoft.com/office/drawing/2014/main" id="{A238D5AC-1068-5240-9AFA-91BA1250D945}"/>
              </a:ext>
            </a:extLst>
          </p:cNvPr>
          <p:cNvSpPr>
            <a:spLocks noGrp="1"/>
          </p:cNvSpPr>
          <p:nvPr>
            <p:ph sz="quarter" idx="11"/>
          </p:nvPr>
        </p:nvSpPr>
        <p:spPr>
          <a:xfrm>
            <a:off x="2743465" y="2667216"/>
            <a:ext cx="6857470" cy="2261132"/>
          </a:xfrm>
        </p:spPr>
        <p:txBody>
          <a:bodyPr>
            <a:normAutofit/>
          </a:bodyPr>
          <a:lstStyle>
            <a:lvl1pPr marL="133350" indent="-133350">
              <a:lnSpc>
                <a:spcPct val="100000"/>
              </a:lnSpc>
              <a:tabLst/>
              <a:defRPr kumimoji="0" lang="en-US" sz="1300" b="0" i="0" u="none" strike="noStrike" cap="none" spc="0" normalizeH="0" baseline="0">
                <a:ln>
                  <a:noFill/>
                </a:ln>
                <a:solidFill>
                  <a:schemeClr val="bg1"/>
                </a:solidFill>
                <a:effectLst/>
                <a:uFillTx/>
                <a:latin typeface="Open Sans Light"/>
                <a:ea typeface="Open Sans Light"/>
                <a:cs typeface="Open Sans Light"/>
                <a:sym typeface="Helvetica Neue"/>
              </a:defRPr>
            </a:lvl1pPr>
            <a:lvl2pPr marL="445294" indent="-140494">
              <a:lnSpc>
                <a:spcPct val="100000"/>
              </a:lnSpc>
              <a:tabLst/>
              <a:defRPr kumimoji="0" lang="en-US" sz="1300" b="0" i="0" u="none" strike="noStrike" cap="none" spc="0" normalizeH="0" baseline="0">
                <a:ln>
                  <a:noFill/>
                </a:ln>
                <a:solidFill>
                  <a:schemeClr val="bg1"/>
                </a:solidFill>
                <a:effectLst/>
                <a:uFillTx/>
                <a:latin typeface="Open Sans Light"/>
                <a:ea typeface="Open Sans Light"/>
                <a:cs typeface="Open Sans Light"/>
                <a:sym typeface="Helvetica Neue"/>
              </a:defRPr>
            </a:lvl2pPr>
            <a:lvl3pPr marL="735013" indent="-125413">
              <a:lnSpc>
                <a:spcPct val="100000"/>
              </a:lnSpc>
              <a:tabLst/>
              <a:defRPr kumimoji="0" lang="en-US" sz="1300" b="0" i="0" u="none" strike="noStrike" cap="none" spc="0" normalizeH="0" baseline="0">
                <a:ln>
                  <a:noFill/>
                </a:ln>
                <a:solidFill>
                  <a:schemeClr val="bg1"/>
                </a:solidFill>
                <a:effectLst/>
                <a:uFillTx/>
                <a:latin typeface="Open Sans Light"/>
                <a:ea typeface="Open Sans Light"/>
                <a:cs typeface="Open Sans Light"/>
                <a:sym typeface="Helvetica Neue"/>
              </a:defRPr>
            </a:lvl3pPr>
            <a:lvl4pPr marL="1069182" indent="-154782">
              <a:lnSpc>
                <a:spcPct val="100000"/>
              </a:lnSpc>
              <a:tabLst/>
              <a:defRPr kumimoji="0" lang="en-US" sz="1300" b="0" i="0" u="none" strike="noStrike" cap="none" spc="0" normalizeH="0" baseline="0">
                <a:ln>
                  <a:noFill/>
                </a:ln>
                <a:solidFill>
                  <a:schemeClr val="bg1"/>
                </a:solidFill>
                <a:effectLst/>
                <a:uFillTx/>
                <a:latin typeface="Open Sans Light"/>
                <a:ea typeface="Open Sans Light"/>
                <a:cs typeface="Open Sans Light"/>
                <a:sym typeface="Helvetica Neue"/>
              </a:defRPr>
            </a:lvl4pPr>
            <a:lvl5pPr marL="1358900" indent="-139700">
              <a:lnSpc>
                <a:spcPct val="100000"/>
              </a:lnSpc>
              <a:tabLst/>
              <a:defRPr kumimoji="0" lang="en-US" sz="1300" b="0" i="0" u="none" strike="noStrike" cap="none" spc="0" normalizeH="0" baseline="0">
                <a:ln>
                  <a:noFill/>
                </a:ln>
                <a:solidFill>
                  <a:schemeClr val="bg1"/>
                </a:solidFill>
                <a:effectLst/>
                <a:uFillTx/>
                <a:latin typeface="Open Sans Light"/>
                <a:ea typeface="Open Sans Light"/>
                <a:cs typeface="Open Sans Light"/>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1650148"/>
      </p:ext>
    </p:extLst>
  </p:cSld>
  <p:clrMapOvr>
    <a:masterClrMapping/>
  </p:clrMapOvr>
  <p:transition spd="med"/>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type 4">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D2A636C9-947E-150D-EB07-22919761FA60}"/>
              </a:ext>
            </a:extLst>
          </p:cNvPr>
          <p:cNvSpPr/>
          <p:nvPr/>
        </p:nvSpPr>
        <p:spPr>
          <a:xfrm>
            <a:off x="-6928" y="1180174"/>
            <a:ext cx="12198928" cy="5718089"/>
          </a:xfrm>
          <a:prstGeom prst="rect">
            <a:avLst/>
          </a:prstGeom>
          <a:gradFill>
            <a:gsLst>
              <a:gs pos="0">
                <a:srgbClr val="2B7EC4"/>
              </a:gs>
              <a:gs pos="100000">
                <a:srgbClr val="57BFE8"/>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5" name="Text Placeholder 5">
            <a:extLst>
              <a:ext uri="{FF2B5EF4-FFF2-40B4-BE49-F238E27FC236}">
                <a16:creationId xmlns:a16="http://schemas.microsoft.com/office/drawing/2014/main" id="{0C2D7F5C-BD73-5445-9E3A-82A31E22F625}"/>
              </a:ext>
            </a:extLst>
          </p:cNvPr>
          <p:cNvSpPr>
            <a:spLocks noGrp="1"/>
          </p:cNvSpPr>
          <p:nvPr>
            <p:ph type="body" sz="quarter" idx="14"/>
          </p:nvPr>
        </p:nvSpPr>
        <p:spPr>
          <a:xfrm>
            <a:off x="1083689" y="4668675"/>
            <a:ext cx="2379633" cy="1157753"/>
          </a:xfrm>
        </p:spPr>
        <p:txBody>
          <a:bodyPr>
            <a:noAutofit/>
          </a:bodyPr>
          <a:lstStyle>
            <a:lvl1pPr marL="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6" name="Text Placeholder 5">
            <a:extLst>
              <a:ext uri="{FF2B5EF4-FFF2-40B4-BE49-F238E27FC236}">
                <a16:creationId xmlns:a16="http://schemas.microsoft.com/office/drawing/2014/main" id="{25FCA52D-C087-3347-A5F3-54D623B2115B}"/>
              </a:ext>
            </a:extLst>
          </p:cNvPr>
          <p:cNvSpPr>
            <a:spLocks noGrp="1"/>
          </p:cNvSpPr>
          <p:nvPr>
            <p:ph type="body" sz="quarter" idx="15"/>
          </p:nvPr>
        </p:nvSpPr>
        <p:spPr>
          <a:xfrm>
            <a:off x="4702671" y="4668675"/>
            <a:ext cx="2379633" cy="1157753"/>
          </a:xfrm>
        </p:spPr>
        <p:txBody>
          <a:bodyPr>
            <a:noAutofit/>
          </a:bodyPr>
          <a:lstStyle>
            <a:lvl1pPr marL="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7" name="Text Placeholder 5">
            <a:extLst>
              <a:ext uri="{FF2B5EF4-FFF2-40B4-BE49-F238E27FC236}">
                <a16:creationId xmlns:a16="http://schemas.microsoft.com/office/drawing/2014/main" id="{F4A212B9-DBD9-E746-BAFB-9234B89096E8}"/>
              </a:ext>
            </a:extLst>
          </p:cNvPr>
          <p:cNvSpPr>
            <a:spLocks noGrp="1"/>
          </p:cNvSpPr>
          <p:nvPr>
            <p:ph type="body" sz="quarter" idx="16"/>
          </p:nvPr>
        </p:nvSpPr>
        <p:spPr>
          <a:xfrm>
            <a:off x="8321654" y="4668675"/>
            <a:ext cx="2379633" cy="1157753"/>
          </a:xfrm>
        </p:spPr>
        <p:txBody>
          <a:bodyPr>
            <a:noAutofit/>
          </a:bodyPr>
          <a:lstStyle>
            <a:lvl1pPr marL="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8" name="Picture Placeholder 3">
            <a:extLst>
              <a:ext uri="{FF2B5EF4-FFF2-40B4-BE49-F238E27FC236}">
                <a16:creationId xmlns:a16="http://schemas.microsoft.com/office/drawing/2014/main" id="{3A552A97-F867-374E-B40D-BD84D808047E}"/>
              </a:ext>
            </a:extLst>
          </p:cNvPr>
          <p:cNvSpPr>
            <a:spLocks noGrp="1"/>
          </p:cNvSpPr>
          <p:nvPr>
            <p:ph type="pic" sz="quarter" idx="11"/>
          </p:nvPr>
        </p:nvSpPr>
        <p:spPr>
          <a:xfrm>
            <a:off x="1083689" y="2148647"/>
            <a:ext cx="2379633" cy="2086171"/>
          </a:xfrm>
        </p:spPr>
        <p:txBody>
          <a:bodyPr/>
          <a:lstStyle>
            <a:lvl1pPr marL="0" indent="0">
              <a:buNone/>
              <a:defRPr>
                <a:solidFill>
                  <a:schemeClr val="bg1"/>
                </a:solidFill>
              </a:defRPr>
            </a:lvl1pPr>
          </a:lstStyle>
          <a:p>
            <a:r>
              <a:rPr lang="en-US"/>
              <a:t>Click icon to add picture</a:t>
            </a:r>
            <a:endParaRPr lang="en-US" dirty="0"/>
          </a:p>
        </p:txBody>
      </p:sp>
      <p:sp>
        <p:nvSpPr>
          <p:cNvPr id="29" name="Picture Placeholder 3">
            <a:extLst>
              <a:ext uri="{FF2B5EF4-FFF2-40B4-BE49-F238E27FC236}">
                <a16:creationId xmlns:a16="http://schemas.microsoft.com/office/drawing/2014/main" id="{DB283EA2-01A0-334D-8038-2E3190C1B2B9}"/>
              </a:ext>
            </a:extLst>
          </p:cNvPr>
          <p:cNvSpPr>
            <a:spLocks noGrp="1"/>
          </p:cNvSpPr>
          <p:nvPr>
            <p:ph type="pic" sz="quarter" idx="12"/>
          </p:nvPr>
        </p:nvSpPr>
        <p:spPr>
          <a:xfrm>
            <a:off x="4702671" y="2148647"/>
            <a:ext cx="2379633" cy="2086171"/>
          </a:xfrm>
        </p:spPr>
        <p:txBody>
          <a:bodyPr/>
          <a:lstStyle>
            <a:lvl1pPr marL="0" indent="0">
              <a:buNone/>
              <a:defRPr>
                <a:solidFill>
                  <a:schemeClr val="bg1"/>
                </a:solidFill>
              </a:defRPr>
            </a:lvl1pPr>
          </a:lstStyle>
          <a:p>
            <a:r>
              <a:rPr lang="en-US"/>
              <a:t>Click icon to add picture</a:t>
            </a:r>
            <a:endParaRPr lang="en-US" dirty="0"/>
          </a:p>
        </p:txBody>
      </p:sp>
      <p:sp>
        <p:nvSpPr>
          <p:cNvPr id="30" name="Picture Placeholder 3">
            <a:extLst>
              <a:ext uri="{FF2B5EF4-FFF2-40B4-BE49-F238E27FC236}">
                <a16:creationId xmlns:a16="http://schemas.microsoft.com/office/drawing/2014/main" id="{B5710E30-F50B-2E47-A284-AB9A73F6AB8F}"/>
              </a:ext>
            </a:extLst>
          </p:cNvPr>
          <p:cNvSpPr>
            <a:spLocks noGrp="1"/>
          </p:cNvSpPr>
          <p:nvPr>
            <p:ph type="pic" sz="quarter" idx="13"/>
          </p:nvPr>
        </p:nvSpPr>
        <p:spPr>
          <a:xfrm>
            <a:off x="8321654" y="2148647"/>
            <a:ext cx="2379633" cy="2086171"/>
          </a:xfrm>
        </p:spPr>
        <p:txBody>
          <a:bodyPr/>
          <a:lstStyle>
            <a:lvl1pPr marL="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453879024"/>
      </p:ext>
    </p:extLst>
  </p:cSld>
  <p:clrMapOvr>
    <a:masterClrMapping/>
  </p:clrMapOvr>
  <p:transition spd="med"/>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Content type 4">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3A325C97-8FC1-69A4-76A6-9BFCCE62D08F}"/>
              </a:ext>
            </a:extLst>
          </p:cNvPr>
          <p:cNvSpPr/>
          <p:nvPr/>
        </p:nvSpPr>
        <p:spPr>
          <a:xfrm>
            <a:off x="-6928" y="1180174"/>
            <a:ext cx="12198928" cy="5718089"/>
          </a:xfrm>
          <a:prstGeom prst="rect">
            <a:avLst/>
          </a:prstGeom>
          <a:gradFill>
            <a:gsLst>
              <a:gs pos="0">
                <a:srgbClr val="2B7EC4"/>
              </a:gs>
              <a:gs pos="100000">
                <a:srgbClr val="57BFE8"/>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Right Arrow 3">
            <a:extLst>
              <a:ext uri="{FF2B5EF4-FFF2-40B4-BE49-F238E27FC236}">
                <a16:creationId xmlns:a16="http://schemas.microsoft.com/office/drawing/2014/main" id="{8F28C692-0EE9-7D99-17B4-3313049F0A01}"/>
              </a:ext>
            </a:extLst>
          </p:cNvPr>
          <p:cNvSpPr/>
          <p:nvPr/>
        </p:nvSpPr>
        <p:spPr>
          <a:xfrm>
            <a:off x="3699169" y="3345306"/>
            <a:ext cx="786820" cy="591006"/>
          </a:xfrm>
          <a:prstGeom prst="rightArrow">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 name="Rounded Rectangle 1">
            <a:extLst>
              <a:ext uri="{FF2B5EF4-FFF2-40B4-BE49-F238E27FC236}">
                <a16:creationId xmlns:a16="http://schemas.microsoft.com/office/drawing/2014/main" id="{01B89336-F494-2062-ED79-0A44623AD4C4}"/>
              </a:ext>
            </a:extLst>
          </p:cNvPr>
          <p:cNvSpPr/>
          <p:nvPr/>
        </p:nvSpPr>
        <p:spPr>
          <a:xfrm>
            <a:off x="1083689" y="3503040"/>
            <a:ext cx="2462400" cy="309027"/>
          </a:xfrm>
          <a:prstGeom prst="roundRect">
            <a:avLst>
              <a:gd name="adj" fmla="val 7112"/>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5" name="Text Placeholder 5">
            <a:extLst>
              <a:ext uri="{FF2B5EF4-FFF2-40B4-BE49-F238E27FC236}">
                <a16:creationId xmlns:a16="http://schemas.microsoft.com/office/drawing/2014/main" id="{0C2D7F5C-BD73-5445-9E3A-82A31E22F625}"/>
              </a:ext>
            </a:extLst>
          </p:cNvPr>
          <p:cNvSpPr>
            <a:spLocks noGrp="1"/>
          </p:cNvSpPr>
          <p:nvPr>
            <p:ph type="body" sz="quarter" idx="14"/>
          </p:nvPr>
        </p:nvSpPr>
        <p:spPr>
          <a:xfrm>
            <a:off x="1297124" y="2850923"/>
            <a:ext cx="1947882" cy="1650380"/>
          </a:xfrm>
        </p:spPr>
        <p:txBody>
          <a:bodyPr>
            <a:noAutofit/>
          </a:bodyPr>
          <a:lstStyle>
            <a:lvl1pPr marL="0" indent="0">
              <a:buNone/>
              <a:defRPr kumimoji="0" lang="en-US" sz="1600" b="0" i="0" u="none" strike="noStrike" cap="none" spc="0" normalizeH="0" baseline="0">
                <a:ln>
                  <a:noFill/>
                </a:ln>
                <a:solidFill>
                  <a:schemeClr val="accent1">
                    <a:lumMod val="50000"/>
                  </a:schemeClr>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17" name="Rounded Rectangle 16">
            <a:extLst>
              <a:ext uri="{FF2B5EF4-FFF2-40B4-BE49-F238E27FC236}">
                <a16:creationId xmlns:a16="http://schemas.microsoft.com/office/drawing/2014/main" id="{651AEE51-4476-0347-EE71-4727AC7D90CC}"/>
              </a:ext>
            </a:extLst>
          </p:cNvPr>
          <p:cNvSpPr/>
          <p:nvPr/>
        </p:nvSpPr>
        <p:spPr>
          <a:xfrm>
            <a:off x="4639069" y="3503040"/>
            <a:ext cx="2462400" cy="309027"/>
          </a:xfrm>
          <a:prstGeom prst="roundRect">
            <a:avLst>
              <a:gd name="adj" fmla="val 7112"/>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9" name="Rounded Rectangle 18">
            <a:extLst>
              <a:ext uri="{FF2B5EF4-FFF2-40B4-BE49-F238E27FC236}">
                <a16:creationId xmlns:a16="http://schemas.microsoft.com/office/drawing/2014/main" id="{C8DF8073-7CBE-78F8-385D-33EC70507F81}"/>
              </a:ext>
            </a:extLst>
          </p:cNvPr>
          <p:cNvSpPr/>
          <p:nvPr/>
        </p:nvSpPr>
        <p:spPr>
          <a:xfrm>
            <a:off x="8194450" y="3503040"/>
            <a:ext cx="2462400" cy="309027"/>
          </a:xfrm>
          <a:prstGeom prst="roundRect">
            <a:avLst>
              <a:gd name="adj" fmla="val 7112"/>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3" name="Text Placeholder 5">
            <a:extLst>
              <a:ext uri="{FF2B5EF4-FFF2-40B4-BE49-F238E27FC236}">
                <a16:creationId xmlns:a16="http://schemas.microsoft.com/office/drawing/2014/main" id="{5D06E93C-E9EF-DAD7-BDE3-8DDAB05CDF90}"/>
              </a:ext>
            </a:extLst>
          </p:cNvPr>
          <p:cNvSpPr>
            <a:spLocks noGrp="1"/>
          </p:cNvSpPr>
          <p:nvPr>
            <p:ph type="body" sz="quarter" idx="15"/>
          </p:nvPr>
        </p:nvSpPr>
        <p:spPr>
          <a:xfrm>
            <a:off x="4859854" y="2850923"/>
            <a:ext cx="1947882" cy="1650380"/>
          </a:xfrm>
        </p:spPr>
        <p:txBody>
          <a:bodyPr>
            <a:noAutofit/>
          </a:bodyPr>
          <a:lstStyle>
            <a:lvl1pPr marL="0" indent="0">
              <a:buNone/>
              <a:defRPr kumimoji="0" lang="en-US" sz="1600" b="0" i="0" u="none" strike="noStrike" cap="none" spc="0" normalizeH="0" baseline="0">
                <a:ln>
                  <a:noFill/>
                </a:ln>
                <a:solidFill>
                  <a:schemeClr val="accent1">
                    <a:lumMod val="50000"/>
                  </a:schemeClr>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4" name="Text Placeholder 5">
            <a:extLst>
              <a:ext uri="{FF2B5EF4-FFF2-40B4-BE49-F238E27FC236}">
                <a16:creationId xmlns:a16="http://schemas.microsoft.com/office/drawing/2014/main" id="{AB64C3FA-E7EC-73CE-DEC9-E0D1DACCC92F}"/>
              </a:ext>
            </a:extLst>
          </p:cNvPr>
          <p:cNvSpPr>
            <a:spLocks noGrp="1"/>
          </p:cNvSpPr>
          <p:nvPr>
            <p:ph type="body" sz="quarter" idx="16"/>
          </p:nvPr>
        </p:nvSpPr>
        <p:spPr>
          <a:xfrm>
            <a:off x="8441473" y="2850923"/>
            <a:ext cx="1947882" cy="1650380"/>
          </a:xfrm>
        </p:spPr>
        <p:txBody>
          <a:bodyPr>
            <a:noAutofit/>
          </a:bodyPr>
          <a:lstStyle>
            <a:lvl1pPr marL="0" indent="0">
              <a:buNone/>
              <a:defRPr kumimoji="0" lang="en-US" sz="1600" b="0" i="0" u="none" strike="noStrike" cap="none" spc="0" normalizeH="0" baseline="0">
                <a:ln>
                  <a:noFill/>
                </a:ln>
                <a:solidFill>
                  <a:schemeClr val="accent1">
                    <a:lumMod val="50000"/>
                  </a:schemeClr>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1" name="Text Placeholder 5">
            <a:extLst>
              <a:ext uri="{FF2B5EF4-FFF2-40B4-BE49-F238E27FC236}">
                <a16:creationId xmlns:a16="http://schemas.microsoft.com/office/drawing/2014/main" id="{1B745795-7EE3-42BF-EDBE-49D4FAD835F5}"/>
              </a:ext>
            </a:extLst>
          </p:cNvPr>
          <p:cNvSpPr>
            <a:spLocks noGrp="1"/>
          </p:cNvSpPr>
          <p:nvPr>
            <p:ph type="body" sz="quarter" idx="17"/>
          </p:nvPr>
        </p:nvSpPr>
        <p:spPr>
          <a:xfrm>
            <a:off x="1174946" y="5222648"/>
            <a:ext cx="9519074" cy="850977"/>
          </a:xfrm>
        </p:spPr>
        <p:txBody>
          <a:bodyPr>
            <a:noAutofit/>
          </a:bodyPr>
          <a:lstStyle>
            <a:lvl1pPr marL="0" indent="0">
              <a:buNone/>
              <a:defRPr kumimoji="0" lang="en-US" sz="1400" b="0" i="0" u="none" strike="noStrike" cap="none" spc="0" normalizeH="0" baseline="0">
                <a:ln>
                  <a:noFill/>
                </a:ln>
                <a:solidFill>
                  <a:schemeClr val="bg1"/>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3" name="Right Arrow 32">
            <a:extLst>
              <a:ext uri="{FF2B5EF4-FFF2-40B4-BE49-F238E27FC236}">
                <a16:creationId xmlns:a16="http://schemas.microsoft.com/office/drawing/2014/main" id="{0AE76436-839B-BF36-E19E-893653562EA3}"/>
              </a:ext>
            </a:extLst>
          </p:cNvPr>
          <p:cNvSpPr/>
          <p:nvPr/>
        </p:nvSpPr>
        <p:spPr>
          <a:xfrm>
            <a:off x="7254549" y="3345306"/>
            <a:ext cx="786820" cy="591006"/>
          </a:xfrm>
          <a:prstGeom prst="rightArrow">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8" name="Oval 7">
            <a:extLst>
              <a:ext uri="{FF2B5EF4-FFF2-40B4-BE49-F238E27FC236}">
                <a16:creationId xmlns:a16="http://schemas.microsoft.com/office/drawing/2014/main" id="{DCFF0438-821D-3C18-6D61-1BD73A4DC167}"/>
              </a:ext>
            </a:extLst>
          </p:cNvPr>
          <p:cNvSpPr/>
          <p:nvPr/>
        </p:nvSpPr>
        <p:spPr>
          <a:xfrm>
            <a:off x="2120925" y="2007545"/>
            <a:ext cx="387928" cy="418366"/>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1"/>
                </a:solidFill>
                <a:effectLst/>
                <a:uFillTx/>
                <a:latin typeface="Open Sans Light" pitchFamily="2" charset="0"/>
                <a:ea typeface="Open Sans Light" pitchFamily="2" charset="0"/>
                <a:cs typeface="Open Sans Light" pitchFamily="2" charset="0"/>
                <a:sym typeface="Helvetica Neue Medium"/>
              </a:rPr>
              <a:t>1</a:t>
            </a:r>
          </a:p>
        </p:txBody>
      </p:sp>
      <p:sp>
        <p:nvSpPr>
          <p:cNvPr id="10" name="Oval 9">
            <a:extLst>
              <a:ext uri="{FF2B5EF4-FFF2-40B4-BE49-F238E27FC236}">
                <a16:creationId xmlns:a16="http://schemas.microsoft.com/office/drawing/2014/main" id="{1BC35716-81E4-A54F-3272-89DAA37CF79D}"/>
              </a:ext>
            </a:extLst>
          </p:cNvPr>
          <p:cNvSpPr/>
          <p:nvPr/>
        </p:nvSpPr>
        <p:spPr>
          <a:xfrm>
            <a:off x="5639831" y="2007545"/>
            <a:ext cx="387928" cy="418366"/>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1"/>
                </a:solidFill>
                <a:effectLst/>
                <a:uFillTx/>
                <a:latin typeface="Open Sans Light" pitchFamily="2" charset="0"/>
                <a:ea typeface="Open Sans Light" pitchFamily="2" charset="0"/>
                <a:cs typeface="Open Sans Light" pitchFamily="2" charset="0"/>
                <a:sym typeface="Helvetica Neue Medium"/>
              </a:rPr>
              <a:t>2</a:t>
            </a:r>
          </a:p>
        </p:txBody>
      </p:sp>
      <p:sp>
        <p:nvSpPr>
          <p:cNvPr id="14" name="Oval 13">
            <a:extLst>
              <a:ext uri="{FF2B5EF4-FFF2-40B4-BE49-F238E27FC236}">
                <a16:creationId xmlns:a16="http://schemas.microsoft.com/office/drawing/2014/main" id="{6D587B62-738C-1BE8-E775-FC6EC9D2556E}"/>
              </a:ext>
            </a:extLst>
          </p:cNvPr>
          <p:cNvSpPr/>
          <p:nvPr/>
        </p:nvSpPr>
        <p:spPr>
          <a:xfrm>
            <a:off x="9231685" y="2007545"/>
            <a:ext cx="387928" cy="418366"/>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tx1"/>
                </a:solidFill>
                <a:effectLst/>
                <a:uFillTx/>
                <a:latin typeface="Open Sans Light" pitchFamily="2" charset="0"/>
                <a:ea typeface="Open Sans Light" pitchFamily="2" charset="0"/>
                <a:cs typeface="Open Sans Light" pitchFamily="2" charset="0"/>
                <a:sym typeface="Helvetica Neue Medium"/>
              </a:rPr>
              <a:t>3</a:t>
            </a:r>
          </a:p>
        </p:txBody>
      </p:sp>
    </p:spTree>
    <p:extLst>
      <p:ext uri="{BB962C8B-B14F-4D97-AF65-F5344CB8AC3E}">
        <p14:creationId xmlns:p14="http://schemas.microsoft.com/office/powerpoint/2010/main" val="2959118821"/>
      </p:ext>
    </p:extLst>
  </p:cSld>
  <p:clrMapOvr>
    <a:masterClrMapping/>
  </p:clrMapOvr>
  <p:transition spd="med"/>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type 5">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95F33489-AE64-A520-339D-37FA55DCDDCD}"/>
              </a:ext>
            </a:extLst>
          </p:cNvPr>
          <p:cNvSpPr/>
          <p:nvPr/>
        </p:nvSpPr>
        <p:spPr>
          <a:xfrm>
            <a:off x="-6928" y="1180174"/>
            <a:ext cx="12198928" cy="5718089"/>
          </a:xfrm>
          <a:prstGeom prst="rect">
            <a:avLst/>
          </a:prstGeom>
          <a:gradFill>
            <a:gsLst>
              <a:gs pos="0">
                <a:srgbClr val="2B7EC4"/>
              </a:gs>
              <a:gs pos="100000">
                <a:srgbClr val="57BFE8"/>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7" name="Text Placeholder 5">
            <a:extLst>
              <a:ext uri="{FF2B5EF4-FFF2-40B4-BE49-F238E27FC236}">
                <a16:creationId xmlns:a16="http://schemas.microsoft.com/office/drawing/2014/main" id="{F4A212B9-DBD9-E746-BAFB-9234B89096E8}"/>
              </a:ext>
            </a:extLst>
          </p:cNvPr>
          <p:cNvSpPr>
            <a:spLocks noGrp="1"/>
          </p:cNvSpPr>
          <p:nvPr>
            <p:ph type="body" sz="quarter" idx="16"/>
          </p:nvPr>
        </p:nvSpPr>
        <p:spPr>
          <a:xfrm>
            <a:off x="1083689" y="3278459"/>
            <a:ext cx="4884453" cy="2787805"/>
          </a:xfrm>
        </p:spPr>
        <p:txBody>
          <a:bodyPr>
            <a:noAutofit/>
          </a:bodyPr>
          <a:lstStyle>
            <a:lvl1pPr marL="0" indent="0">
              <a:buNone/>
              <a:defRPr kumimoji="0" lang="en-US" sz="13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4" name="Picture Placeholder 3">
            <a:extLst>
              <a:ext uri="{FF2B5EF4-FFF2-40B4-BE49-F238E27FC236}">
                <a16:creationId xmlns:a16="http://schemas.microsoft.com/office/drawing/2014/main" id="{199BEEEC-0D44-544B-A30D-8F854BF4A1E2}"/>
              </a:ext>
            </a:extLst>
          </p:cNvPr>
          <p:cNvSpPr>
            <a:spLocks noGrp="1"/>
          </p:cNvSpPr>
          <p:nvPr>
            <p:ph type="pic" sz="quarter" idx="13"/>
          </p:nvPr>
        </p:nvSpPr>
        <p:spPr>
          <a:xfrm>
            <a:off x="6169965" y="2105315"/>
            <a:ext cx="4549529" cy="3960949"/>
          </a:xfrm>
        </p:spPr>
        <p:txBody>
          <a:bodyPr/>
          <a:lstStyle>
            <a:lvl1pPr marL="0" indent="0">
              <a:buNone/>
              <a:defRPr b="0">
                <a:solidFill>
                  <a:schemeClr val="bg1"/>
                </a:solidFill>
              </a:defRPr>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313C6146-DC72-7FB3-6375-B120A24C107F}"/>
              </a:ext>
            </a:extLst>
          </p:cNvPr>
          <p:cNvSpPr>
            <a:spLocks noGrp="1"/>
          </p:cNvSpPr>
          <p:nvPr>
            <p:ph type="body" sz="quarter" idx="17" hasCustomPrompt="1"/>
          </p:nvPr>
        </p:nvSpPr>
        <p:spPr>
          <a:xfrm>
            <a:off x="1083469" y="2105025"/>
            <a:ext cx="4884437" cy="1019556"/>
          </a:xfrm>
        </p:spPr>
        <p:txBody>
          <a:bodyPr>
            <a:normAutofit/>
          </a:bodyPr>
          <a:lstStyle>
            <a:lvl1pPr marL="0" indent="0">
              <a:buNone/>
              <a:defRPr sz="2200">
                <a:solidFill>
                  <a:schemeClr val="bg1"/>
                </a:solidFill>
              </a:defRPr>
            </a:lvl1pPr>
            <a:lvl5pPr marL="1219200" indent="0" algn="l">
              <a:buFont typeface="Arial" panose="020B0604020202020204" pitchFamily="34" charset="0"/>
              <a:buNone/>
              <a:defRPr sz="2200">
                <a:solidFill>
                  <a:schemeClr val="bg1"/>
                </a:solidFill>
              </a:defRPr>
            </a:lvl5pPr>
          </a:lstStyle>
          <a:p>
            <a:pPr lvl="0"/>
            <a:r>
              <a:rPr lang="en-US" dirty="0"/>
              <a:t>Click to add text</a:t>
            </a:r>
          </a:p>
        </p:txBody>
      </p:sp>
    </p:spTree>
    <p:extLst>
      <p:ext uri="{BB962C8B-B14F-4D97-AF65-F5344CB8AC3E}">
        <p14:creationId xmlns:p14="http://schemas.microsoft.com/office/powerpoint/2010/main" val="4242757794"/>
      </p:ext>
    </p:extLst>
  </p:cSld>
  <p:clrMapOvr>
    <a:masterClrMapping/>
  </p:clrMapOvr>
  <p:transition spd="med"/>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ontent type 5">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28F252AD-5DE4-7070-6059-31CB6E8E15CC}"/>
              </a:ext>
            </a:extLst>
          </p:cNvPr>
          <p:cNvSpPr/>
          <p:nvPr/>
        </p:nvSpPr>
        <p:spPr>
          <a:xfrm>
            <a:off x="-6928" y="1180174"/>
            <a:ext cx="12198928" cy="5718089"/>
          </a:xfrm>
          <a:prstGeom prst="rect">
            <a:avLst/>
          </a:prstGeom>
          <a:gradFill>
            <a:gsLst>
              <a:gs pos="0">
                <a:srgbClr val="2B7EC4"/>
              </a:gs>
              <a:gs pos="100000">
                <a:srgbClr val="57BFE8"/>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Or 3">
            <a:extLst>
              <a:ext uri="{FF2B5EF4-FFF2-40B4-BE49-F238E27FC236}">
                <a16:creationId xmlns:a16="http://schemas.microsoft.com/office/drawing/2014/main" id="{E68A1B27-C10C-399D-6C52-E0B8F062FF6D}"/>
              </a:ext>
            </a:extLst>
          </p:cNvPr>
          <p:cNvSpPr/>
          <p:nvPr/>
        </p:nvSpPr>
        <p:spPr>
          <a:xfrm>
            <a:off x="3740652" y="3933047"/>
            <a:ext cx="4572000" cy="418366"/>
          </a:xfrm>
          <a:prstGeom prst="flowChartOr">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cxnSp>
        <p:nvCxnSpPr>
          <p:cNvPr id="8" name="Straight Connector 7">
            <a:extLst>
              <a:ext uri="{FF2B5EF4-FFF2-40B4-BE49-F238E27FC236}">
                <a16:creationId xmlns:a16="http://schemas.microsoft.com/office/drawing/2014/main" id="{9AE1FE12-D6E7-CC76-3FE4-BC8F0EC78DF0}"/>
              </a:ext>
            </a:extLst>
          </p:cNvPr>
          <p:cNvCxnSpPr>
            <a:cxnSpLocks/>
            <a:stCxn id="4" idx="0"/>
          </p:cNvCxnSpPr>
          <p:nvPr/>
        </p:nvCxnSpPr>
        <p:spPr>
          <a:xfrm>
            <a:off x="6026652" y="3933047"/>
            <a:ext cx="11049" cy="2495183"/>
          </a:xfrm>
          <a:prstGeom prst="line">
            <a:avLst/>
          </a:prstGeom>
          <a:noFill/>
          <a:ln w="76200" cap="flat">
            <a:solidFill>
              <a:srgbClr val="314F93"/>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4945EE12-0322-D3C6-8589-1B9554503365}"/>
              </a:ext>
            </a:extLst>
          </p:cNvPr>
          <p:cNvCxnSpPr>
            <a:cxnSpLocks/>
            <a:endCxn id="4" idx="2"/>
          </p:cNvCxnSpPr>
          <p:nvPr/>
        </p:nvCxnSpPr>
        <p:spPr>
          <a:xfrm flipH="1">
            <a:off x="3740652" y="4142229"/>
            <a:ext cx="4572000" cy="1"/>
          </a:xfrm>
          <a:prstGeom prst="line">
            <a:avLst/>
          </a:prstGeom>
          <a:noFill/>
          <a:ln w="76200" cap="flat">
            <a:solidFill>
              <a:srgbClr val="314F93"/>
            </a:solidFill>
            <a:prstDash val="solid"/>
            <a:miter lim="400000"/>
          </a:ln>
          <a:effectLst/>
          <a:sp3d/>
        </p:spPr>
        <p:style>
          <a:lnRef idx="0">
            <a:scrgbClr r="0" g="0" b="0"/>
          </a:lnRef>
          <a:fillRef idx="0">
            <a:scrgbClr r="0" g="0" b="0"/>
          </a:fillRef>
          <a:effectRef idx="0">
            <a:scrgbClr r="0" g="0" b="0"/>
          </a:effectRef>
          <a:fontRef idx="none"/>
        </p:style>
      </p:cxnSp>
      <p:sp>
        <p:nvSpPr>
          <p:cNvPr id="16" name="Text Placeholder 15">
            <a:extLst>
              <a:ext uri="{FF2B5EF4-FFF2-40B4-BE49-F238E27FC236}">
                <a16:creationId xmlns:a16="http://schemas.microsoft.com/office/drawing/2014/main" id="{9B267469-4390-8C92-5D06-4DA338A102E6}"/>
              </a:ext>
            </a:extLst>
          </p:cNvPr>
          <p:cNvSpPr>
            <a:spLocks noGrp="1"/>
          </p:cNvSpPr>
          <p:nvPr>
            <p:ph type="body" sz="quarter" idx="11" hasCustomPrompt="1"/>
          </p:nvPr>
        </p:nvSpPr>
        <p:spPr>
          <a:xfrm>
            <a:off x="1083470" y="2009364"/>
            <a:ext cx="2341962" cy="1800000"/>
          </a:xfrm>
        </p:spPr>
        <p:txBody>
          <a:bodyPr>
            <a:normAutofit/>
          </a:bodyPr>
          <a:lstStyle>
            <a:lvl1pPr marL="0" indent="0">
              <a:buNone/>
              <a:defRPr sz="1400">
                <a:solidFill>
                  <a:schemeClr val="bg1"/>
                </a:solidFill>
              </a:defRPr>
            </a:lvl1pPr>
            <a:lvl5pPr marL="1219200" indent="0">
              <a:buNone/>
              <a:defRPr/>
            </a:lvl5pPr>
          </a:lstStyle>
          <a:p>
            <a:pPr lvl="0"/>
            <a:r>
              <a:rPr lang="en-US" dirty="0"/>
              <a:t>Click to add text</a:t>
            </a:r>
          </a:p>
        </p:txBody>
      </p:sp>
      <p:sp>
        <p:nvSpPr>
          <p:cNvPr id="25" name="Text Placeholder 15">
            <a:extLst>
              <a:ext uri="{FF2B5EF4-FFF2-40B4-BE49-F238E27FC236}">
                <a16:creationId xmlns:a16="http://schemas.microsoft.com/office/drawing/2014/main" id="{FC4F9637-2BA1-E3F7-1599-2295EF076CCC}"/>
              </a:ext>
            </a:extLst>
          </p:cNvPr>
          <p:cNvSpPr>
            <a:spLocks noGrp="1"/>
          </p:cNvSpPr>
          <p:nvPr>
            <p:ph type="body" sz="quarter" idx="12" hasCustomPrompt="1"/>
          </p:nvPr>
        </p:nvSpPr>
        <p:spPr>
          <a:xfrm>
            <a:off x="4028475" y="3647407"/>
            <a:ext cx="1897701" cy="375631"/>
          </a:xfrm>
        </p:spPr>
        <p:txBody>
          <a:bodyPr>
            <a:normAutofit/>
          </a:bodyPr>
          <a:lstStyle>
            <a:lvl1pPr marL="0" indent="0" algn="ctr">
              <a:buNone/>
              <a:defRPr sz="1400">
                <a:solidFill>
                  <a:srgbClr val="002060"/>
                </a:solidFill>
              </a:defRPr>
            </a:lvl1pPr>
            <a:lvl5pPr marL="1219200" indent="0">
              <a:buNone/>
              <a:defRPr/>
            </a:lvl5pPr>
          </a:lstStyle>
          <a:p>
            <a:pPr lvl="0"/>
            <a:r>
              <a:rPr lang="en-US" dirty="0"/>
              <a:t>Click to add text</a:t>
            </a:r>
          </a:p>
        </p:txBody>
      </p:sp>
      <p:sp>
        <p:nvSpPr>
          <p:cNvPr id="26" name="Text Placeholder 15">
            <a:extLst>
              <a:ext uri="{FF2B5EF4-FFF2-40B4-BE49-F238E27FC236}">
                <a16:creationId xmlns:a16="http://schemas.microsoft.com/office/drawing/2014/main" id="{47270689-CD03-86EE-AD4E-701F61CD37A1}"/>
              </a:ext>
            </a:extLst>
          </p:cNvPr>
          <p:cNvSpPr>
            <a:spLocks noGrp="1"/>
          </p:cNvSpPr>
          <p:nvPr>
            <p:ph type="body" sz="quarter" idx="13" hasCustomPrompt="1"/>
          </p:nvPr>
        </p:nvSpPr>
        <p:spPr>
          <a:xfrm>
            <a:off x="4028475" y="4308657"/>
            <a:ext cx="1897701" cy="375631"/>
          </a:xfrm>
        </p:spPr>
        <p:txBody>
          <a:bodyPr>
            <a:normAutofit/>
          </a:bodyPr>
          <a:lstStyle>
            <a:lvl1pPr marL="0" indent="0" algn="ctr">
              <a:buNone/>
              <a:defRPr sz="1400">
                <a:solidFill>
                  <a:srgbClr val="002060"/>
                </a:solidFill>
              </a:defRPr>
            </a:lvl1pPr>
            <a:lvl5pPr marL="1219200" indent="0">
              <a:buNone/>
              <a:defRPr/>
            </a:lvl5pPr>
          </a:lstStyle>
          <a:p>
            <a:pPr lvl="0"/>
            <a:r>
              <a:rPr lang="en-US" dirty="0"/>
              <a:t>Click to add text</a:t>
            </a:r>
          </a:p>
        </p:txBody>
      </p:sp>
      <p:sp>
        <p:nvSpPr>
          <p:cNvPr id="28" name="Text Placeholder 15">
            <a:extLst>
              <a:ext uri="{FF2B5EF4-FFF2-40B4-BE49-F238E27FC236}">
                <a16:creationId xmlns:a16="http://schemas.microsoft.com/office/drawing/2014/main" id="{B5939A4B-8504-2C32-E90E-9DA4843EF0EF}"/>
              </a:ext>
            </a:extLst>
          </p:cNvPr>
          <p:cNvSpPr>
            <a:spLocks noGrp="1"/>
          </p:cNvSpPr>
          <p:nvPr>
            <p:ph type="body" sz="quarter" idx="14" hasCustomPrompt="1"/>
          </p:nvPr>
        </p:nvSpPr>
        <p:spPr>
          <a:xfrm>
            <a:off x="6182870" y="3649150"/>
            <a:ext cx="1897701" cy="375631"/>
          </a:xfrm>
        </p:spPr>
        <p:txBody>
          <a:bodyPr>
            <a:normAutofit/>
          </a:bodyPr>
          <a:lstStyle>
            <a:lvl1pPr marL="0" indent="0" algn="ctr">
              <a:buNone/>
              <a:defRPr sz="1400">
                <a:solidFill>
                  <a:srgbClr val="002060"/>
                </a:solidFill>
              </a:defRPr>
            </a:lvl1pPr>
            <a:lvl5pPr marL="1219200" indent="0">
              <a:buNone/>
              <a:defRPr/>
            </a:lvl5pPr>
          </a:lstStyle>
          <a:p>
            <a:pPr lvl="0"/>
            <a:r>
              <a:rPr lang="en-US" dirty="0"/>
              <a:t>Click to add text</a:t>
            </a:r>
          </a:p>
        </p:txBody>
      </p:sp>
      <p:sp>
        <p:nvSpPr>
          <p:cNvPr id="29" name="Text Placeholder 15">
            <a:extLst>
              <a:ext uri="{FF2B5EF4-FFF2-40B4-BE49-F238E27FC236}">
                <a16:creationId xmlns:a16="http://schemas.microsoft.com/office/drawing/2014/main" id="{44D6C0A8-7DC7-6F84-E472-8E0CA423C51E}"/>
              </a:ext>
            </a:extLst>
          </p:cNvPr>
          <p:cNvSpPr>
            <a:spLocks noGrp="1"/>
          </p:cNvSpPr>
          <p:nvPr>
            <p:ph type="body" sz="quarter" idx="15" hasCustomPrompt="1"/>
          </p:nvPr>
        </p:nvSpPr>
        <p:spPr>
          <a:xfrm>
            <a:off x="6213999" y="4297946"/>
            <a:ext cx="1897701" cy="375631"/>
          </a:xfrm>
        </p:spPr>
        <p:txBody>
          <a:bodyPr>
            <a:normAutofit/>
          </a:bodyPr>
          <a:lstStyle>
            <a:lvl1pPr marL="0" indent="0" algn="ctr">
              <a:buNone/>
              <a:defRPr sz="1400">
                <a:solidFill>
                  <a:srgbClr val="002060"/>
                </a:solidFill>
              </a:defRPr>
            </a:lvl1pPr>
            <a:lvl5pPr marL="1219200" indent="0">
              <a:buNone/>
              <a:defRPr/>
            </a:lvl5pPr>
          </a:lstStyle>
          <a:p>
            <a:pPr lvl="0"/>
            <a:r>
              <a:rPr lang="en-US" dirty="0"/>
              <a:t>Click to add text</a:t>
            </a:r>
          </a:p>
        </p:txBody>
      </p:sp>
      <p:sp>
        <p:nvSpPr>
          <p:cNvPr id="30" name="Text Placeholder 15">
            <a:extLst>
              <a:ext uri="{FF2B5EF4-FFF2-40B4-BE49-F238E27FC236}">
                <a16:creationId xmlns:a16="http://schemas.microsoft.com/office/drawing/2014/main" id="{F6BCDD7A-9667-FF15-DEDB-20C0D431E0A3}"/>
              </a:ext>
            </a:extLst>
          </p:cNvPr>
          <p:cNvSpPr>
            <a:spLocks noGrp="1"/>
          </p:cNvSpPr>
          <p:nvPr>
            <p:ph type="body" sz="quarter" idx="16" hasCustomPrompt="1"/>
          </p:nvPr>
        </p:nvSpPr>
        <p:spPr>
          <a:xfrm>
            <a:off x="1083470" y="4469342"/>
            <a:ext cx="2341962" cy="1800000"/>
          </a:xfrm>
        </p:spPr>
        <p:txBody>
          <a:bodyPr>
            <a:normAutofit/>
          </a:bodyPr>
          <a:lstStyle>
            <a:lvl1pPr marL="0" indent="0">
              <a:buNone/>
              <a:defRPr sz="1400">
                <a:solidFill>
                  <a:schemeClr val="bg1"/>
                </a:solidFill>
              </a:defRPr>
            </a:lvl1pPr>
            <a:lvl5pPr marL="1219200" indent="0">
              <a:buNone/>
              <a:defRPr/>
            </a:lvl5pPr>
          </a:lstStyle>
          <a:p>
            <a:pPr lvl="0"/>
            <a:r>
              <a:rPr lang="en-US" dirty="0"/>
              <a:t>Click to add text</a:t>
            </a:r>
          </a:p>
        </p:txBody>
      </p:sp>
      <p:sp>
        <p:nvSpPr>
          <p:cNvPr id="31" name="Text Placeholder 15">
            <a:extLst>
              <a:ext uri="{FF2B5EF4-FFF2-40B4-BE49-F238E27FC236}">
                <a16:creationId xmlns:a16="http://schemas.microsoft.com/office/drawing/2014/main" id="{6ADBE3FB-D313-E2BC-715C-D8600CF8BD21}"/>
              </a:ext>
            </a:extLst>
          </p:cNvPr>
          <p:cNvSpPr>
            <a:spLocks noGrp="1"/>
          </p:cNvSpPr>
          <p:nvPr>
            <p:ph type="body" sz="quarter" idx="17" hasCustomPrompt="1"/>
          </p:nvPr>
        </p:nvSpPr>
        <p:spPr>
          <a:xfrm>
            <a:off x="8627872" y="2009364"/>
            <a:ext cx="2341962" cy="1800000"/>
          </a:xfrm>
        </p:spPr>
        <p:txBody>
          <a:bodyPr>
            <a:normAutofit/>
          </a:bodyPr>
          <a:lstStyle>
            <a:lvl1pPr marL="0" indent="0">
              <a:buNone/>
              <a:defRPr sz="1400">
                <a:solidFill>
                  <a:schemeClr val="bg1"/>
                </a:solidFill>
              </a:defRPr>
            </a:lvl1pPr>
            <a:lvl5pPr marL="1219200" indent="0">
              <a:buNone/>
              <a:defRPr/>
            </a:lvl5pPr>
          </a:lstStyle>
          <a:p>
            <a:pPr lvl="0"/>
            <a:r>
              <a:rPr lang="en-US" dirty="0"/>
              <a:t>Click to add text</a:t>
            </a:r>
          </a:p>
        </p:txBody>
      </p:sp>
      <p:sp>
        <p:nvSpPr>
          <p:cNvPr id="32" name="Text Placeholder 15">
            <a:extLst>
              <a:ext uri="{FF2B5EF4-FFF2-40B4-BE49-F238E27FC236}">
                <a16:creationId xmlns:a16="http://schemas.microsoft.com/office/drawing/2014/main" id="{A79FD328-17AF-2BB2-5730-3D5CA0EE9704}"/>
              </a:ext>
            </a:extLst>
          </p:cNvPr>
          <p:cNvSpPr>
            <a:spLocks noGrp="1"/>
          </p:cNvSpPr>
          <p:nvPr>
            <p:ph type="body" sz="quarter" idx="18" hasCustomPrompt="1"/>
          </p:nvPr>
        </p:nvSpPr>
        <p:spPr>
          <a:xfrm>
            <a:off x="8627872" y="4469342"/>
            <a:ext cx="2341962" cy="1800000"/>
          </a:xfrm>
        </p:spPr>
        <p:txBody>
          <a:bodyPr>
            <a:normAutofit/>
          </a:bodyPr>
          <a:lstStyle>
            <a:lvl1pPr marL="0" indent="0">
              <a:buNone/>
              <a:defRPr sz="1400">
                <a:solidFill>
                  <a:schemeClr val="bg1"/>
                </a:solidFill>
              </a:defRPr>
            </a:lvl1pPr>
            <a:lvl5pPr marL="1219200" indent="0">
              <a:buNone/>
              <a:defRPr/>
            </a:lvl5pPr>
          </a:lstStyle>
          <a:p>
            <a:pPr lvl="0"/>
            <a:r>
              <a:rPr lang="en-US" dirty="0"/>
              <a:t>Click to add text</a:t>
            </a:r>
          </a:p>
        </p:txBody>
      </p:sp>
      <p:pic>
        <p:nvPicPr>
          <p:cNvPr id="20" name="Graphic 19" descr="Artificial Intelligence with solid fill">
            <a:extLst>
              <a:ext uri="{FF2B5EF4-FFF2-40B4-BE49-F238E27FC236}">
                <a16:creationId xmlns:a16="http://schemas.microsoft.com/office/drawing/2014/main" id="{717E632E-7C2D-8BE2-BA0D-FBA56ED592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4081" y="2499961"/>
            <a:ext cx="968473" cy="968473"/>
          </a:xfrm>
          <a:prstGeom prst="rect">
            <a:avLst/>
          </a:prstGeom>
        </p:spPr>
      </p:pic>
      <p:pic>
        <p:nvPicPr>
          <p:cNvPr id="22" name="Graphic 21" descr="Atom with solid fill">
            <a:extLst>
              <a:ext uri="{FF2B5EF4-FFF2-40B4-BE49-F238E27FC236}">
                <a16:creationId xmlns:a16="http://schemas.microsoft.com/office/drawing/2014/main" id="{CCE4C43E-15B3-15EB-CF11-EB3378A3CE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519" y="2484350"/>
            <a:ext cx="979366" cy="979366"/>
          </a:xfrm>
          <a:prstGeom prst="rect">
            <a:avLst/>
          </a:prstGeom>
        </p:spPr>
      </p:pic>
      <p:pic>
        <p:nvPicPr>
          <p:cNvPr id="24" name="Graphic 23" descr="Bar chart with solid fill">
            <a:extLst>
              <a:ext uri="{FF2B5EF4-FFF2-40B4-BE49-F238E27FC236}">
                <a16:creationId xmlns:a16="http://schemas.microsoft.com/office/drawing/2014/main" id="{0445AAA4-0C9A-80AB-86CE-F91A16FFC2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52068" y="4857757"/>
            <a:ext cx="848205" cy="848205"/>
          </a:xfrm>
          <a:prstGeom prst="rect">
            <a:avLst/>
          </a:prstGeom>
        </p:spPr>
      </p:pic>
      <p:pic>
        <p:nvPicPr>
          <p:cNvPr id="35" name="Graphic 34" descr="Blockchain with solid fill">
            <a:extLst>
              <a:ext uri="{FF2B5EF4-FFF2-40B4-BE49-F238E27FC236}">
                <a16:creationId xmlns:a16="http://schemas.microsoft.com/office/drawing/2014/main" id="{CB7D00AA-1C33-1508-6057-E10BDF964F0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18519" y="4855910"/>
            <a:ext cx="850053" cy="850053"/>
          </a:xfrm>
          <a:prstGeom prst="rect">
            <a:avLst/>
          </a:prstGeom>
        </p:spPr>
      </p:pic>
    </p:spTree>
    <p:extLst>
      <p:ext uri="{BB962C8B-B14F-4D97-AF65-F5344CB8AC3E}">
        <p14:creationId xmlns:p14="http://schemas.microsoft.com/office/powerpoint/2010/main" val="585304867"/>
      </p:ext>
    </p:extLst>
  </p:cSld>
  <p:clrMapOvr>
    <a:masterClrMapping/>
  </p:clrMapOvr>
  <p:transition spd="med"/>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Content type 5">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F55631E8-C878-10B3-37B6-B446CE8244F9}"/>
              </a:ext>
            </a:extLst>
          </p:cNvPr>
          <p:cNvSpPr/>
          <p:nvPr/>
        </p:nvSpPr>
        <p:spPr>
          <a:xfrm>
            <a:off x="-6928" y="1180174"/>
            <a:ext cx="12198928" cy="5718089"/>
          </a:xfrm>
          <a:prstGeom prst="rect">
            <a:avLst/>
          </a:prstGeom>
          <a:gradFill>
            <a:gsLst>
              <a:gs pos="0">
                <a:srgbClr val="2B7EC4"/>
              </a:gs>
              <a:gs pos="100000">
                <a:srgbClr val="57BFE8"/>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b="0" i="0" dirty="0">
              <a:latin typeface="OCRB" panose="020F0502020204030204" pitchFamily="34" charset="0"/>
              <a:ea typeface="Open Sans Light" pitchFamily="2" charset="0"/>
              <a:cs typeface="OCRB" panose="020F0502020204030204" pitchFamily="34"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16" name="Text Placeholder 15">
            <a:extLst>
              <a:ext uri="{FF2B5EF4-FFF2-40B4-BE49-F238E27FC236}">
                <a16:creationId xmlns:a16="http://schemas.microsoft.com/office/drawing/2014/main" id="{9B267469-4390-8C92-5D06-4DA338A102E6}"/>
              </a:ext>
            </a:extLst>
          </p:cNvPr>
          <p:cNvSpPr>
            <a:spLocks noGrp="1"/>
          </p:cNvSpPr>
          <p:nvPr>
            <p:ph type="body" sz="quarter" idx="11" hasCustomPrompt="1"/>
          </p:nvPr>
        </p:nvSpPr>
        <p:spPr>
          <a:xfrm>
            <a:off x="1083469" y="2174875"/>
            <a:ext cx="6048851" cy="1731229"/>
          </a:xfrm>
        </p:spPr>
        <p:txBody>
          <a:bodyPr>
            <a:normAutofit/>
          </a:bodyPr>
          <a:lstStyle>
            <a:lvl1pPr marL="0" indent="0">
              <a:buNone/>
              <a:defRPr sz="2000">
                <a:solidFill>
                  <a:schemeClr val="bg1"/>
                </a:solidFill>
              </a:defRPr>
            </a:lvl1pPr>
            <a:lvl5pPr marL="1219200" indent="0">
              <a:buNone/>
              <a:defRPr/>
            </a:lvl5pPr>
          </a:lstStyle>
          <a:p>
            <a:pPr lvl="0"/>
            <a:r>
              <a:rPr lang="en-US" dirty="0"/>
              <a:t>Click to add text</a:t>
            </a:r>
          </a:p>
        </p:txBody>
      </p:sp>
      <p:sp>
        <p:nvSpPr>
          <p:cNvPr id="30" name="Text Placeholder 15">
            <a:extLst>
              <a:ext uri="{FF2B5EF4-FFF2-40B4-BE49-F238E27FC236}">
                <a16:creationId xmlns:a16="http://schemas.microsoft.com/office/drawing/2014/main" id="{F6BCDD7A-9667-FF15-DEDB-20C0D431E0A3}"/>
              </a:ext>
            </a:extLst>
          </p:cNvPr>
          <p:cNvSpPr>
            <a:spLocks noGrp="1"/>
          </p:cNvSpPr>
          <p:nvPr>
            <p:ph type="body" sz="quarter" idx="16" hasCustomPrompt="1"/>
          </p:nvPr>
        </p:nvSpPr>
        <p:spPr>
          <a:xfrm>
            <a:off x="1083469" y="4469342"/>
            <a:ext cx="9919811" cy="1838121"/>
          </a:xfrm>
        </p:spPr>
        <p:txBody>
          <a:bodyPr>
            <a:normAutofit/>
          </a:bodyPr>
          <a:lstStyle>
            <a:lvl1pPr marL="0" indent="0">
              <a:buNone/>
              <a:defRPr sz="1800">
                <a:solidFill>
                  <a:schemeClr val="bg1"/>
                </a:solidFill>
              </a:defRPr>
            </a:lvl1pPr>
            <a:lvl5pPr marL="1219200" indent="0">
              <a:buNone/>
              <a:defRPr/>
            </a:lvl5pPr>
          </a:lstStyle>
          <a:p>
            <a:pPr lvl="0"/>
            <a:r>
              <a:rPr lang="en-US" dirty="0"/>
              <a:t>Click to add text</a:t>
            </a:r>
          </a:p>
        </p:txBody>
      </p:sp>
      <p:pic>
        <p:nvPicPr>
          <p:cNvPr id="5" name="Graphic 4" descr="Checklist with solid fill">
            <a:extLst>
              <a:ext uri="{FF2B5EF4-FFF2-40B4-BE49-F238E27FC236}">
                <a16:creationId xmlns:a16="http://schemas.microsoft.com/office/drawing/2014/main" id="{EEEA3E7D-43D1-BB41-8C28-FEDBD7273D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0000" y="2160058"/>
            <a:ext cx="1767840" cy="1767840"/>
          </a:xfrm>
          <a:prstGeom prst="rect">
            <a:avLst/>
          </a:prstGeom>
        </p:spPr>
      </p:pic>
    </p:spTree>
    <p:extLst>
      <p:ext uri="{BB962C8B-B14F-4D97-AF65-F5344CB8AC3E}">
        <p14:creationId xmlns:p14="http://schemas.microsoft.com/office/powerpoint/2010/main" val="3396467746"/>
      </p:ext>
    </p:extLst>
  </p:cSld>
  <p:clrMapOvr>
    <a:masterClrMapping/>
  </p:clrMapOvr>
  <p:transition spd="med"/>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ntent type 4">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57D6C136-B186-B244-9E34-B1B3CC503956}"/>
              </a:ext>
            </a:extLst>
          </p:cNvPr>
          <p:cNvSpPr/>
          <p:nvPr/>
        </p:nvSpPr>
        <p:spPr>
          <a:xfrm>
            <a:off x="0" y="1180174"/>
            <a:ext cx="12192000" cy="5718089"/>
          </a:xfrm>
          <a:prstGeom prst="rect">
            <a:avLst/>
          </a:prstGeom>
          <a:gradFill>
            <a:gsLst>
              <a:gs pos="0">
                <a:srgbClr val="F15A24"/>
              </a:gs>
              <a:gs pos="100000">
                <a:srgbClr val="F8A036"/>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5" name="Text Placeholder 5">
            <a:extLst>
              <a:ext uri="{FF2B5EF4-FFF2-40B4-BE49-F238E27FC236}">
                <a16:creationId xmlns:a16="http://schemas.microsoft.com/office/drawing/2014/main" id="{0C2D7F5C-BD73-5445-9E3A-82A31E22F625}"/>
              </a:ext>
            </a:extLst>
          </p:cNvPr>
          <p:cNvSpPr>
            <a:spLocks noGrp="1"/>
          </p:cNvSpPr>
          <p:nvPr>
            <p:ph type="body" sz="quarter" idx="14"/>
          </p:nvPr>
        </p:nvSpPr>
        <p:spPr>
          <a:xfrm>
            <a:off x="1588376" y="5471411"/>
            <a:ext cx="4261609" cy="722424"/>
          </a:xfrm>
        </p:spPr>
        <p:txBody>
          <a:bodyPr>
            <a:noAutofit/>
          </a:bodyPr>
          <a:lstStyle>
            <a:lvl1pPr marL="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6" name="Text Placeholder 5">
            <a:extLst>
              <a:ext uri="{FF2B5EF4-FFF2-40B4-BE49-F238E27FC236}">
                <a16:creationId xmlns:a16="http://schemas.microsoft.com/office/drawing/2014/main" id="{25FCA52D-C087-3347-A5F3-54D623B2115B}"/>
              </a:ext>
            </a:extLst>
          </p:cNvPr>
          <p:cNvSpPr>
            <a:spLocks noGrp="1"/>
          </p:cNvSpPr>
          <p:nvPr>
            <p:ph type="body" sz="quarter" idx="15"/>
          </p:nvPr>
        </p:nvSpPr>
        <p:spPr>
          <a:xfrm>
            <a:off x="6342015" y="5486221"/>
            <a:ext cx="4261609" cy="722424"/>
          </a:xfrm>
        </p:spPr>
        <p:txBody>
          <a:bodyPr>
            <a:noAutofit/>
          </a:bodyPr>
          <a:lstStyle>
            <a:lvl1pPr marL="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3" name="Picture Placeholder 3">
            <a:extLst>
              <a:ext uri="{FF2B5EF4-FFF2-40B4-BE49-F238E27FC236}">
                <a16:creationId xmlns:a16="http://schemas.microsoft.com/office/drawing/2014/main" id="{3520A367-5826-4047-8F6E-214336795336}"/>
              </a:ext>
            </a:extLst>
          </p:cNvPr>
          <p:cNvSpPr>
            <a:spLocks noGrp="1"/>
          </p:cNvSpPr>
          <p:nvPr>
            <p:ph type="pic" sz="quarter" idx="11"/>
          </p:nvPr>
        </p:nvSpPr>
        <p:spPr>
          <a:xfrm>
            <a:off x="1588376" y="2291005"/>
            <a:ext cx="4261609" cy="2777989"/>
          </a:xfrm>
        </p:spPr>
        <p:txBody>
          <a:bodyPr/>
          <a:lstStyle>
            <a:lvl1pPr marL="0" indent="0">
              <a:buNone/>
              <a:defRPr>
                <a:solidFill>
                  <a:schemeClr val="bg1"/>
                </a:solidFill>
              </a:defRPr>
            </a:lvl1pPr>
          </a:lstStyle>
          <a:p>
            <a:r>
              <a:rPr lang="en-US"/>
              <a:t>Click icon to add picture</a:t>
            </a:r>
            <a:endParaRPr lang="en-US" dirty="0"/>
          </a:p>
        </p:txBody>
      </p:sp>
      <p:sp>
        <p:nvSpPr>
          <p:cNvPr id="34" name="Picture Placeholder 3">
            <a:extLst>
              <a:ext uri="{FF2B5EF4-FFF2-40B4-BE49-F238E27FC236}">
                <a16:creationId xmlns:a16="http://schemas.microsoft.com/office/drawing/2014/main" id="{09A473F0-3B7E-704A-AA89-F4277FCB9971}"/>
              </a:ext>
            </a:extLst>
          </p:cNvPr>
          <p:cNvSpPr>
            <a:spLocks noGrp="1"/>
          </p:cNvSpPr>
          <p:nvPr>
            <p:ph type="pic" sz="quarter" idx="12"/>
          </p:nvPr>
        </p:nvSpPr>
        <p:spPr>
          <a:xfrm>
            <a:off x="6342015" y="2291005"/>
            <a:ext cx="4261609" cy="2788731"/>
          </a:xfrm>
        </p:spPr>
        <p:txBody>
          <a:bodyPr/>
          <a:lstStyle>
            <a:lvl1pPr marL="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225789980"/>
      </p:ext>
    </p:extLst>
  </p:cSld>
  <p:clrMapOvr>
    <a:masterClrMapping/>
  </p:clrMapOvr>
  <p:transition spd="med"/>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450F1BD6-0F15-C34E-9F74-50970B5378D2}"/>
              </a:ext>
            </a:extLst>
          </p:cNvPr>
          <p:cNvSpPr/>
          <p:nvPr/>
        </p:nvSpPr>
        <p:spPr>
          <a:xfrm>
            <a:off x="0" y="1180174"/>
            <a:ext cx="12192000" cy="5718089"/>
          </a:xfrm>
          <a:prstGeom prst="rect">
            <a:avLst/>
          </a:prstGeom>
          <a:gradFill>
            <a:gsLst>
              <a:gs pos="0">
                <a:srgbClr val="F15A24"/>
              </a:gs>
              <a:gs pos="100000">
                <a:srgbClr val="F8A036"/>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Chart Placeholder 3">
            <a:extLst>
              <a:ext uri="{FF2B5EF4-FFF2-40B4-BE49-F238E27FC236}">
                <a16:creationId xmlns:a16="http://schemas.microsoft.com/office/drawing/2014/main" id="{64D80AC6-9CFD-09B5-1CEF-F695884CCD02}"/>
              </a:ext>
            </a:extLst>
          </p:cNvPr>
          <p:cNvSpPr>
            <a:spLocks noGrp="1"/>
          </p:cNvSpPr>
          <p:nvPr>
            <p:ph type="chart" sz="quarter" idx="11" hasCustomPrompt="1"/>
          </p:nvPr>
        </p:nvSpPr>
        <p:spPr>
          <a:xfrm>
            <a:off x="5730082" y="1981200"/>
            <a:ext cx="6059488" cy="4541838"/>
          </a:xfrm>
        </p:spPr>
        <p:txBody>
          <a:bodyPr>
            <a:normAutofit/>
          </a:bodyPr>
          <a:lstStyle>
            <a:lvl1pPr marL="0" indent="0">
              <a:buNone/>
              <a:defRPr sz="2000">
                <a:solidFill>
                  <a:schemeClr val="bg1"/>
                </a:solidFill>
              </a:defRPr>
            </a:lvl1pPr>
          </a:lstStyle>
          <a:p>
            <a:r>
              <a:rPr lang="en-US" dirty="0"/>
              <a:t>Click to insert chart</a:t>
            </a:r>
          </a:p>
        </p:txBody>
      </p:sp>
      <p:sp>
        <p:nvSpPr>
          <p:cNvPr id="6" name="Text Placeholder 5">
            <a:extLst>
              <a:ext uri="{FF2B5EF4-FFF2-40B4-BE49-F238E27FC236}">
                <a16:creationId xmlns:a16="http://schemas.microsoft.com/office/drawing/2014/main" id="{DEA6CC15-DCB9-9ABD-A03B-8B586BD05B11}"/>
              </a:ext>
            </a:extLst>
          </p:cNvPr>
          <p:cNvSpPr>
            <a:spLocks noGrp="1"/>
          </p:cNvSpPr>
          <p:nvPr>
            <p:ph type="body" sz="quarter" idx="12"/>
          </p:nvPr>
        </p:nvSpPr>
        <p:spPr>
          <a:xfrm>
            <a:off x="1951038" y="1981200"/>
            <a:ext cx="3505200" cy="2029025"/>
          </a:xfrm>
        </p:spPr>
        <p:txBody>
          <a:bodyPr>
            <a:normAutofit/>
          </a:bodyPr>
          <a:lstStyle>
            <a:lvl1pPr marL="0" indent="0">
              <a:buNone/>
              <a:defRPr sz="1800">
                <a:solidFill>
                  <a:schemeClr val="bg1"/>
                </a:solidFill>
              </a:defRPr>
            </a:lvl1pPr>
          </a:lstStyle>
          <a:p>
            <a:pPr lvl="0"/>
            <a:r>
              <a:rPr lang="en-US"/>
              <a:t>Click to edit Master text styles</a:t>
            </a:r>
          </a:p>
        </p:txBody>
      </p:sp>
      <p:pic>
        <p:nvPicPr>
          <p:cNvPr id="9" name="Graphic 8" descr="Blockchain with solid fill">
            <a:extLst>
              <a:ext uri="{FF2B5EF4-FFF2-40B4-BE49-F238E27FC236}">
                <a16:creationId xmlns:a16="http://schemas.microsoft.com/office/drawing/2014/main" id="{C6F9FEE2-3F55-6EBA-4F92-F43ABD638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8524" y="1981200"/>
            <a:ext cx="701761" cy="701761"/>
          </a:xfrm>
          <a:prstGeom prst="rect">
            <a:avLst/>
          </a:prstGeom>
        </p:spPr>
      </p:pic>
      <p:sp>
        <p:nvSpPr>
          <p:cNvPr id="20" name="Text Placeholder 5">
            <a:extLst>
              <a:ext uri="{FF2B5EF4-FFF2-40B4-BE49-F238E27FC236}">
                <a16:creationId xmlns:a16="http://schemas.microsoft.com/office/drawing/2014/main" id="{8597BD3B-4478-8A1D-BD26-1D9EFAA7FCF2}"/>
              </a:ext>
            </a:extLst>
          </p:cNvPr>
          <p:cNvSpPr>
            <a:spLocks noGrp="1"/>
          </p:cNvSpPr>
          <p:nvPr>
            <p:ph type="body" sz="quarter" idx="13"/>
          </p:nvPr>
        </p:nvSpPr>
        <p:spPr>
          <a:xfrm>
            <a:off x="1951038" y="4430692"/>
            <a:ext cx="3505200" cy="2029025"/>
          </a:xfrm>
        </p:spPr>
        <p:txBody>
          <a:bodyPr>
            <a:normAutofit/>
          </a:bodyPr>
          <a:lstStyle>
            <a:lvl1pPr marL="0" indent="0">
              <a:buNone/>
              <a:defRPr sz="1800">
                <a:solidFill>
                  <a:schemeClr val="bg1"/>
                </a:solidFill>
              </a:defRPr>
            </a:lvl1pPr>
          </a:lstStyle>
          <a:p>
            <a:pPr lvl="0"/>
            <a:r>
              <a:rPr lang="en-US"/>
              <a:t>Click to edit Master text styles</a:t>
            </a:r>
          </a:p>
        </p:txBody>
      </p:sp>
      <p:pic>
        <p:nvPicPr>
          <p:cNvPr id="11" name="Graphic 10" descr="Bullseye with solid fill">
            <a:extLst>
              <a:ext uri="{FF2B5EF4-FFF2-40B4-BE49-F238E27FC236}">
                <a16:creationId xmlns:a16="http://schemas.microsoft.com/office/drawing/2014/main" id="{D6B829BF-9E0D-0105-F75C-8DDD429EFC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43555" y="4324372"/>
            <a:ext cx="701761" cy="701761"/>
          </a:xfrm>
          <a:prstGeom prst="rect">
            <a:avLst/>
          </a:prstGeom>
        </p:spPr>
      </p:pic>
    </p:spTree>
    <p:extLst>
      <p:ext uri="{BB962C8B-B14F-4D97-AF65-F5344CB8AC3E}">
        <p14:creationId xmlns:p14="http://schemas.microsoft.com/office/powerpoint/2010/main" val="1136084502"/>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type 1">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0CE21BA8-841F-EE46-90AB-358900DBBA45}"/>
              </a:ext>
            </a:extLst>
          </p:cNvPr>
          <p:cNvSpPr/>
          <p:nvPr/>
        </p:nvSpPr>
        <p:spPr>
          <a:xfrm>
            <a:off x="0" y="1181504"/>
            <a:ext cx="12192000" cy="5718089"/>
          </a:xfrm>
          <a:prstGeom prst="rect">
            <a:avLst/>
          </a:prstGeom>
          <a:solidFill>
            <a:srgbClr val="EBEBEB"/>
          </a:soli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6029"/>
            <a:ext cx="7357785" cy="255141"/>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rgbClr val="424242"/>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11" name="Content Placeholder 7">
            <a:extLst>
              <a:ext uri="{FF2B5EF4-FFF2-40B4-BE49-F238E27FC236}">
                <a16:creationId xmlns:a16="http://schemas.microsoft.com/office/drawing/2014/main" id="{CCD29839-25B4-3D48-8D8C-B1D859A74A9A}"/>
              </a:ext>
            </a:extLst>
          </p:cNvPr>
          <p:cNvSpPr>
            <a:spLocks noGrp="1"/>
          </p:cNvSpPr>
          <p:nvPr>
            <p:ph sz="quarter" idx="11"/>
          </p:nvPr>
        </p:nvSpPr>
        <p:spPr>
          <a:xfrm>
            <a:off x="2743465" y="2667216"/>
            <a:ext cx="6857470" cy="2261132"/>
          </a:xfrm>
        </p:spPr>
        <p:txBody>
          <a:bodyPr>
            <a:normAutofit/>
          </a:bodyPr>
          <a:lstStyle>
            <a:lvl1pPr marL="133350" indent="-133350">
              <a:lnSpc>
                <a:spcPct val="100000"/>
              </a:lnSpc>
              <a:tabLst/>
              <a:defRPr kumimoji="0" lang="en-US" sz="1300" b="0" i="0" u="none" strike="noStrike" cap="none" spc="0" normalizeH="0" baseline="0">
                <a:ln>
                  <a:noFill/>
                </a:ln>
                <a:solidFill>
                  <a:srgbClr val="212121"/>
                </a:solidFill>
                <a:effectLst/>
                <a:uFillTx/>
                <a:latin typeface="Open Sans Light"/>
                <a:ea typeface="Open Sans Light"/>
                <a:cs typeface="Open Sans Light"/>
                <a:sym typeface="Helvetica Neue"/>
              </a:defRPr>
            </a:lvl1pPr>
            <a:lvl2pPr marL="445294" indent="-140494">
              <a:lnSpc>
                <a:spcPct val="100000"/>
              </a:lnSpc>
              <a:tabLst/>
              <a:defRPr kumimoji="0" lang="en-US" sz="1300" b="0" i="0" u="none" strike="noStrike" cap="none" spc="0" normalizeH="0" baseline="0">
                <a:ln>
                  <a:noFill/>
                </a:ln>
                <a:solidFill>
                  <a:srgbClr val="212121"/>
                </a:solidFill>
                <a:effectLst/>
                <a:uFillTx/>
                <a:latin typeface="Open Sans Light"/>
                <a:ea typeface="Open Sans Light"/>
                <a:cs typeface="Open Sans Light"/>
                <a:sym typeface="Helvetica Neue"/>
              </a:defRPr>
            </a:lvl2pPr>
            <a:lvl3pPr marL="735013" indent="-125413">
              <a:lnSpc>
                <a:spcPct val="100000"/>
              </a:lnSpc>
              <a:tabLst/>
              <a:defRPr kumimoji="0" lang="en-US" sz="1300" b="0" i="0" u="none" strike="noStrike" cap="none" spc="0" normalizeH="0" baseline="0">
                <a:ln>
                  <a:noFill/>
                </a:ln>
                <a:solidFill>
                  <a:srgbClr val="212121"/>
                </a:solidFill>
                <a:effectLst/>
                <a:uFillTx/>
                <a:latin typeface="Open Sans Light"/>
                <a:ea typeface="Open Sans Light"/>
                <a:cs typeface="Open Sans Light"/>
                <a:sym typeface="Helvetica Neue"/>
              </a:defRPr>
            </a:lvl3pPr>
            <a:lvl4pPr marL="1069182" indent="-154782">
              <a:lnSpc>
                <a:spcPct val="100000"/>
              </a:lnSpc>
              <a:tabLst/>
              <a:defRPr kumimoji="0" lang="en-US" sz="1300" b="0" i="0" u="none" strike="noStrike" cap="none" spc="0" normalizeH="0" baseline="0">
                <a:ln>
                  <a:noFill/>
                </a:ln>
                <a:solidFill>
                  <a:srgbClr val="212121"/>
                </a:solidFill>
                <a:effectLst/>
                <a:uFillTx/>
                <a:latin typeface="Open Sans Light"/>
                <a:ea typeface="Open Sans Light"/>
                <a:cs typeface="Open Sans Light"/>
                <a:sym typeface="Helvetica Neue"/>
              </a:defRPr>
            </a:lvl4pPr>
            <a:lvl5pPr marL="1358900" indent="-139700">
              <a:lnSpc>
                <a:spcPct val="100000"/>
              </a:lnSpc>
              <a:tabLst/>
              <a:defRPr kumimoji="0" lang="en-US" sz="1300" b="0" i="0" u="none" strike="noStrike" cap="none" spc="0" normalizeH="0" baseline="0">
                <a:ln>
                  <a:noFill/>
                </a:ln>
                <a:solidFill>
                  <a:srgbClr val="212121"/>
                </a:solidFill>
                <a:effectLst/>
                <a:uFillTx/>
                <a:latin typeface="Open Sans Light"/>
                <a:ea typeface="Open Sans Light"/>
                <a:cs typeface="Open Sans Light"/>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5006209"/>
      </p:ext>
    </p:extLst>
  </p:cSld>
  <p:clrMapOvr>
    <a:masterClrMapping/>
  </p:clrMapOvr>
  <p:transition spd="med"/>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Content type 4">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6D051288-6E3E-A95D-1377-4372C7DC1C4F}"/>
              </a:ext>
            </a:extLst>
          </p:cNvPr>
          <p:cNvSpPr/>
          <p:nvPr/>
        </p:nvSpPr>
        <p:spPr>
          <a:xfrm>
            <a:off x="0" y="1180174"/>
            <a:ext cx="12192000" cy="5718089"/>
          </a:xfrm>
          <a:prstGeom prst="rect">
            <a:avLst/>
          </a:prstGeom>
          <a:gradFill>
            <a:gsLst>
              <a:gs pos="0">
                <a:srgbClr val="F15A24"/>
              </a:gs>
              <a:gs pos="100000">
                <a:srgbClr val="F8A036"/>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pic>
        <p:nvPicPr>
          <p:cNvPr id="7" name="Image" descr="Image">
            <a:extLst>
              <a:ext uri="{FF2B5EF4-FFF2-40B4-BE49-F238E27FC236}">
                <a16:creationId xmlns:a16="http://schemas.microsoft.com/office/drawing/2014/main" id="{13156DDE-55E0-C14A-879A-962B00D82A08}"/>
              </a:ext>
            </a:extLst>
          </p:cNvPr>
          <p:cNvPicPr>
            <a:picLocks noChangeAspect="1"/>
          </p:cNvPicPr>
          <p:nvPr/>
        </p:nvPicPr>
        <p:blipFill>
          <a:blip r:embed="rId4"/>
          <a:stretch>
            <a:fillRect/>
          </a:stretch>
        </p:blipFill>
        <p:spPr>
          <a:xfrm>
            <a:off x="10508179" y="177064"/>
            <a:ext cx="1281775" cy="541936"/>
          </a:xfrm>
          <a:prstGeom prst="rect">
            <a:avLst/>
          </a:prstGeom>
          <a:ln w="12700">
            <a:miter lim="400000"/>
          </a:ln>
        </p:spPr>
      </p:pic>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3" name="Picture Placeholder 3">
            <a:extLst>
              <a:ext uri="{FF2B5EF4-FFF2-40B4-BE49-F238E27FC236}">
                <a16:creationId xmlns:a16="http://schemas.microsoft.com/office/drawing/2014/main" id="{4D652F67-94A0-0840-AE16-55B87BEAF320}"/>
              </a:ext>
            </a:extLst>
          </p:cNvPr>
          <p:cNvSpPr>
            <a:spLocks noGrp="1"/>
          </p:cNvSpPr>
          <p:nvPr>
            <p:ph type="pic" sz="quarter" idx="11"/>
          </p:nvPr>
        </p:nvSpPr>
        <p:spPr>
          <a:xfrm>
            <a:off x="1083689" y="2060259"/>
            <a:ext cx="4734599" cy="4284297"/>
          </a:xfrm>
        </p:spPr>
        <p:txBody>
          <a:bodyPr/>
          <a:lstStyle>
            <a:lvl1pPr marL="0" indent="0">
              <a:buNone/>
              <a:defRPr>
                <a:solidFill>
                  <a:schemeClr val="bg1"/>
                </a:solidFill>
              </a:defRPr>
            </a:lvl1pPr>
          </a:lstStyle>
          <a:p>
            <a:r>
              <a:rPr lang="en-US"/>
              <a:t>Click icon to add picture</a:t>
            </a:r>
            <a:endParaRPr lang="en-US" dirty="0"/>
          </a:p>
        </p:txBody>
      </p:sp>
      <p:sp>
        <p:nvSpPr>
          <p:cNvPr id="12" name="Text Placeholder 5">
            <a:extLst>
              <a:ext uri="{FF2B5EF4-FFF2-40B4-BE49-F238E27FC236}">
                <a16:creationId xmlns:a16="http://schemas.microsoft.com/office/drawing/2014/main" id="{6A7F952E-8DC5-6A79-9AE3-813B3AE4D1F2}"/>
              </a:ext>
            </a:extLst>
          </p:cNvPr>
          <p:cNvSpPr>
            <a:spLocks noGrp="1"/>
          </p:cNvSpPr>
          <p:nvPr>
            <p:ph type="body" sz="quarter" idx="16"/>
          </p:nvPr>
        </p:nvSpPr>
        <p:spPr>
          <a:xfrm>
            <a:off x="6373933" y="3231254"/>
            <a:ext cx="4012419" cy="3113301"/>
          </a:xfrm>
        </p:spPr>
        <p:txBody>
          <a:bodyPr>
            <a:noAutofit/>
          </a:bodyPr>
          <a:lstStyle>
            <a:lvl1pPr marL="0" indent="0">
              <a:buNone/>
              <a:defRPr kumimoji="0" lang="en-US" sz="13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14" name="Text Placeholder 5">
            <a:extLst>
              <a:ext uri="{FF2B5EF4-FFF2-40B4-BE49-F238E27FC236}">
                <a16:creationId xmlns:a16="http://schemas.microsoft.com/office/drawing/2014/main" id="{BA033C1D-E65C-08C9-F39B-80EFE57D65D8}"/>
              </a:ext>
            </a:extLst>
          </p:cNvPr>
          <p:cNvSpPr>
            <a:spLocks noGrp="1"/>
          </p:cNvSpPr>
          <p:nvPr>
            <p:ph type="body" sz="quarter" idx="17" hasCustomPrompt="1"/>
          </p:nvPr>
        </p:nvSpPr>
        <p:spPr>
          <a:xfrm>
            <a:off x="6373714" y="2057820"/>
            <a:ext cx="4012406" cy="984213"/>
          </a:xfrm>
        </p:spPr>
        <p:txBody>
          <a:bodyPr>
            <a:normAutofit/>
          </a:bodyPr>
          <a:lstStyle>
            <a:lvl1pPr marL="0" indent="0">
              <a:buNone/>
              <a:defRPr sz="2200">
                <a:solidFill>
                  <a:schemeClr val="bg1"/>
                </a:solidFill>
              </a:defRPr>
            </a:lvl1pPr>
            <a:lvl5pPr marL="1219200" indent="0" algn="l">
              <a:buFont typeface="Arial" panose="020B0604020202020204" pitchFamily="34" charset="0"/>
              <a:buNone/>
              <a:defRPr sz="2200">
                <a:solidFill>
                  <a:schemeClr val="bg1"/>
                </a:solidFill>
              </a:defRPr>
            </a:lvl5pPr>
          </a:lstStyle>
          <a:p>
            <a:pPr lvl="0"/>
            <a:r>
              <a:rPr lang="en-US" dirty="0"/>
              <a:t>Click to add text</a:t>
            </a:r>
          </a:p>
        </p:txBody>
      </p:sp>
    </p:spTree>
    <p:extLst>
      <p:ext uri="{BB962C8B-B14F-4D97-AF65-F5344CB8AC3E}">
        <p14:creationId xmlns:p14="http://schemas.microsoft.com/office/powerpoint/2010/main" val="1569958046"/>
      </p:ext>
    </p:extLst>
  </p:cSld>
  <p:clrMapOvr>
    <a:masterClrMapping/>
  </p:clrMapOvr>
  <p:transition spd="med"/>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iz layout 1">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FABE8965-C5C7-9C39-4D77-41321DCB42C7}"/>
              </a:ext>
            </a:extLst>
          </p:cNvPr>
          <p:cNvSpPr/>
          <p:nvPr/>
        </p:nvSpPr>
        <p:spPr>
          <a:xfrm>
            <a:off x="0" y="1180174"/>
            <a:ext cx="12192000" cy="5718089"/>
          </a:xfrm>
          <a:prstGeom prst="rect">
            <a:avLst/>
          </a:prstGeom>
          <a:gradFill>
            <a:gsLst>
              <a:gs pos="0">
                <a:srgbClr val="F15A24"/>
              </a:gs>
              <a:gs pos="100000">
                <a:srgbClr val="F8A036"/>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grpSp>
        <p:nvGrpSpPr>
          <p:cNvPr id="152" name="Group"/>
          <p:cNvGrpSpPr/>
          <p:nvPr/>
        </p:nvGrpSpPr>
        <p:grpSpPr>
          <a:xfrm>
            <a:off x="378330" y="-1934"/>
            <a:ext cx="1391955" cy="1007086"/>
            <a:chOff x="-2864397" y="0"/>
            <a:chExt cx="2783907" cy="2014171"/>
          </a:xfrm>
        </p:grpSpPr>
        <p:pic>
          <p:nvPicPr>
            <p:cNvPr id="149" name="Image" descr="Image"/>
            <p:cNvPicPr>
              <a:picLocks noChangeAspect="1"/>
            </p:cNvPicPr>
            <p:nvPr/>
          </p:nvPicPr>
          <p:blipFill>
            <a:blip r:embed="rId2"/>
            <a:stretch>
              <a:fillRect/>
            </a:stretch>
          </p:blipFill>
          <p:spPr>
            <a:xfrm>
              <a:off x="-2864398" y="-1"/>
              <a:ext cx="630382" cy="1359672"/>
            </a:xfrm>
            <a:prstGeom prst="rect">
              <a:avLst/>
            </a:prstGeom>
            <a:ln w="12700" cap="flat">
              <a:noFill/>
              <a:miter lim="400000"/>
            </a:ln>
            <a:effectLst/>
          </p:spPr>
        </p:pic>
        <p:pic>
          <p:nvPicPr>
            <p:cNvPr id="150" name="Image" descr="Image"/>
            <p:cNvPicPr>
              <a:picLocks noChangeAspect="1"/>
            </p:cNvPicPr>
            <p:nvPr/>
          </p:nvPicPr>
          <p:blipFill>
            <a:blip r:embed="rId3"/>
            <a:srcRect t="88153" r="78332"/>
            <a:stretch>
              <a:fillRect/>
            </a:stretch>
          </p:blipFill>
          <p:spPr>
            <a:xfrm>
              <a:off x="-2850027" y="1390294"/>
              <a:ext cx="601633" cy="623878"/>
            </a:xfrm>
            <a:prstGeom prst="rect">
              <a:avLst/>
            </a:prstGeom>
            <a:ln w="12700" cap="flat">
              <a:noFill/>
              <a:miter lim="400000"/>
            </a:ln>
            <a:effectLst/>
          </p:spPr>
        </p:pic>
        <p:pic>
          <p:nvPicPr>
            <p:cNvPr id="151" name="Image" descr="Image"/>
            <p:cNvPicPr>
              <a:picLocks noChangeAspect="1"/>
            </p:cNvPicPr>
            <p:nvPr/>
          </p:nvPicPr>
          <p:blipFill>
            <a:blip r:embed="rId3"/>
            <a:srcRect l="31837" t="7689" b="68044"/>
            <a:stretch>
              <a:fillRect/>
            </a:stretch>
          </p:blipFill>
          <p:spPr>
            <a:xfrm>
              <a:off x="-1973131" y="245246"/>
              <a:ext cx="1892642" cy="1277976"/>
            </a:xfrm>
            <a:prstGeom prst="rect">
              <a:avLst/>
            </a:prstGeom>
            <a:ln w="12700" cap="flat">
              <a:noFill/>
              <a:miter lim="400000"/>
            </a:ln>
            <a:effectLst/>
          </p:spPr>
        </p:pic>
      </p:gr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1083689" y="935582"/>
            <a:ext cx="7357785" cy="255588"/>
          </a:xfrm>
        </p:spPr>
        <p:txBody>
          <a:bodyPr>
            <a:normAutofit/>
          </a:bodyPr>
          <a:lstStyle>
            <a:lvl1pPr>
              <a:defRPr kumimoji="0" lang="en-US" sz="19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1083689" y="1209864"/>
            <a:ext cx="4884438" cy="401773"/>
          </a:xfrm>
        </p:spPr>
        <p:txBody>
          <a:bodyPr/>
          <a:lstStyle>
            <a:lvl1pPr marL="0" indent="0">
              <a:buNone/>
              <a:defRPr kumimoji="0" lang="en-US" sz="16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Round Same Side Corner Rectangle 3">
            <a:extLst>
              <a:ext uri="{FF2B5EF4-FFF2-40B4-BE49-F238E27FC236}">
                <a16:creationId xmlns:a16="http://schemas.microsoft.com/office/drawing/2014/main" id="{FA29A0C7-63A9-37AE-C36E-28D29DB1FC0C}"/>
              </a:ext>
            </a:extLst>
          </p:cNvPr>
          <p:cNvSpPr/>
          <p:nvPr/>
        </p:nvSpPr>
        <p:spPr>
          <a:xfrm>
            <a:off x="1062167" y="4613847"/>
            <a:ext cx="3856197" cy="303272"/>
          </a:xfrm>
          <a:prstGeom prst="round2SameRect">
            <a:avLst>
              <a:gd name="adj1" fmla="val 7123"/>
              <a:gd name="adj2" fmla="val 0"/>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6" name="Text Placeholder 5">
            <a:extLst>
              <a:ext uri="{FF2B5EF4-FFF2-40B4-BE49-F238E27FC236}">
                <a16:creationId xmlns:a16="http://schemas.microsoft.com/office/drawing/2014/main" id="{00BFA553-2EAA-7D5D-66A4-3CB0B3039A4F}"/>
              </a:ext>
            </a:extLst>
          </p:cNvPr>
          <p:cNvSpPr>
            <a:spLocks noGrp="1"/>
          </p:cNvSpPr>
          <p:nvPr>
            <p:ph type="body" sz="quarter" idx="16"/>
          </p:nvPr>
        </p:nvSpPr>
        <p:spPr>
          <a:xfrm>
            <a:off x="1297124" y="3624010"/>
            <a:ext cx="3408691" cy="3113301"/>
          </a:xfrm>
        </p:spPr>
        <p:txBody>
          <a:bodyPr>
            <a:noAutofit/>
          </a:bodyPr>
          <a:lstStyle>
            <a:lvl1pPr marL="0" indent="0">
              <a:buNone/>
              <a:defRPr kumimoji="0" lang="en-US" sz="13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pic>
        <p:nvPicPr>
          <p:cNvPr id="6" name="Graphic 5" descr="Help with solid fill">
            <a:extLst>
              <a:ext uri="{FF2B5EF4-FFF2-40B4-BE49-F238E27FC236}">
                <a16:creationId xmlns:a16="http://schemas.microsoft.com/office/drawing/2014/main" id="{5BCC09F5-BEFD-455C-0F2F-F18D468EC7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7124" y="2734405"/>
            <a:ext cx="713836" cy="713836"/>
          </a:xfrm>
          <a:prstGeom prst="rect">
            <a:avLst/>
          </a:prstGeom>
        </p:spPr>
      </p:pic>
      <p:sp>
        <p:nvSpPr>
          <p:cNvPr id="8" name="Rounded Rectangle 7">
            <a:extLst>
              <a:ext uri="{FF2B5EF4-FFF2-40B4-BE49-F238E27FC236}">
                <a16:creationId xmlns:a16="http://schemas.microsoft.com/office/drawing/2014/main" id="{7A5EDB33-736C-0AA5-C7CD-BDFF535E7A9C}"/>
              </a:ext>
            </a:extLst>
          </p:cNvPr>
          <p:cNvSpPr/>
          <p:nvPr/>
        </p:nvSpPr>
        <p:spPr>
          <a:xfrm>
            <a:off x="5742878" y="2724203"/>
            <a:ext cx="5865542" cy="329168"/>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9" name="Rounded Rectangle 18">
            <a:extLst>
              <a:ext uri="{FF2B5EF4-FFF2-40B4-BE49-F238E27FC236}">
                <a16:creationId xmlns:a16="http://schemas.microsoft.com/office/drawing/2014/main" id="{9A29247D-C253-CBDD-13EE-F16B85217807}"/>
              </a:ext>
            </a:extLst>
          </p:cNvPr>
          <p:cNvSpPr/>
          <p:nvPr/>
        </p:nvSpPr>
        <p:spPr>
          <a:xfrm>
            <a:off x="5742878" y="3573993"/>
            <a:ext cx="5865542" cy="329168"/>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0" name="Rounded Rectangle 19">
            <a:extLst>
              <a:ext uri="{FF2B5EF4-FFF2-40B4-BE49-F238E27FC236}">
                <a16:creationId xmlns:a16="http://schemas.microsoft.com/office/drawing/2014/main" id="{640D50B7-0BFF-E456-7675-C96913EC6D02}"/>
              </a:ext>
            </a:extLst>
          </p:cNvPr>
          <p:cNvSpPr/>
          <p:nvPr/>
        </p:nvSpPr>
        <p:spPr>
          <a:xfrm>
            <a:off x="5742878" y="4413386"/>
            <a:ext cx="5865542" cy="329168"/>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1" name="Rounded Rectangle 20">
            <a:extLst>
              <a:ext uri="{FF2B5EF4-FFF2-40B4-BE49-F238E27FC236}">
                <a16:creationId xmlns:a16="http://schemas.microsoft.com/office/drawing/2014/main" id="{A4EB9AD0-97D9-EA55-1897-8E787ACA18AD}"/>
              </a:ext>
            </a:extLst>
          </p:cNvPr>
          <p:cNvSpPr/>
          <p:nvPr/>
        </p:nvSpPr>
        <p:spPr>
          <a:xfrm>
            <a:off x="5742878" y="5252779"/>
            <a:ext cx="5865542" cy="329168"/>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2" name="Rounded Rectangle 21">
            <a:extLst>
              <a:ext uri="{FF2B5EF4-FFF2-40B4-BE49-F238E27FC236}">
                <a16:creationId xmlns:a16="http://schemas.microsoft.com/office/drawing/2014/main" id="{1FE4A142-7345-2F27-77AC-6B8D7F3BB8F0}"/>
              </a:ext>
            </a:extLst>
          </p:cNvPr>
          <p:cNvSpPr/>
          <p:nvPr/>
        </p:nvSpPr>
        <p:spPr>
          <a:xfrm>
            <a:off x="5742878" y="6092172"/>
            <a:ext cx="5865542" cy="329168"/>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4" name="Text Placeholder 5">
            <a:extLst>
              <a:ext uri="{FF2B5EF4-FFF2-40B4-BE49-F238E27FC236}">
                <a16:creationId xmlns:a16="http://schemas.microsoft.com/office/drawing/2014/main" id="{8ED258EB-0A79-0CC4-9AC5-E5BB65095D9B}"/>
              </a:ext>
            </a:extLst>
          </p:cNvPr>
          <p:cNvSpPr>
            <a:spLocks noGrp="1"/>
          </p:cNvSpPr>
          <p:nvPr>
            <p:ph type="body" sz="quarter" idx="17"/>
          </p:nvPr>
        </p:nvSpPr>
        <p:spPr>
          <a:xfrm>
            <a:off x="5968126" y="2785449"/>
            <a:ext cx="5400914" cy="234000"/>
          </a:xfrm>
        </p:spPr>
        <p:txBody>
          <a:bodyPr>
            <a:noAutofit/>
          </a:bodyPr>
          <a:lstStyle>
            <a:lvl1pPr marL="0" indent="0">
              <a:buNone/>
              <a:defRPr kumimoji="0" lang="en-US" sz="13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5" name="Text Placeholder 5">
            <a:extLst>
              <a:ext uri="{FF2B5EF4-FFF2-40B4-BE49-F238E27FC236}">
                <a16:creationId xmlns:a16="http://schemas.microsoft.com/office/drawing/2014/main" id="{D7D34A3F-BE3B-171A-71BC-2F827D2C4C80}"/>
              </a:ext>
            </a:extLst>
          </p:cNvPr>
          <p:cNvSpPr>
            <a:spLocks noGrp="1"/>
          </p:cNvSpPr>
          <p:nvPr>
            <p:ph type="body" sz="quarter" idx="18"/>
          </p:nvPr>
        </p:nvSpPr>
        <p:spPr>
          <a:xfrm>
            <a:off x="5968126" y="3635238"/>
            <a:ext cx="5400914" cy="234000"/>
          </a:xfrm>
        </p:spPr>
        <p:txBody>
          <a:bodyPr>
            <a:noAutofit/>
          </a:bodyPr>
          <a:lstStyle>
            <a:lvl1pPr marL="0" indent="0">
              <a:buNone/>
              <a:defRPr kumimoji="0" lang="en-US" sz="13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6" name="Text Placeholder 5">
            <a:extLst>
              <a:ext uri="{FF2B5EF4-FFF2-40B4-BE49-F238E27FC236}">
                <a16:creationId xmlns:a16="http://schemas.microsoft.com/office/drawing/2014/main" id="{3421587F-10AC-7EBE-6901-E1BA33DF8AE1}"/>
              </a:ext>
            </a:extLst>
          </p:cNvPr>
          <p:cNvSpPr>
            <a:spLocks noGrp="1"/>
          </p:cNvSpPr>
          <p:nvPr>
            <p:ph type="body" sz="quarter" idx="19"/>
          </p:nvPr>
        </p:nvSpPr>
        <p:spPr>
          <a:xfrm>
            <a:off x="5968126" y="4474631"/>
            <a:ext cx="5400914" cy="234000"/>
          </a:xfrm>
        </p:spPr>
        <p:txBody>
          <a:bodyPr>
            <a:noAutofit/>
          </a:bodyPr>
          <a:lstStyle>
            <a:lvl1pPr marL="0" indent="0">
              <a:buNone/>
              <a:defRPr kumimoji="0" lang="en-US" sz="13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7" name="Text Placeholder 5">
            <a:extLst>
              <a:ext uri="{FF2B5EF4-FFF2-40B4-BE49-F238E27FC236}">
                <a16:creationId xmlns:a16="http://schemas.microsoft.com/office/drawing/2014/main" id="{B1FF3B0B-6113-DB9F-2F3C-96810CE90162}"/>
              </a:ext>
            </a:extLst>
          </p:cNvPr>
          <p:cNvSpPr>
            <a:spLocks noGrp="1"/>
          </p:cNvSpPr>
          <p:nvPr>
            <p:ph type="body" sz="quarter" idx="20"/>
          </p:nvPr>
        </p:nvSpPr>
        <p:spPr>
          <a:xfrm>
            <a:off x="5968126" y="5314024"/>
            <a:ext cx="5400914" cy="234000"/>
          </a:xfrm>
        </p:spPr>
        <p:txBody>
          <a:bodyPr>
            <a:noAutofit/>
          </a:bodyPr>
          <a:lstStyle>
            <a:lvl1pPr marL="0" indent="0">
              <a:buNone/>
              <a:defRPr kumimoji="0" lang="en-US" sz="13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8" name="Text Placeholder 5">
            <a:extLst>
              <a:ext uri="{FF2B5EF4-FFF2-40B4-BE49-F238E27FC236}">
                <a16:creationId xmlns:a16="http://schemas.microsoft.com/office/drawing/2014/main" id="{1B78CB5C-262B-068C-9251-A2C3C592CF45}"/>
              </a:ext>
            </a:extLst>
          </p:cNvPr>
          <p:cNvSpPr>
            <a:spLocks noGrp="1"/>
          </p:cNvSpPr>
          <p:nvPr>
            <p:ph type="body" sz="quarter" idx="21"/>
          </p:nvPr>
        </p:nvSpPr>
        <p:spPr>
          <a:xfrm>
            <a:off x="5968126" y="6153417"/>
            <a:ext cx="5400914" cy="234000"/>
          </a:xfrm>
        </p:spPr>
        <p:txBody>
          <a:bodyPr>
            <a:noAutofit/>
          </a:bodyPr>
          <a:lstStyle>
            <a:lvl1pPr marL="0" indent="0">
              <a:buNone/>
              <a:defRPr kumimoji="0" lang="en-US" sz="13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3048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6096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9144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1219200" indent="0">
              <a:buNone/>
              <a:defRPr kumimoji="0" lang="en-US" sz="11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Tree>
    <p:extLst>
      <p:ext uri="{BB962C8B-B14F-4D97-AF65-F5344CB8AC3E}">
        <p14:creationId xmlns:p14="http://schemas.microsoft.com/office/powerpoint/2010/main" val="3058149303"/>
      </p:ext>
    </p:extLst>
  </p:cSld>
  <p:clrMapOvr>
    <a:masterClrMapping/>
  </p:clrMapOvr>
  <p:transition spd="med"/>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type 1">
    <p:spTree>
      <p:nvGrpSpPr>
        <p:cNvPr id="1" name=""/>
        <p:cNvGrpSpPr/>
        <p:nvPr/>
      </p:nvGrpSpPr>
      <p:grpSpPr>
        <a:xfrm>
          <a:off x="0" y="0"/>
          <a:ext cx="0" cy="0"/>
          <a:chOff x="0" y="0"/>
          <a:chExt cx="0" cy="0"/>
        </a:xfrm>
      </p:grpSpPr>
      <p:pic>
        <p:nvPicPr>
          <p:cNvPr id="6" name="BG Slide-01.jpg" descr="BG Slide-01.jpg">
            <a:extLst>
              <a:ext uri="{FF2B5EF4-FFF2-40B4-BE49-F238E27FC236}">
                <a16:creationId xmlns:a16="http://schemas.microsoft.com/office/drawing/2014/main" id="{EB456242-AA88-DF45-9244-298FA0B8369B}"/>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sp>
        <p:nvSpPr>
          <p:cNvPr id="8" name="UNIVERSITAS BINA NUSANTARA">
            <a:extLst>
              <a:ext uri="{FF2B5EF4-FFF2-40B4-BE49-F238E27FC236}">
                <a16:creationId xmlns:a16="http://schemas.microsoft.com/office/drawing/2014/main" id="{1D553A28-04FA-E944-90CB-BDB2AEBEA300}"/>
              </a:ext>
            </a:extLst>
          </p:cNvPr>
          <p:cNvSpPr txBox="1"/>
          <p:nvPr/>
        </p:nvSpPr>
        <p:spPr>
          <a:xfrm>
            <a:off x="4911607" y="4183048"/>
            <a:ext cx="2186496" cy="150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410766">
              <a:lnSpc>
                <a:spcPct val="80000"/>
              </a:lnSpc>
              <a:defRPr sz="3600">
                <a:solidFill>
                  <a:srgbClr val="FFFFFF"/>
                </a:solidFill>
                <a:latin typeface="Open Sans Light"/>
                <a:ea typeface="Open Sans Light"/>
                <a:cs typeface="Open Sans Light"/>
                <a:sym typeface="Open Sans"/>
              </a:defRPr>
            </a:pPr>
            <a:r>
              <a:rPr sz="1200" dirty="0"/>
              <a:t>UNIVERSITAS</a:t>
            </a:r>
            <a:r>
              <a:rPr sz="1200" b="1" dirty="0"/>
              <a:t> BINA NUSANTARA</a:t>
            </a:r>
          </a:p>
        </p:txBody>
      </p:sp>
      <p:sp>
        <p:nvSpPr>
          <p:cNvPr id="9" name="Rounded Rectangle">
            <a:extLst>
              <a:ext uri="{FF2B5EF4-FFF2-40B4-BE49-F238E27FC236}">
                <a16:creationId xmlns:a16="http://schemas.microsoft.com/office/drawing/2014/main" id="{A398922F-A33B-3C44-AAA1-709DF0A7FE30}"/>
              </a:ext>
            </a:extLst>
          </p:cNvPr>
          <p:cNvSpPr/>
          <p:nvPr/>
        </p:nvSpPr>
        <p:spPr>
          <a:xfrm>
            <a:off x="5842000" y="4512544"/>
            <a:ext cx="508000" cy="44451"/>
          </a:xfrm>
          <a:prstGeom prst="roundRect">
            <a:avLst>
              <a:gd name="adj" fmla="val 50000"/>
            </a:avLst>
          </a:prstGeom>
          <a:solidFill>
            <a:srgbClr val="F08700"/>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latin typeface="Open Sans Light" pitchFamily="2" charset="0"/>
              <a:ea typeface="Open Sans Light" pitchFamily="2" charset="0"/>
              <a:cs typeface="Open Sans Light" pitchFamily="2" charset="0"/>
            </a:endParaRPr>
          </a:p>
        </p:txBody>
      </p:sp>
      <p:pic>
        <p:nvPicPr>
          <p:cNvPr id="16" name="Image" descr="Image">
            <a:extLst>
              <a:ext uri="{FF2B5EF4-FFF2-40B4-BE49-F238E27FC236}">
                <a16:creationId xmlns:a16="http://schemas.microsoft.com/office/drawing/2014/main" id="{ED3AA748-6163-AF42-8BA4-5A505F8580B0}"/>
              </a:ext>
            </a:extLst>
          </p:cNvPr>
          <p:cNvPicPr>
            <a:picLocks noChangeAspect="1"/>
          </p:cNvPicPr>
          <p:nvPr/>
        </p:nvPicPr>
        <p:blipFill>
          <a:blip r:embed="rId3"/>
          <a:stretch>
            <a:fillRect/>
          </a:stretch>
        </p:blipFill>
        <p:spPr>
          <a:xfrm>
            <a:off x="383367" y="379104"/>
            <a:ext cx="957475" cy="571501"/>
          </a:xfrm>
          <a:prstGeom prst="rect">
            <a:avLst/>
          </a:prstGeom>
          <a:ln w="12700">
            <a:miter lim="400000"/>
          </a:ln>
        </p:spPr>
      </p:pic>
      <p:sp>
        <p:nvSpPr>
          <p:cNvPr id="13" name="Body Level One…"/>
          <p:cNvSpPr txBox="1">
            <a:spLocks noGrp="1"/>
          </p:cNvSpPr>
          <p:nvPr>
            <p:ph type="body" sz="quarter" idx="1" hasCustomPrompt="1"/>
          </p:nvPr>
        </p:nvSpPr>
        <p:spPr>
          <a:xfrm>
            <a:off x="600671" y="3719168"/>
            <a:ext cx="10985501" cy="432336"/>
          </a:xfrm>
          <a:prstGeom prst="rect">
            <a:avLst/>
          </a:prstGeom>
        </p:spPr>
        <p:txBody>
          <a:bodyPr/>
          <a:lstStyle>
            <a:lvl1pPr marL="0" indent="0" algn="ctr" defTabSz="412750">
              <a:lnSpc>
                <a:spcPct val="100000"/>
              </a:lnSpc>
              <a:spcBef>
                <a:spcPts val="0"/>
              </a:spcBef>
              <a:buSzTx/>
              <a:buNone/>
              <a:defRPr kumimoji="0" sz="25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rPr dirty="0"/>
              <a:t>Presentation </a:t>
            </a:r>
            <a:r>
              <a:rPr lang="en-US" dirty="0"/>
              <a:t>TITLE</a:t>
            </a:r>
            <a:endParaRPr dirty="0"/>
          </a:p>
        </p:txBody>
      </p:sp>
      <p:sp>
        <p:nvSpPr>
          <p:cNvPr id="18" name="Presentation Title">
            <a:extLst>
              <a:ext uri="{FF2B5EF4-FFF2-40B4-BE49-F238E27FC236}">
                <a16:creationId xmlns:a16="http://schemas.microsoft.com/office/drawing/2014/main" id="{15CBFADB-E6B3-9B4E-8320-314E3790EC2E}"/>
              </a:ext>
            </a:extLst>
          </p:cNvPr>
          <p:cNvSpPr txBox="1">
            <a:spLocks noGrp="1"/>
          </p:cNvSpPr>
          <p:nvPr>
            <p:ph type="title" hasCustomPrompt="1"/>
          </p:nvPr>
        </p:nvSpPr>
        <p:spPr>
          <a:xfrm>
            <a:off x="603248" y="1529379"/>
            <a:ext cx="10985502" cy="1873141"/>
          </a:xfrm>
          <a:prstGeom prst="rect">
            <a:avLst/>
          </a:prstGeom>
        </p:spPr>
        <p:txBody>
          <a:bodyPr anchor="b">
            <a:normAutofit/>
          </a:bodyPr>
          <a:lstStyle>
            <a:lvl1pPr algn="ctr">
              <a:defRPr kumimoji="0" sz="6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dirty="0"/>
              <a:t>THANK YOU message</a:t>
            </a:r>
            <a:endParaRPr dirty="0"/>
          </a:p>
        </p:txBody>
      </p:sp>
      <p:sp>
        <p:nvSpPr>
          <p:cNvPr id="19" name="Text Placeholder 2">
            <a:extLst>
              <a:ext uri="{FF2B5EF4-FFF2-40B4-BE49-F238E27FC236}">
                <a16:creationId xmlns:a16="http://schemas.microsoft.com/office/drawing/2014/main" id="{9973D83C-1488-3E4C-B9DF-5608E0394C08}"/>
              </a:ext>
            </a:extLst>
          </p:cNvPr>
          <p:cNvSpPr>
            <a:spLocks noGrp="1"/>
          </p:cNvSpPr>
          <p:nvPr>
            <p:ph type="body" sz="quarter" idx="10" hasCustomPrompt="1"/>
          </p:nvPr>
        </p:nvSpPr>
        <p:spPr>
          <a:xfrm>
            <a:off x="4537787" y="4743381"/>
            <a:ext cx="3111268" cy="179139"/>
          </a:xfrm>
        </p:spPr>
        <p:txBody>
          <a:bodyPr>
            <a:normAutofit/>
          </a:bodyPr>
          <a:lstStyle>
            <a:lvl1pPr marL="0" indent="0" algn="ctr">
              <a:buNone/>
              <a:defRPr kumimoji="0" lang="en-US" sz="1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kumimoji="0" lang="en-US" sz="1000" b="0" i="0" u="none" strike="noStrike" cap="none" spc="0" normalizeH="0" baseline="0">
                <a:ln>
                  <a:noFill/>
                </a:ln>
                <a:solidFill>
                  <a:srgbClr val="FFFFFF"/>
                </a:solidFill>
                <a:effectLst/>
                <a:uFillTx/>
                <a:latin typeface="Open Sans Semibold"/>
                <a:ea typeface="Open Sans Semibold"/>
                <a:cs typeface="Open Sans Semibold"/>
                <a:sym typeface="Open Sans Semibold"/>
              </a:rPr>
              <a:t>MONTH YEAR</a:t>
            </a:r>
            <a:endParaRPr lang="en-US"/>
          </a:p>
        </p:txBody>
      </p:sp>
    </p:spTree>
    <p:extLst>
      <p:ext uri="{BB962C8B-B14F-4D97-AF65-F5344CB8AC3E}">
        <p14:creationId xmlns:p14="http://schemas.microsoft.com/office/powerpoint/2010/main" val="863708291"/>
      </p:ext>
    </p:extLst>
  </p:cSld>
  <p:clrMapOvr>
    <a:masterClrMapping/>
  </p:clrMapOvr>
  <p:transition spd="med"/>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type 2">
    <p:spTree>
      <p:nvGrpSpPr>
        <p:cNvPr id="1" name=""/>
        <p:cNvGrpSpPr/>
        <p:nvPr/>
      </p:nvGrpSpPr>
      <p:grpSpPr>
        <a:xfrm>
          <a:off x="0" y="0"/>
          <a:ext cx="0" cy="0"/>
          <a:chOff x="0" y="0"/>
          <a:chExt cx="0" cy="0"/>
        </a:xfrm>
      </p:grpSpPr>
      <p:pic>
        <p:nvPicPr>
          <p:cNvPr id="6" name="BG Slide-01.jpg" descr="BG Slide-01.jpg">
            <a:extLst>
              <a:ext uri="{FF2B5EF4-FFF2-40B4-BE49-F238E27FC236}">
                <a16:creationId xmlns:a16="http://schemas.microsoft.com/office/drawing/2014/main" id="{EB456242-AA88-DF45-9244-298FA0B8369B}"/>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sp>
        <p:nvSpPr>
          <p:cNvPr id="10" name="Rectangle">
            <a:extLst>
              <a:ext uri="{FF2B5EF4-FFF2-40B4-BE49-F238E27FC236}">
                <a16:creationId xmlns:a16="http://schemas.microsoft.com/office/drawing/2014/main" id="{BE73ECD8-9761-904C-83FC-7C21B825FC86}"/>
              </a:ext>
            </a:extLst>
          </p:cNvPr>
          <p:cNvSpPr/>
          <p:nvPr/>
        </p:nvSpPr>
        <p:spPr>
          <a:xfrm>
            <a:off x="0" y="0"/>
            <a:ext cx="12192000" cy="6858000"/>
          </a:xfrm>
          <a:prstGeom prst="rect">
            <a:avLst/>
          </a:prstGeom>
          <a:gradFill>
            <a:gsLst>
              <a:gs pos="0">
                <a:srgbClr val="2670B8"/>
              </a:gs>
              <a:gs pos="100000">
                <a:srgbClr val="2258A7"/>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sp>
        <p:nvSpPr>
          <p:cNvPr id="8" name="UNIVERSITAS BINA NUSANTARA">
            <a:extLst>
              <a:ext uri="{FF2B5EF4-FFF2-40B4-BE49-F238E27FC236}">
                <a16:creationId xmlns:a16="http://schemas.microsoft.com/office/drawing/2014/main" id="{1D553A28-04FA-E944-90CB-BDB2AEBEA300}"/>
              </a:ext>
            </a:extLst>
          </p:cNvPr>
          <p:cNvSpPr txBox="1"/>
          <p:nvPr/>
        </p:nvSpPr>
        <p:spPr>
          <a:xfrm>
            <a:off x="4911607" y="4183048"/>
            <a:ext cx="2186496" cy="150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p>
            <a:pPr algn="l" defTabSz="410766">
              <a:lnSpc>
                <a:spcPct val="80000"/>
              </a:lnSpc>
              <a:defRPr sz="3600">
                <a:solidFill>
                  <a:srgbClr val="FFFFFF"/>
                </a:solidFill>
                <a:latin typeface="Open Sans Light"/>
                <a:ea typeface="Open Sans Light"/>
                <a:cs typeface="Open Sans Light"/>
                <a:sym typeface="Open Sans"/>
              </a:defRPr>
            </a:pPr>
            <a:r>
              <a:rPr sz="1200" dirty="0"/>
              <a:t>UNIVERSITAS</a:t>
            </a:r>
            <a:r>
              <a:rPr sz="1200" b="1" dirty="0"/>
              <a:t> BINA NUSANTARA</a:t>
            </a:r>
          </a:p>
        </p:txBody>
      </p:sp>
      <p:sp>
        <p:nvSpPr>
          <p:cNvPr id="9" name="Rounded Rectangle">
            <a:extLst>
              <a:ext uri="{FF2B5EF4-FFF2-40B4-BE49-F238E27FC236}">
                <a16:creationId xmlns:a16="http://schemas.microsoft.com/office/drawing/2014/main" id="{A398922F-A33B-3C44-AAA1-709DF0A7FE30}"/>
              </a:ext>
            </a:extLst>
          </p:cNvPr>
          <p:cNvSpPr/>
          <p:nvPr/>
        </p:nvSpPr>
        <p:spPr>
          <a:xfrm>
            <a:off x="5842000" y="4512544"/>
            <a:ext cx="508000" cy="44451"/>
          </a:xfrm>
          <a:prstGeom prst="roundRect">
            <a:avLst>
              <a:gd name="adj" fmla="val 50000"/>
            </a:avLst>
          </a:prstGeom>
          <a:solidFill>
            <a:srgbClr val="F08700"/>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latin typeface="Open Sans Light" pitchFamily="2" charset="0"/>
              <a:ea typeface="Open Sans Light" pitchFamily="2" charset="0"/>
              <a:cs typeface="Open Sans Light" pitchFamily="2" charset="0"/>
            </a:endParaRPr>
          </a:p>
        </p:txBody>
      </p:sp>
      <p:sp>
        <p:nvSpPr>
          <p:cNvPr id="13" name="Body Level One…"/>
          <p:cNvSpPr txBox="1">
            <a:spLocks noGrp="1"/>
          </p:cNvSpPr>
          <p:nvPr>
            <p:ph type="body" sz="quarter" idx="1" hasCustomPrompt="1"/>
          </p:nvPr>
        </p:nvSpPr>
        <p:spPr>
          <a:xfrm>
            <a:off x="600671" y="3719168"/>
            <a:ext cx="10985501" cy="432336"/>
          </a:xfrm>
          <a:prstGeom prst="rect">
            <a:avLst/>
          </a:prstGeom>
        </p:spPr>
        <p:txBody>
          <a:bodyPr/>
          <a:lstStyle>
            <a:lvl1pPr marL="0" indent="0" algn="ctr" defTabSz="412750">
              <a:lnSpc>
                <a:spcPct val="100000"/>
              </a:lnSpc>
              <a:spcBef>
                <a:spcPts val="0"/>
              </a:spcBef>
              <a:buSzTx/>
              <a:buNone/>
              <a:defRPr kumimoji="0" sz="25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rPr dirty="0"/>
              <a:t>Presentation </a:t>
            </a:r>
            <a:r>
              <a:rPr lang="en-US" dirty="0"/>
              <a:t>TITLE</a:t>
            </a:r>
            <a:endParaRPr dirty="0"/>
          </a:p>
        </p:txBody>
      </p:sp>
      <p:sp>
        <p:nvSpPr>
          <p:cNvPr id="18" name="Presentation Title">
            <a:extLst>
              <a:ext uri="{FF2B5EF4-FFF2-40B4-BE49-F238E27FC236}">
                <a16:creationId xmlns:a16="http://schemas.microsoft.com/office/drawing/2014/main" id="{15CBFADB-E6B3-9B4E-8320-314E3790EC2E}"/>
              </a:ext>
            </a:extLst>
          </p:cNvPr>
          <p:cNvSpPr txBox="1">
            <a:spLocks noGrp="1"/>
          </p:cNvSpPr>
          <p:nvPr>
            <p:ph type="title" hasCustomPrompt="1"/>
          </p:nvPr>
        </p:nvSpPr>
        <p:spPr>
          <a:xfrm>
            <a:off x="603248" y="1529379"/>
            <a:ext cx="10985502" cy="1873141"/>
          </a:xfrm>
          <a:prstGeom prst="rect">
            <a:avLst/>
          </a:prstGeom>
        </p:spPr>
        <p:txBody>
          <a:bodyPr anchor="b">
            <a:normAutofit/>
          </a:bodyPr>
          <a:lstStyle>
            <a:lvl1pPr algn="ctr">
              <a:defRPr kumimoji="0" sz="6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a:t>THANK YOU message</a:t>
            </a:r>
            <a:endParaRPr/>
          </a:p>
        </p:txBody>
      </p:sp>
      <p:sp>
        <p:nvSpPr>
          <p:cNvPr id="19" name="Text Placeholder 2">
            <a:extLst>
              <a:ext uri="{FF2B5EF4-FFF2-40B4-BE49-F238E27FC236}">
                <a16:creationId xmlns:a16="http://schemas.microsoft.com/office/drawing/2014/main" id="{9973D83C-1488-3E4C-B9DF-5608E0394C08}"/>
              </a:ext>
            </a:extLst>
          </p:cNvPr>
          <p:cNvSpPr>
            <a:spLocks noGrp="1"/>
          </p:cNvSpPr>
          <p:nvPr>
            <p:ph type="body" sz="quarter" idx="10" hasCustomPrompt="1"/>
          </p:nvPr>
        </p:nvSpPr>
        <p:spPr>
          <a:xfrm>
            <a:off x="4537787" y="4743381"/>
            <a:ext cx="3111268" cy="179139"/>
          </a:xfrm>
        </p:spPr>
        <p:txBody>
          <a:bodyPr>
            <a:normAutofit/>
          </a:bodyPr>
          <a:lstStyle>
            <a:lvl1pPr marL="0" indent="0" algn="ctr">
              <a:buNone/>
              <a:defRPr kumimoji="0" lang="en-US" sz="1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kumimoji="0" lang="en-US" sz="1000" b="0" i="0" u="none" strike="noStrike" cap="none" spc="0" normalizeH="0" baseline="0">
                <a:ln>
                  <a:noFill/>
                </a:ln>
                <a:solidFill>
                  <a:srgbClr val="FFFFFF"/>
                </a:solidFill>
                <a:effectLst/>
                <a:uFillTx/>
                <a:latin typeface="Open Sans Semibold"/>
                <a:ea typeface="Open Sans Semibold"/>
                <a:cs typeface="Open Sans Semibold"/>
                <a:sym typeface="Open Sans Semibold"/>
              </a:rPr>
              <a:t>MONTH YEAR</a:t>
            </a:r>
            <a:endParaRPr lang="en-US"/>
          </a:p>
        </p:txBody>
      </p:sp>
      <p:pic>
        <p:nvPicPr>
          <p:cNvPr id="11" name="Image" descr="Image">
            <a:extLst>
              <a:ext uri="{FF2B5EF4-FFF2-40B4-BE49-F238E27FC236}">
                <a16:creationId xmlns:a16="http://schemas.microsoft.com/office/drawing/2014/main" id="{5C0CB95F-A575-6E40-8A77-71E4C3CE5D20}"/>
              </a:ext>
            </a:extLst>
          </p:cNvPr>
          <p:cNvPicPr>
            <a:picLocks noChangeAspect="1"/>
          </p:cNvPicPr>
          <p:nvPr/>
        </p:nvPicPr>
        <p:blipFill>
          <a:blip r:embed="rId3"/>
          <a:stretch>
            <a:fillRect/>
          </a:stretch>
        </p:blipFill>
        <p:spPr>
          <a:xfrm>
            <a:off x="383361" y="379104"/>
            <a:ext cx="957486" cy="571501"/>
          </a:xfrm>
          <a:prstGeom prst="rect">
            <a:avLst/>
          </a:prstGeom>
          <a:ln w="12700">
            <a:miter lim="400000"/>
          </a:ln>
        </p:spPr>
      </p:pic>
    </p:spTree>
    <p:extLst>
      <p:ext uri="{BB962C8B-B14F-4D97-AF65-F5344CB8AC3E}">
        <p14:creationId xmlns:p14="http://schemas.microsoft.com/office/powerpoint/2010/main" val="567296675"/>
      </p:ext>
    </p:extLst>
  </p:cSld>
  <p:clrMapOvr>
    <a:masterClrMapping/>
  </p:clrMapOvr>
  <p:transition spd="med"/>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2448232" y="2439885"/>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2448232" y="4919560"/>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3327772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6"/>
          <p:cNvSpPr txBox="1">
            <a:spLocks noGrp="1"/>
          </p:cNvSpPr>
          <p:nvPr>
            <p:ph type="title"/>
          </p:nvPr>
        </p:nvSpPr>
        <p:spPr>
          <a:xfrm>
            <a:off x="2998838" y="502777"/>
            <a:ext cx="8571271"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6"/>
          <p:cNvSpPr txBox="1">
            <a:spLocks noGrp="1"/>
          </p:cNvSpPr>
          <p:nvPr>
            <p:ph type="body" idx="1"/>
          </p:nvPr>
        </p:nvSpPr>
        <p:spPr>
          <a:xfrm>
            <a:off x="1032388" y="1963277"/>
            <a:ext cx="1053772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59994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445E24-87D2-46EC-8A98-46C43CF5BD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437543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p:cSld name="Two Content">
    <p:bg>
      <p:bgPr>
        <a:blipFill>
          <a:blip r:embed="rId2">
            <a:alphaModFix/>
          </a:blip>
          <a:stretch>
            <a:fillRect/>
          </a:stretch>
        </a:blipFill>
        <a:effectLst/>
      </p:bgPr>
    </p:bg>
    <p:spTree>
      <p:nvGrpSpPr>
        <p:cNvPr id="1" name="Shape 19"/>
        <p:cNvGrpSpPr/>
        <p:nvPr/>
      </p:nvGrpSpPr>
      <p:grpSpPr>
        <a:xfrm>
          <a:off x="0" y="0"/>
          <a:ext cx="0" cy="0"/>
          <a:chOff x="0" y="0"/>
          <a:chExt cx="0" cy="0"/>
        </a:xfrm>
      </p:grpSpPr>
    </p:spTree>
    <p:extLst>
      <p:ext uri="{BB962C8B-B14F-4D97-AF65-F5344CB8AC3E}">
        <p14:creationId xmlns:p14="http://schemas.microsoft.com/office/powerpoint/2010/main" val="57110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type 2">
    <p:spTree>
      <p:nvGrpSpPr>
        <p:cNvPr id="1" name=""/>
        <p:cNvGrpSpPr/>
        <p:nvPr/>
      </p:nvGrpSpPr>
      <p:grpSpPr>
        <a:xfrm>
          <a:off x="0" y="0"/>
          <a:ext cx="0" cy="0"/>
          <a:chOff x="0" y="0"/>
          <a:chExt cx="0" cy="0"/>
        </a:xfrm>
      </p:grpSpPr>
      <p:pic>
        <p:nvPicPr>
          <p:cNvPr id="26" name="BG Slide-01.jpg" descr="BG Slide-01.jpg">
            <a:extLst>
              <a:ext uri="{FF2B5EF4-FFF2-40B4-BE49-F238E27FC236}">
                <a16:creationId xmlns:a16="http://schemas.microsoft.com/office/drawing/2014/main" id="{2AB02847-5A77-D04F-9022-6161AA94A369}"/>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sp>
        <p:nvSpPr>
          <p:cNvPr id="10" name="Rectangle">
            <a:extLst>
              <a:ext uri="{FF2B5EF4-FFF2-40B4-BE49-F238E27FC236}">
                <a16:creationId xmlns:a16="http://schemas.microsoft.com/office/drawing/2014/main" id="{F7BB76AE-A45C-1F43-9E7B-E96439A8D439}"/>
              </a:ext>
            </a:extLst>
          </p:cNvPr>
          <p:cNvSpPr/>
          <p:nvPr/>
        </p:nvSpPr>
        <p:spPr>
          <a:xfrm>
            <a:off x="0" y="0"/>
            <a:ext cx="12192000" cy="6858000"/>
          </a:xfrm>
          <a:prstGeom prst="rect">
            <a:avLst/>
          </a:prstGeom>
          <a:gradFill>
            <a:gsLst>
              <a:gs pos="0">
                <a:srgbClr val="2670B8"/>
              </a:gs>
              <a:gs pos="100000">
                <a:srgbClr val="2258A7"/>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pic>
        <p:nvPicPr>
          <p:cNvPr id="11" name="Image" descr="Image">
            <a:extLst>
              <a:ext uri="{FF2B5EF4-FFF2-40B4-BE49-F238E27FC236}">
                <a16:creationId xmlns:a16="http://schemas.microsoft.com/office/drawing/2014/main" id="{57BF6916-406C-E944-841A-1BF7394CF104}"/>
              </a:ext>
            </a:extLst>
          </p:cNvPr>
          <p:cNvPicPr>
            <a:picLocks noChangeAspect="1"/>
          </p:cNvPicPr>
          <p:nvPr/>
        </p:nvPicPr>
        <p:blipFill>
          <a:blip r:embed="rId3"/>
          <a:stretch>
            <a:fillRect/>
          </a:stretch>
        </p:blipFill>
        <p:spPr>
          <a:xfrm>
            <a:off x="383361" y="379104"/>
            <a:ext cx="957486" cy="571501"/>
          </a:xfrm>
          <a:prstGeom prst="rect">
            <a:avLst/>
          </a:prstGeom>
          <a:ln w="12700">
            <a:miter lim="400000"/>
          </a:ln>
        </p:spPr>
      </p:pic>
      <p:sp>
        <p:nvSpPr>
          <p:cNvPr id="15" name="UNIVERSITAS BINA NUSANTARA">
            <a:extLst>
              <a:ext uri="{FF2B5EF4-FFF2-40B4-BE49-F238E27FC236}">
                <a16:creationId xmlns:a16="http://schemas.microsoft.com/office/drawing/2014/main" id="{B2ACCA88-1510-174E-BE16-6E62A96F6E0C}"/>
              </a:ext>
            </a:extLst>
          </p:cNvPr>
          <p:cNvSpPr txBox="1"/>
          <p:nvPr/>
        </p:nvSpPr>
        <p:spPr>
          <a:xfrm>
            <a:off x="4353154" y="4840194"/>
            <a:ext cx="3279744" cy="225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410766">
              <a:lnSpc>
                <a:spcPct val="80000"/>
              </a:lnSpc>
              <a:defRPr sz="3600">
                <a:solidFill>
                  <a:srgbClr val="FFFFFF"/>
                </a:solidFill>
                <a:latin typeface="Open Sans Light"/>
                <a:ea typeface="Open Sans Light"/>
                <a:cs typeface="Open Sans Light"/>
                <a:sym typeface="Open Sans"/>
              </a:defRPr>
            </a:pPr>
            <a:r>
              <a:rPr sz="1800" dirty="0"/>
              <a:t>UNIVERSITAS</a:t>
            </a:r>
            <a:r>
              <a:rPr sz="1800" b="1" dirty="0"/>
              <a:t> BINA NUSANTARA</a:t>
            </a:r>
          </a:p>
        </p:txBody>
      </p:sp>
      <p:sp>
        <p:nvSpPr>
          <p:cNvPr id="20" name="Rounded Rectangle">
            <a:extLst>
              <a:ext uri="{FF2B5EF4-FFF2-40B4-BE49-F238E27FC236}">
                <a16:creationId xmlns:a16="http://schemas.microsoft.com/office/drawing/2014/main" id="{2610CD5C-942F-BF48-875B-42FFCE146C9A}"/>
              </a:ext>
            </a:extLst>
          </p:cNvPr>
          <p:cNvSpPr/>
          <p:nvPr/>
        </p:nvSpPr>
        <p:spPr>
          <a:xfrm>
            <a:off x="5842000" y="5304279"/>
            <a:ext cx="508000" cy="44451"/>
          </a:xfrm>
          <a:prstGeom prst="roundRect">
            <a:avLst>
              <a:gd name="adj" fmla="val 50000"/>
            </a:avLst>
          </a:prstGeom>
          <a:solidFill>
            <a:srgbClr val="F08700"/>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b="0" i="0" dirty="0">
              <a:latin typeface="Open Sans Light" pitchFamily="2" charset="0"/>
              <a:ea typeface="Open Sans Light" pitchFamily="2" charset="0"/>
              <a:cs typeface="Open Sans Light" pitchFamily="2" charset="0"/>
            </a:endParaRPr>
          </a:p>
        </p:txBody>
      </p:sp>
      <p:sp>
        <p:nvSpPr>
          <p:cNvPr id="8" name="UNIVERSITAS BINA NUSANTARA">
            <a:extLst>
              <a:ext uri="{FF2B5EF4-FFF2-40B4-BE49-F238E27FC236}">
                <a16:creationId xmlns:a16="http://schemas.microsoft.com/office/drawing/2014/main" id="{1D553A28-04FA-E944-90CB-BDB2AEBEA300}"/>
              </a:ext>
            </a:extLst>
          </p:cNvPr>
          <p:cNvSpPr txBox="1"/>
          <p:nvPr/>
        </p:nvSpPr>
        <p:spPr>
          <a:xfrm>
            <a:off x="4353154" y="4840194"/>
            <a:ext cx="3279744" cy="225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p>
            <a:pPr algn="l" defTabSz="410766">
              <a:lnSpc>
                <a:spcPct val="80000"/>
              </a:lnSpc>
              <a:defRPr sz="3600">
                <a:solidFill>
                  <a:srgbClr val="FFFFFF"/>
                </a:solidFill>
                <a:latin typeface="Open Sans Light"/>
                <a:ea typeface="Open Sans Light"/>
                <a:cs typeface="Open Sans Light"/>
                <a:sym typeface="Open Sans"/>
              </a:defRPr>
            </a:pPr>
            <a:r>
              <a:rPr sz="1800" dirty="0"/>
              <a:t>UNIVERSITAS</a:t>
            </a:r>
            <a:r>
              <a:rPr sz="1800" b="1" dirty="0"/>
              <a:t> BINA NUSANTARA</a:t>
            </a:r>
          </a:p>
        </p:txBody>
      </p:sp>
      <p:sp>
        <p:nvSpPr>
          <p:cNvPr id="9" name="Rounded Rectangle">
            <a:extLst>
              <a:ext uri="{FF2B5EF4-FFF2-40B4-BE49-F238E27FC236}">
                <a16:creationId xmlns:a16="http://schemas.microsoft.com/office/drawing/2014/main" id="{A398922F-A33B-3C44-AAA1-709DF0A7FE30}"/>
              </a:ext>
            </a:extLst>
          </p:cNvPr>
          <p:cNvSpPr/>
          <p:nvPr/>
        </p:nvSpPr>
        <p:spPr>
          <a:xfrm>
            <a:off x="5842000" y="5304279"/>
            <a:ext cx="508000" cy="44451"/>
          </a:xfrm>
          <a:prstGeom prst="roundRect">
            <a:avLst>
              <a:gd name="adj" fmla="val 50000"/>
            </a:avLst>
          </a:prstGeom>
          <a:solidFill>
            <a:srgbClr val="F08700"/>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latin typeface="Open Sans Light" pitchFamily="2" charset="0"/>
              <a:ea typeface="Open Sans Light" pitchFamily="2" charset="0"/>
              <a:cs typeface="Open Sans Light" pitchFamily="2" charset="0"/>
            </a:endParaRPr>
          </a:p>
        </p:txBody>
      </p:sp>
      <p:sp>
        <p:nvSpPr>
          <p:cNvPr id="23" name="Body Level One…">
            <a:extLst>
              <a:ext uri="{FF2B5EF4-FFF2-40B4-BE49-F238E27FC236}">
                <a16:creationId xmlns:a16="http://schemas.microsoft.com/office/drawing/2014/main" id="{DC9E4D2B-1303-D647-ADF8-BD63A36C3CA0}"/>
              </a:ext>
            </a:extLst>
          </p:cNvPr>
          <p:cNvSpPr txBox="1">
            <a:spLocks noGrp="1"/>
          </p:cNvSpPr>
          <p:nvPr>
            <p:ph type="body" sz="quarter" idx="1" hasCustomPrompt="1"/>
          </p:nvPr>
        </p:nvSpPr>
        <p:spPr>
          <a:xfrm>
            <a:off x="600671" y="3377424"/>
            <a:ext cx="10985501" cy="952501"/>
          </a:xfrm>
          <a:prstGeom prst="rect">
            <a:avLst/>
          </a:prstGeom>
        </p:spPr>
        <p:txBody>
          <a:bodyPr/>
          <a:lstStyle>
            <a:lvl1pPr marL="0" indent="0" algn="ctr" defTabSz="412750">
              <a:lnSpc>
                <a:spcPct val="100000"/>
              </a:lnSpc>
              <a:spcBef>
                <a:spcPts val="0"/>
              </a:spcBef>
              <a:buSzTx/>
              <a:buNone/>
              <a:defRPr kumimoji="0" sz="25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rPr dirty="0"/>
              <a:t>Presentation Subtitle</a:t>
            </a:r>
          </a:p>
          <a:p>
            <a:pPr lvl="4"/>
            <a:endParaRPr dirty="0"/>
          </a:p>
        </p:txBody>
      </p:sp>
      <p:sp>
        <p:nvSpPr>
          <p:cNvPr id="24" name="Presentation Title">
            <a:extLst>
              <a:ext uri="{FF2B5EF4-FFF2-40B4-BE49-F238E27FC236}">
                <a16:creationId xmlns:a16="http://schemas.microsoft.com/office/drawing/2014/main" id="{1323A2FB-C06C-AA47-AA40-00FC9E490C61}"/>
              </a:ext>
            </a:extLst>
          </p:cNvPr>
          <p:cNvSpPr txBox="1">
            <a:spLocks noGrp="1"/>
          </p:cNvSpPr>
          <p:nvPr>
            <p:ph type="title" hasCustomPrompt="1"/>
          </p:nvPr>
        </p:nvSpPr>
        <p:spPr>
          <a:xfrm>
            <a:off x="603248" y="1287496"/>
            <a:ext cx="10985502" cy="1958910"/>
          </a:xfrm>
          <a:prstGeom prst="rect">
            <a:avLst/>
          </a:prstGeom>
        </p:spPr>
        <p:txBody>
          <a:bodyPr anchor="b">
            <a:normAutofit/>
          </a:bodyPr>
          <a:lstStyle>
            <a:lvl1pPr algn="ctr">
              <a:defRPr kumimoji="0" sz="6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dirty="0"/>
              <a:t>Presentation</a:t>
            </a:r>
            <a:r>
              <a:rPr dirty="0"/>
              <a:t> </a:t>
            </a:r>
            <a:r>
              <a:rPr lang="en-ID" dirty="0"/>
              <a:t>Title</a:t>
            </a:r>
            <a:endParaRPr dirty="0"/>
          </a:p>
        </p:txBody>
      </p:sp>
      <p:sp>
        <p:nvSpPr>
          <p:cNvPr id="2" name="Text Placeholder 2">
            <a:extLst>
              <a:ext uri="{FF2B5EF4-FFF2-40B4-BE49-F238E27FC236}">
                <a16:creationId xmlns:a16="http://schemas.microsoft.com/office/drawing/2014/main" id="{23DCB9E1-9FF7-C612-AB16-FF6707878307}"/>
              </a:ext>
            </a:extLst>
          </p:cNvPr>
          <p:cNvSpPr>
            <a:spLocks noGrp="1"/>
          </p:cNvSpPr>
          <p:nvPr>
            <p:ph type="body" sz="quarter" idx="11" hasCustomPrompt="1"/>
          </p:nvPr>
        </p:nvSpPr>
        <p:spPr>
          <a:xfrm>
            <a:off x="5029096" y="5769292"/>
            <a:ext cx="2106346" cy="372944"/>
          </a:xfrm>
        </p:spPr>
        <p:txBody>
          <a:bodyPr>
            <a:normAutofit/>
          </a:bodyPr>
          <a:lstStyle>
            <a:lvl1pPr marL="0" indent="0" algn="ctr">
              <a:buNone/>
              <a:defRPr kumimoji="0" lang="en-US" sz="1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lang="en-US" dirty="0"/>
              <a:t>Type your name</a:t>
            </a:r>
          </a:p>
        </p:txBody>
      </p:sp>
      <p:sp>
        <p:nvSpPr>
          <p:cNvPr id="3" name="UNIVERSITAS BINA NUSANTARA">
            <a:extLst>
              <a:ext uri="{FF2B5EF4-FFF2-40B4-BE49-F238E27FC236}">
                <a16:creationId xmlns:a16="http://schemas.microsoft.com/office/drawing/2014/main" id="{76287026-42FF-418F-A536-8F52F4949E8D}"/>
              </a:ext>
            </a:extLst>
          </p:cNvPr>
          <p:cNvSpPr txBox="1"/>
          <p:nvPr/>
        </p:nvSpPr>
        <p:spPr>
          <a:xfrm>
            <a:off x="5029096" y="5550412"/>
            <a:ext cx="2045432" cy="175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410766">
              <a:lnSpc>
                <a:spcPct val="80000"/>
              </a:lnSpc>
              <a:defRPr sz="3600">
                <a:solidFill>
                  <a:srgbClr val="FFFFFF"/>
                </a:solidFill>
                <a:latin typeface="Open Sans Light"/>
                <a:ea typeface="Open Sans Light"/>
                <a:cs typeface="Open Sans Light"/>
                <a:sym typeface="Open Sans"/>
              </a:defRPr>
            </a:pPr>
            <a:r>
              <a:rPr lang="en-US" sz="1400" dirty="0"/>
              <a:t>SUBJECT MATTER EXPERT</a:t>
            </a:r>
            <a:endParaRPr sz="1400" b="1" dirty="0"/>
          </a:p>
        </p:txBody>
      </p:sp>
    </p:spTree>
    <p:extLst>
      <p:ext uri="{BB962C8B-B14F-4D97-AF65-F5344CB8AC3E}">
        <p14:creationId xmlns:p14="http://schemas.microsoft.com/office/powerpoint/2010/main" val="954930493"/>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Section type 1">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pic>
        <p:nvPicPr>
          <p:cNvPr id="6" name="Image" descr="Image">
            <a:extLst>
              <a:ext uri="{FF2B5EF4-FFF2-40B4-BE49-F238E27FC236}">
                <a16:creationId xmlns:a16="http://schemas.microsoft.com/office/drawing/2014/main" id="{BBEE18F9-7EE5-444F-AA57-68A6783A5225}"/>
              </a:ext>
            </a:extLst>
          </p:cNvPr>
          <p:cNvPicPr>
            <a:picLocks noChangeAspect="1"/>
          </p:cNvPicPr>
          <p:nvPr/>
        </p:nvPicPr>
        <p:blipFill>
          <a:blip r:embed="rId3"/>
          <a:stretch>
            <a:fillRect/>
          </a:stretch>
        </p:blipFill>
        <p:spPr>
          <a:xfrm>
            <a:off x="383367" y="379104"/>
            <a:ext cx="957475" cy="571501"/>
          </a:xfrm>
          <a:prstGeom prst="rect">
            <a:avLst/>
          </a:prstGeom>
          <a:ln w="12700">
            <a:miter lim="400000"/>
          </a:ln>
        </p:spPr>
      </p:pic>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lgn="ctr">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spTree>
    <p:extLst>
      <p:ext uri="{BB962C8B-B14F-4D97-AF65-F5344CB8AC3E}">
        <p14:creationId xmlns:p14="http://schemas.microsoft.com/office/powerpoint/2010/main" val="2726105579"/>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Section type 2">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sp>
        <p:nvSpPr>
          <p:cNvPr id="8" name="Rectangle">
            <a:extLst>
              <a:ext uri="{FF2B5EF4-FFF2-40B4-BE49-F238E27FC236}">
                <a16:creationId xmlns:a16="http://schemas.microsoft.com/office/drawing/2014/main" id="{039E3D91-9575-7645-A4DA-1857555C3973}"/>
              </a:ext>
            </a:extLst>
          </p:cNvPr>
          <p:cNvSpPr/>
          <p:nvPr/>
        </p:nvSpPr>
        <p:spPr>
          <a:xfrm>
            <a:off x="0" y="0"/>
            <a:ext cx="12192000" cy="6858000"/>
          </a:xfrm>
          <a:prstGeom prst="rect">
            <a:avLst/>
          </a:prstGeom>
          <a:gradFill>
            <a:gsLst>
              <a:gs pos="0">
                <a:srgbClr val="F15A24"/>
              </a:gs>
              <a:gs pos="100000">
                <a:srgbClr val="F8A036"/>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pic>
        <p:nvPicPr>
          <p:cNvPr id="9" name="Image" descr="Image">
            <a:extLst>
              <a:ext uri="{FF2B5EF4-FFF2-40B4-BE49-F238E27FC236}">
                <a16:creationId xmlns:a16="http://schemas.microsoft.com/office/drawing/2014/main" id="{342E0CAD-6F4A-B446-A399-7F1EC0FA30B6}"/>
              </a:ext>
            </a:extLst>
          </p:cNvPr>
          <p:cNvPicPr>
            <a:picLocks noChangeAspect="1"/>
          </p:cNvPicPr>
          <p:nvPr/>
        </p:nvPicPr>
        <p:blipFill>
          <a:blip r:embed="rId3"/>
          <a:stretch>
            <a:fillRect/>
          </a:stretch>
        </p:blipFill>
        <p:spPr>
          <a:xfrm>
            <a:off x="383361" y="379104"/>
            <a:ext cx="957486" cy="571501"/>
          </a:xfrm>
          <a:prstGeom prst="rect">
            <a:avLst/>
          </a:prstGeom>
          <a:ln w="12700">
            <a:miter lim="400000"/>
          </a:ln>
        </p:spPr>
      </p:pic>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lgn="ctr">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t>Section Title</a:t>
            </a:r>
          </a:p>
        </p:txBody>
      </p:sp>
    </p:spTree>
    <p:extLst>
      <p:ext uri="{BB962C8B-B14F-4D97-AF65-F5344CB8AC3E}">
        <p14:creationId xmlns:p14="http://schemas.microsoft.com/office/powerpoint/2010/main" val="4235413151"/>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Section type 3">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sp>
        <p:nvSpPr>
          <p:cNvPr id="10" name="Rectangle">
            <a:extLst>
              <a:ext uri="{FF2B5EF4-FFF2-40B4-BE49-F238E27FC236}">
                <a16:creationId xmlns:a16="http://schemas.microsoft.com/office/drawing/2014/main" id="{9B58D5CA-1AEF-754B-9F74-AE29F8DD61D5}"/>
              </a:ext>
            </a:extLst>
          </p:cNvPr>
          <p:cNvSpPr/>
          <p:nvPr/>
        </p:nvSpPr>
        <p:spPr>
          <a:xfrm>
            <a:off x="-1" y="0"/>
            <a:ext cx="12192001" cy="6858000"/>
          </a:xfrm>
          <a:prstGeom prst="rect">
            <a:avLst/>
          </a:prstGeom>
          <a:gradFill>
            <a:gsLst>
              <a:gs pos="0">
                <a:srgbClr val="F89620"/>
              </a:gs>
              <a:gs pos="100000">
                <a:srgbClr val="FFB039"/>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pic>
        <p:nvPicPr>
          <p:cNvPr id="9" name="Image" descr="Image">
            <a:extLst>
              <a:ext uri="{FF2B5EF4-FFF2-40B4-BE49-F238E27FC236}">
                <a16:creationId xmlns:a16="http://schemas.microsoft.com/office/drawing/2014/main" id="{342E0CAD-6F4A-B446-A399-7F1EC0FA30B6}"/>
              </a:ext>
            </a:extLst>
          </p:cNvPr>
          <p:cNvPicPr>
            <a:picLocks noChangeAspect="1"/>
          </p:cNvPicPr>
          <p:nvPr/>
        </p:nvPicPr>
        <p:blipFill>
          <a:blip r:embed="rId3"/>
          <a:stretch>
            <a:fillRect/>
          </a:stretch>
        </p:blipFill>
        <p:spPr>
          <a:xfrm>
            <a:off x="383361" y="379104"/>
            <a:ext cx="957486" cy="571501"/>
          </a:xfrm>
          <a:prstGeom prst="rect">
            <a:avLst/>
          </a:prstGeom>
          <a:ln w="12700">
            <a:miter lim="400000"/>
          </a:ln>
        </p:spPr>
      </p:pic>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lgn="ctr">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spTree>
    <p:extLst>
      <p:ext uri="{BB962C8B-B14F-4D97-AF65-F5344CB8AC3E}">
        <p14:creationId xmlns:p14="http://schemas.microsoft.com/office/powerpoint/2010/main" val="1523907307"/>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Section type 4">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sp>
        <p:nvSpPr>
          <p:cNvPr id="8" name="Rectangle">
            <a:extLst>
              <a:ext uri="{FF2B5EF4-FFF2-40B4-BE49-F238E27FC236}">
                <a16:creationId xmlns:a16="http://schemas.microsoft.com/office/drawing/2014/main" id="{D74DB4AE-0419-BC41-9D4A-DC2FB6ABAE92}"/>
              </a:ext>
            </a:extLst>
          </p:cNvPr>
          <p:cNvSpPr/>
          <p:nvPr/>
        </p:nvSpPr>
        <p:spPr>
          <a:xfrm>
            <a:off x="0" y="0"/>
            <a:ext cx="12192000" cy="6858000"/>
          </a:xfrm>
          <a:prstGeom prst="rect">
            <a:avLst/>
          </a:prstGeom>
          <a:gradFill>
            <a:gsLst>
              <a:gs pos="0">
                <a:srgbClr val="2B7EC4"/>
              </a:gs>
              <a:gs pos="100000">
                <a:srgbClr val="57BFE8"/>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pic>
        <p:nvPicPr>
          <p:cNvPr id="9" name="Image" descr="Image">
            <a:extLst>
              <a:ext uri="{FF2B5EF4-FFF2-40B4-BE49-F238E27FC236}">
                <a16:creationId xmlns:a16="http://schemas.microsoft.com/office/drawing/2014/main" id="{342E0CAD-6F4A-B446-A399-7F1EC0FA30B6}"/>
              </a:ext>
            </a:extLst>
          </p:cNvPr>
          <p:cNvPicPr>
            <a:picLocks noChangeAspect="1"/>
          </p:cNvPicPr>
          <p:nvPr/>
        </p:nvPicPr>
        <p:blipFill>
          <a:blip r:embed="rId3"/>
          <a:stretch>
            <a:fillRect/>
          </a:stretch>
        </p:blipFill>
        <p:spPr>
          <a:xfrm>
            <a:off x="383361" y="379104"/>
            <a:ext cx="957486" cy="571501"/>
          </a:xfrm>
          <a:prstGeom prst="rect">
            <a:avLst/>
          </a:prstGeom>
          <a:ln w="12700">
            <a:miter lim="400000"/>
          </a:ln>
        </p:spPr>
      </p:pic>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lgn="ctr">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spTree>
    <p:extLst>
      <p:ext uri="{BB962C8B-B14F-4D97-AF65-F5344CB8AC3E}">
        <p14:creationId xmlns:p14="http://schemas.microsoft.com/office/powerpoint/2010/main" val="3978682448"/>
      </p:ext>
    </p:extLst>
  </p:cSld>
  <p:clrMapOvr>
    <a:masterClrMapping/>
  </p:clrMapOvr>
  <p:transition spd="med"/>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Section type 5">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sp>
        <p:nvSpPr>
          <p:cNvPr id="10" name="Rectangle">
            <a:extLst>
              <a:ext uri="{FF2B5EF4-FFF2-40B4-BE49-F238E27FC236}">
                <a16:creationId xmlns:a16="http://schemas.microsoft.com/office/drawing/2014/main" id="{5C668086-F712-8640-8B8D-2424E50E003F}"/>
              </a:ext>
            </a:extLst>
          </p:cNvPr>
          <p:cNvSpPr/>
          <p:nvPr/>
        </p:nvSpPr>
        <p:spPr>
          <a:xfrm>
            <a:off x="0" y="0"/>
            <a:ext cx="12192000" cy="6858000"/>
          </a:xfrm>
          <a:prstGeom prst="rect">
            <a:avLst/>
          </a:prstGeom>
          <a:gradFill>
            <a:gsLst>
              <a:gs pos="0">
                <a:srgbClr val="2670B8"/>
              </a:gs>
              <a:gs pos="100000">
                <a:srgbClr val="2258A7"/>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pic>
        <p:nvPicPr>
          <p:cNvPr id="9" name="Image" descr="Image">
            <a:extLst>
              <a:ext uri="{FF2B5EF4-FFF2-40B4-BE49-F238E27FC236}">
                <a16:creationId xmlns:a16="http://schemas.microsoft.com/office/drawing/2014/main" id="{342E0CAD-6F4A-B446-A399-7F1EC0FA30B6}"/>
              </a:ext>
            </a:extLst>
          </p:cNvPr>
          <p:cNvPicPr>
            <a:picLocks noChangeAspect="1"/>
          </p:cNvPicPr>
          <p:nvPr/>
        </p:nvPicPr>
        <p:blipFill>
          <a:blip r:embed="rId3"/>
          <a:stretch>
            <a:fillRect/>
          </a:stretch>
        </p:blipFill>
        <p:spPr>
          <a:xfrm>
            <a:off x="383361" y="379104"/>
            <a:ext cx="957486" cy="571501"/>
          </a:xfrm>
          <a:prstGeom prst="rect">
            <a:avLst/>
          </a:prstGeom>
          <a:ln w="12700">
            <a:miter lim="400000"/>
          </a:ln>
        </p:spPr>
      </p:pic>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lgn="ctr">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spTree>
    <p:extLst>
      <p:ext uri="{BB962C8B-B14F-4D97-AF65-F5344CB8AC3E}">
        <p14:creationId xmlns:p14="http://schemas.microsoft.com/office/powerpoint/2010/main" val="1796847671"/>
      </p:ext>
    </p:extLst>
  </p:cSld>
  <p:clrMapOvr>
    <a:masterClrMapping/>
  </p:clrMapOvr>
  <p:transition spd="med"/>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Section type 6">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p:nvPicPr>
        <p:blipFill>
          <a:blip r:embed="rId2"/>
          <a:srcRect l="165" r="165"/>
          <a:stretch>
            <a:fillRect/>
          </a:stretch>
        </p:blipFill>
        <p:spPr>
          <a:xfrm>
            <a:off x="-43049" y="-28774"/>
            <a:ext cx="12253578" cy="6915548"/>
          </a:xfrm>
          <a:prstGeom prst="rect">
            <a:avLst/>
          </a:prstGeom>
          <a:ln w="12700">
            <a:miter lim="400000"/>
          </a:ln>
        </p:spPr>
      </p:pic>
      <p:sp>
        <p:nvSpPr>
          <p:cNvPr id="8" name="Rectangle">
            <a:extLst>
              <a:ext uri="{FF2B5EF4-FFF2-40B4-BE49-F238E27FC236}">
                <a16:creationId xmlns:a16="http://schemas.microsoft.com/office/drawing/2014/main" id="{B6B9E9EC-92F4-2943-BCEE-A17DD1A638A8}"/>
              </a:ext>
            </a:extLst>
          </p:cNvPr>
          <p:cNvSpPr/>
          <p:nvPr/>
        </p:nvSpPr>
        <p:spPr>
          <a:xfrm>
            <a:off x="-28422" y="-12700"/>
            <a:ext cx="12248844" cy="6883400"/>
          </a:xfrm>
          <a:prstGeom prst="rect">
            <a:avLst/>
          </a:prstGeom>
          <a:gradFill>
            <a:gsLst>
              <a:gs pos="0">
                <a:srgbClr val="315094"/>
              </a:gs>
              <a:gs pos="100000">
                <a:srgbClr val="293C6E"/>
              </a:gs>
            </a:gsLst>
          </a:gradFill>
          <a:ln w="12700">
            <a:miter lim="400000"/>
          </a:ln>
        </p:spPr>
        <p:txBody>
          <a:bodyPr lIns="35719" tIns="35719" rIns="35719" bIns="35719" anchor="ctr"/>
          <a:lstStyle/>
          <a:p>
            <a:pPr defTabSz="410766">
              <a:defRPr sz="3000">
                <a:solidFill>
                  <a:srgbClr val="FFFFFF"/>
                </a:solidFill>
                <a:latin typeface="Helvetica Neue Medium"/>
                <a:ea typeface="Helvetica Neue Medium"/>
                <a:cs typeface="Helvetica Neue Medium"/>
                <a:sym typeface="Helvetica Neue Medium"/>
              </a:defRPr>
            </a:pPr>
            <a:endParaRPr sz="1500" dirty="0">
              <a:latin typeface="Open Sans Light" pitchFamily="2" charset="0"/>
              <a:ea typeface="Open Sans Light" pitchFamily="2" charset="0"/>
              <a:cs typeface="Open Sans Light" pitchFamily="2" charset="0"/>
            </a:endParaRPr>
          </a:p>
        </p:txBody>
      </p:sp>
      <p:pic>
        <p:nvPicPr>
          <p:cNvPr id="9" name="Image" descr="Image">
            <a:extLst>
              <a:ext uri="{FF2B5EF4-FFF2-40B4-BE49-F238E27FC236}">
                <a16:creationId xmlns:a16="http://schemas.microsoft.com/office/drawing/2014/main" id="{342E0CAD-6F4A-B446-A399-7F1EC0FA30B6}"/>
              </a:ext>
            </a:extLst>
          </p:cNvPr>
          <p:cNvPicPr>
            <a:picLocks noChangeAspect="1"/>
          </p:cNvPicPr>
          <p:nvPr/>
        </p:nvPicPr>
        <p:blipFill>
          <a:blip r:embed="rId3"/>
          <a:stretch>
            <a:fillRect/>
          </a:stretch>
        </p:blipFill>
        <p:spPr>
          <a:xfrm>
            <a:off x="383361" y="379104"/>
            <a:ext cx="957486" cy="571501"/>
          </a:xfrm>
          <a:prstGeom prst="rect">
            <a:avLst/>
          </a:prstGeom>
          <a:ln w="12700">
            <a:miter lim="400000"/>
          </a:ln>
        </p:spPr>
      </p:pic>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lgn="ctr">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spTree>
    <p:extLst>
      <p:ext uri="{BB962C8B-B14F-4D97-AF65-F5344CB8AC3E}">
        <p14:creationId xmlns:p14="http://schemas.microsoft.com/office/powerpoint/2010/main" val="99286981"/>
      </p:ext>
    </p:extLst>
  </p:cSld>
  <p:clrMapOvr>
    <a:masterClrMapping/>
  </p:clrMapOvr>
  <p:transition spd="med"/>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bullet text</a:t>
            </a:r>
          </a:p>
          <a:p>
            <a:pPr lvl="1"/>
            <a:endParaRPr dirty="0"/>
          </a:p>
          <a:p>
            <a:pPr lvl="2"/>
            <a:endParaRPr dirty="0"/>
          </a:p>
          <a:p>
            <a:pPr lvl="3"/>
            <a:endParaRPr dirty="0"/>
          </a:p>
          <a:p>
            <a:pPr lvl="4"/>
            <a:endParaRPr dirty="0"/>
          </a:p>
        </p:txBody>
      </p:sp>
      <p:sp>
        <p:nvSpPr>
          <p:cNvPr id="4" name="Slide Number"/>
          <p:cNvSpPr txBox="1">
            <a:spLocks noGrp="1"/>
          </p:cNvSpPr>
          <p:nvPr>
            <p:ph type="sldNum" sz="quarter" idx="2"/>
          </p:nvPr>
        </p:nvSpPr>
        <p:spPr>
          <a:xfrm>
            <a:off x="5994692" y="6486708"/>
            <a:ext cx="235642" cy="241092"/>
          </a:xfrm>
          <a:prstGeom prst="rect">
            <a:avLst/>
          </a:prstGeom>
          <a:ln w="12700">
            <a:miter lim="400000"/>
          </a:ln>
        </p:spPr>
        <p:txBody>
          <a:bodyPr wrap="none" lIns="50800" tIns="50800" rIns="50800" bIns="50800" anchor="b">
            <a:spAutoFit/>
          </a:bodyPr>
          <a:lstStyle>
            <a:lvl1pPr defTabSz="292100">
              <a:defRPr sz="900">
                <a:solidFill>
                  <a:srgbClr val="000000"/>
                </a:solidFill>
                <a:latin typeface="Open Sans Light" panose="020B0606030504020204" pitchFamily="34" charset="0"/>
                <a:ea typeface="Open Sans Light" panose="020B0606030504020204" pitchFamily="34" charset="0"/>
                <a:cs typeface="Open Sans Light" panose="020B0606030504020204" pitchFamily="34" charset="0"/>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3966372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Lst>
  <p:transition spd="med"/>
  <p:hf sldNum="0" hdr="0" ftr="0" dt="0"/>
  <p:txStyles>
    <p:titleStyle>
      <a:lvl1pPr marL="0" marR="0" indent="0" algn="l" defTabSz="1219169" rtl="0" eaLnBrk="1" latinLnBrk="0" hangingPunct="1">
        <a:lnSpc>
          <a:spcPct val="80000"/>
        </a:lnSpc>
        <a:spcBef>
          <a:spcPts val="0"/>
        </a:spcBef>
        <a:spcAft>
          <a:spcPts val="0"/>
        </a:spcAft>
        <a:buClrTx/>
        <a:buSzTx/>
        <a:buFontTx/>
        <a:buNone/>
        <a:tabLst/>
        <a:defRPr sz="4250" b="1" i="0" u="none" strike="noStrike" cap="none" spc="-85" baseline="0">
          <a:solidFill>
            <a:srgbClr val="000000"/>
          </a:solidFill>
          <a:uFillTx/>
          <a:latin typeface="Open Sans ExtraBold" panose="020B0606030504020204" pitchFamily="34" charset="0"/>
          <a:ea typeface="Open Sans ExtraBold" panose="020B0606030504020204" pitchFamily="34" charset="0"/>
          <a:cs typeface="Open Sans ExtraBold" panose="020B0606030504020204" pitchFamily="34" charset="0"/>
          <a:sym typeface="Helvetica Neue"/>
        </a:defRPr>
      </a:lvl1pPr>
      <a:lvl2pPr marL="0" marR="0" indent="228600" algn="l" defTabSz="1219169" rtl="0" eaLnBrk="1" latinLnBrk="0" hangingPunct="1">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2pPr>
      <a:lvl3pPr marL="0" marR="0" indent="457200" algn="l" defTabSz="1219169" rtl="0" eaLnBrk="1" latinLnBrk="0" hangingPunct="1">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3pPr>
      <a:lvl4pPr marL="0" marR="0" indent="685800" algn="l" defTabSz="1219169" rtl="0" eaLnBrk="1" latinLnBrk="0" hangingPunct="1">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4pPr>
      <a:lvl5pPr marL="0" marR="0" indent="914400" algn="l" defTabSz="1219169" rtl="0" eaLnBrk="1" latinLnBrk="0" hangingPunct="1">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5pPr>
      <a:lvl6pPr marL="0" marR="0" indent="1143000" algn="l" defTabSz="1219169" rtl="0" eaLnBrk="1" latinLnBrk="0" hangingPunct="1">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6pPr>
      <a:lvl7pPr marL="0" marR="0" indent="1371600" algn="l" defTabSz="1219169" rtl="0" eaLnBrk="1" latinLnBrk="0" hangingPunct="1">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7pPr>
      <a:lvl8pPr marL="0" marR="0" indent="1600200" algn="l" defTabSz="1219169" rtl="0" eaLnBrk="1" latinLnBrk="0" hangingPunct="1">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8pPr>
      <a:lvl9pPr marL="0" marR="0" indent="1828800" algn="l" defTabSz="1219169" rtl="0" eaLnBrk="1" latinLnBrk="0" hangingPunct="1">
        <a:lnSpc>
          <a:spcPct val="80000"/>
        </a:lnSpc>
        <a:spcBef>
          <a:spcPts val="0"/>
        </a:spcBef>
        <a:spcAft>
          <a:spcPts val="0"/>
        </a:spcAft>
        <a:buClrTx/>
        <a:buSzTx/>
        <a:buFontTx/>
        <a:buNone/>
        <a:tabLst/>
        <a:defRPr sz="4250" b="1" i="0" u="none" strike="noStrike" cap="none" spc="-85" baseline="0">
          <a:solidFill>
            <a:srgbClr val="000000"/>
          </a:solidFill>
          <a:uFillTx/>
          <a:latin typeface="+mn-lt"/>
          <a:ea typeface="+mn-ea"/>
          <a:cs typeface="+mn-cs"/>
          <a:sym typeface="Helvetica Neue"/>
        </a:defRPr>
      </a:lvl9pPr>
    </p:titleStyle>
    <p:bodyStyle>
      <a:lvl1pPr marL="304800" marR="0" indent="-304800" algn="l" defTabSz="1219169" rtl="0" eaLnBrk="1" latinLnBrk="0" hangingPunct="1">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1pPr>
      <a:lvl2pPr marL="609600" marR="0" indent="-304800" algn="l" defTabSz="1219169" rtl="0" eaLnBrk="1" latinLnBrk="0" hangingPunct="1">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2pPr>
      <a:lvl3pPr marL="914400" marR="0" indent="-304800" algn="l" defTabSz="1219169" rtl="0" eaLnBrk="1" latinLnBrk="0" hangingPunct="1">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3pPr>
      <a:lvl4pPr marL="1219200" marR="0" indent="-304800" algn="l" defTabSz="1219169" rtl="0" eaLnBrk="1" latinLnBrk="0" hangingPunct="1">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4pPr>
      <a:lvl5pPr marL="1524000" marR="0" indent="-304800" algn="l" defTabSz="1219169" rtl="0" eaLnBrk="1" latinLnBrk="0" hangingPunct="1">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5pPr>
      <a:lvl6pPr marL="1828800" marR="0" indent="-304800" algn="l" defTabSz="1219169" rtl="0" eaLnBrk="1" latinLnBrk="0" hangingPunct="1">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eaLnBrk="1" latinLnBrk="0" hangingPunct="1">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eaLnBrk="1" latinLnBrk="0" hangingPunct="1">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eaLnBrk="1" latinLnBrk="0" hangingPunct="1">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eaLnBrk="1" latinLnBrk="0" hangingPunct="1">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eaLnBrk="1" latinLnBrk="0" hangingPunct="1">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eaLnBrk="1" latinLnBrk="0" hangingPunct="1">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eaLnBrk="1" latinLnBrk="0" hangingPunct="1">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eaLnBrk="1" latinLnBrk="0" hangingPunct="1">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eaLnBrk="1" latinLnBrk="0" hangingPunct="1">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eaLnBrk="1" latinLnBrk="0" hangingPunct="1">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eaLnBrk="1" latinLnBrk="0" hangingPunct="1">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eaLnBrk="1" latinLnBrk="0" hangingPunct="1">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0.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
          <p:cNvSpPr txBox="1"/>
          <p:nvPr/>
        </p:nvSpPr>
        <p:spPr>
          <a:xfrm>
            <a:off x="600671" y="3377424"/>
            <a:ext cx="10985501" cy="95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lIns="50800" tIns="50800" rIns="50800" bIns="50800" anchorCtr="0">
            <a:normAutofit/>
          </a:bodyPr>
          <a:lstStyle/>
          <a:p>
            <a:pPr lvl="0" indent="0" defTabSz="412750" hangingPunct="1">
              <a:lnSpc>
                <a:spcPct val="90000"/>
              </a:lnSpc>
              <a:spcAft>
                <a:spcPts val="600"/>
              </a:spcAft>
            </a:pPr>
            <a:r>
              <a:rPr lang="en-US" sz="2500" b="0" cap="none" dirty="0">
                <a:solidFill>
                  <a:srgbClr val="FFFFFF"/>
                </a:solidFill>
              </a:rPr>
              <a:t>Topic - 10</a:t>
            </a:r>
            <a:endParaRPr sz="2500" dirty="0">
              <a:solidFill>
                <a:srgbClr val="FFFFFF"/>
              </a:solidFill>
            </a:endParaRPr>
          </a:p>
          <a:p>
            <a:pPr lvl="0" indent="0" defTabSz="412750" hangingPunct="1">
              <a:lnSpc>
                <a:spcPct val="90000"/>
              </a:lnSpc>
              <a:spcAft>
                <a:spcPts val="600"/>
              </a:spcAft>
            </a:pPr>
            <a:r>
              <a:rPr lang="en-US" sz="2500" b="1" cap="none" dirty="0">
                <a:solidFill>
                  <a:srgbClr val="FFFFFF"/>
                </a:solidFill>
              </a:rPr>
              <a:t>Deploying the New System</a:t>
            </a:r>
          </a:p>
        </p:txBody>
      </p:sp>
      <p:sp>
        <p:nvSpPr>
          <p:cNvPr id="68" name="Google Shape;68;p1"/>
          <p:cNvSpPr txBox="1"/>
          <p:nvPr/>
        </p:nvSpPr>
        <p:spPr>
          <a:xfrm>
            <a:off x="603248" y="1287496"/>
            <a:ext cx="10985502" cy="1958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lIns="50800" tIns="50800" rIns="50800" bIns="50800" anchor="b" anchorCtr="0">
            <a:normAutofit/>
          </a:bodyPr>
          <a:lstStyle/>
          <a:p>
            <a:pPr lvl="0" defTabSz="1219169" hangingPunct="1">
              <a:lnSpc>
                <a:spcPct val="80000"/>
              </a:lnSpc>
              <a:spcAft>
                <a:spcPts val="600"/>
              </a:spcAft>
            </a:pPr>
            <a:r>
              <a:rPr lang="en-US" sz="5100" cap="all" dirty="0">
                <a:solidFill>
                  <a:srgbClr val="FFFFFF"/>
                </a:solidFill>
                <a:latin typeface="Open Sans Semibold"/>
                <a:ea typeface="Open Sans Semibold"/>
                <a:cs typeface="Open Sans Semibold"/>
                <a:sym typeface="Open Sans Semibold"/>
              </a:rPr>
              <a:t>Information Systems </a:t>
            </a:r>
            <a:br>
              <a:rPr lang="en-US" sz="5100" cap="all" dirty="0">
                <a:solidFill>
                  <a:srgbClr val="FFFFFF"/>
                </a:solidFill>
                <a:latin typeface="Open Sans Semibold"/>
                <a:ea typeface="Open Sans Semibold"/>
                <a:cs typeface="Open Sans Semibold"/>
                <a:sym typeface="Open Sans Semibold"/>
              </a:rPr>
            </a:br>
            <a:r>
              <a:rPr lang="en-US" sz="5100" cap="all" dirty="0">
                <a:solidFill>
                  <a:srgbClr val="FFFFFF"/>
                </a:solidFill>
                <a:latin typeface="Open Sans Semibold"/>
                <a:ea typeface="Open Sans Semibold"/>
                <a:cs typeface="Open Sans Semibold"/>
                <a:sym typeface="Open Sans Semibold"/>
              </a:rPr>
              <a:t>Analysis and Design</a:t>
            </a:r>
            <a:endParaRPr sz="5100" cap="all" dirty="0">
              <a:solidFill>
                <a:srgbClr val="FFFFFF"/>
              </a:solidFill>
              <a:latin typeface="Open Sans Semibold"/>
              <a:ea typeface="Open Sans Semibold"/>
              <a:cs typeface="Open Sans Semibold"/>
              <a:sym typeface="Open Sans Semibold"/>
            </a:endParaRPr>
          </a:p>
        </p:txBody>
      </p:sp>
      <p:sp>
        <p:nvSpPr>
          <p:cNvPr id="74" name="Text Placeholder 3">
            <a:extLst>
              <a:ext uri="{FF2B5EF4-FFF2-40B4-BE49-F238E27FC236}">
                <a16:creationId xmlns:a16="http://schemas.microsoft.com/office/drawing/2014/main" id="{EAA3C095-AD5E-D7FE-A6E3-9989865F5467}"/>
              </a:ext>
            </a:extLst>
          </p:cNvPr>
          <p:cNvSpPr>
            <a:spLocks noGrp="1"/>
          </p:cNvSpPr>
          <p:nvPr>
            <p:ph type="body" sz="quarter" idx="11"/>
          </p:nvPr>
        </p:nvSpPr>
        <p:spPr>
          <a:xfrm>
            <a:off x="4748891" y="5753793"/>
            <a:ext cx="2689060" cy="372944"/>
          </a:xfrm>
        </p:spPr>
        <p:txBody>
          <a:bodyPr>
            <a:normAutofit/>
          </a:bodyPr>
          <a:lstStyle/>
          <a:p>
            <a:r>
              <a:rPr lang="en-US" dirty="0"/>
              <a:t>Dr. Dina Fitria Murad, S.Kom., M.Kom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itle 1">
            <a:extLst>
              <a:ext uri="{FF2B5EF4-FFF2-40B4-BE49-F238E27FC236}">
                <a16:creationId xmlns:a16="http://schemas.microsoft.com/office/drawing/2014/main" id="{4FF1FDFD-1DFA-55E9-A2BC-9441621F026D}"/>
              </a:ext>
            </a:extLst>
          </p:cNvPr>
          <p:cNvSpPr>
            <a:spLocks noGrp="1"/>
          </p:cNvSpPr>
          <p:nvPr>
            <p:ph type="title"/>
          </p:nvPr>
        </p:nvSpPr>
        <p:spPr>
          <a:xfrm>
            <a:off x="1083689" y="827543"/>
            <a:ext cx="7357785" cy="396825"/>
          </a:xfrm>
        </p:spPr>
        <p:txBody>
          <a:bodyPr>
            <a:noAutofit/>
          </a:bodyPr>
          <a:lstStyle/>
          <a:p>
            <a:pPr>
              <a:lnSpc>
                <a:spcPct val="115000"/>
              </a:lnSpc>
            </a:pPr>
            <a:r>
              <a:rPr lang="en-US" altLang="en-US" sz="1800" dirty="0"/>
              <a:t>Integration Testing</a:t>
            </a:r>
          </a:p>
        </p:txBody>
      </p:sp>
      <p:graphicFrame>
        <p:nvGraphicFramePr>
          <p:cNvPr id="3" name="Content Placeholder 2">
            <a:extLst>
              <a:ext uri="{FF2B5EF4-FFF2-40B4-BE49-F238E27FC236}">
                <a16:creationId xmlns:a16="http://schemas.microsoft.com/office/drawing/2014/main" id="{96EE5C1A-8A9B-10F3-D890-DF72044CB250}"/>
              </a:ext>
            </a:extLst>
          </p:cNvPr>
          <p:cNvGraphicFramePr>
            <a:graphicFrameLocks noGrp="1"/>
          </p:cNvGraphicFramePr>
          <p:nvPr>
            <p:ph sz="quarter" idx="11"/>
            <p:extLst>
              <p:ext uri="{D42A27DB-BD31-4B8C-83A1-F6EECF244321}">
                <p14:modId xmlns:p14="http://schemas.microsoft.com/office/powerpoint/2010/main" val="1964788923"/>
              </p:ext>
            </p:extLst>
          </p:nvPr>
        </p:nvGraphicFramePr>
        <p:xfrm>
          <a:off x="1286624" y="1659827"/>
          <a:ext cx="8771776" cy="4370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tle 1">
            <a:extLst>
              <a:ext uri="{FF2B5EF4-FFF2-40B4-BE49-F238E27FC236}">
                <a16:creationId xmlns:a16="http://schemas.microsoft.com/office/drawing/2014/main" id="{1130102D-A3AC-EB01-BFFF-1F70DAF09222}"/>
              </a:ext>
            </a:extLst>
          </p:cNvPr>
          <p:cNvSpPr>
            <a:spLocks noGrp="1"/>
          </p:cNvSpPr>
          <p:nvPr>
            <p:ph type="title"/>
          </p:nvPr>
        </p:nvSpPr>
        <p:spPr>
          <a:xfrm>
            <a:off x="1083689" y="812045"/>
            <a:ext cx="7357785" cy="365829"/>
          </a:xfrm>
        </p:spPr>
        <p:txBody>
          <a:bodyPr>
            <a:noAutofit/>
          </a:bodyPr>
          <a:lstStyle/>
          <a:p>
            <a:pPr>
              <a:lnSpc>
                <a:spcPct val="115000"/>
              </a:lnSpc>
            </a:pPr>
            <a:r>
              <a:rPr lang="en-US" sz="1800" dirty="0"/>
              <a:t>Integration Testing</a:t>
            </a:r>
            <a:endParaRPr lang="en-US" altLang="en-US" sz="1800" dirty="0"/>
          </a:p>
        </p:txBody>
      </p:sp>
      <p:graphicFrame>
        <p:nvGraphicFramePr>
          <p:cNvPr id="3" name="Content Placeholder 2">
            <a:extLst>
              <a:ext uri="{FF2B5EF4-FFF2-40B4-BE49-F238E27FC236}">
                <a16:creationId xmlns:a16="http://schemas.microsoft.com/office/drawing/2014/main" id="{43B94EF9-70FC-A300-92E5-FD810E4B2D7D}"/>
              </a:ext>
            </a:extLst>
          </p:cNvPr>
          <p:cNvGraphicFramePr>
            <a:graphicFrameLocks noGrp="1"/>
          </p:cNvGraphicFramePr>
          <p:nvPr>
            <p:ph sz="quarter" idx="11"/>
            <p:extLst>
              <p:ext uri="{D42A27DB-BD31-4B8C-83A1-F6EECF244321}">
                <p14:modId xmlns:p14="http://schemas.microsoft.com/office/powerpoint/2010/main" val="1986372155"/>
              </p:ext>
            </p:extLst>
          </p:nvPr>
        </p:nvGraphicFramePr>
        <p:xfrm>
          <a:off x="1083689" y="1473846"/>
          <a:ext cx="8835226" cy="2927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439" name="Group 5">
            <a:extLst>
              <a:ext uri="{FF2B5EF4-FFF2-40B4-BE49-F238E27FC236}">
                <a16:creationId xmlns:a16="http://schemas.microsoft.com/office/drawing/2014/main" id="{94E1E971-419A-844A-30C5-462128100D9D}"/>
              </a:ext>
            </a:extLst>
          </p:cNvPr>
          <p:cNvGrpSpPr>
            <a:grpSpLocks/>
          </p:cNvGrpSpPr>
          <p:nvPr/>
        </p:nvGrpSpPr>
        <p:grpSpPr bwMode="auto">
          <a:xfrm>
            <a:off x="2410885" y="4686300"/>
            <a:ext cx="9537700" cy="2074333"/>
            <a:chOff x="1808288" y="3514821"/>
            <a:chExt cx="7152835" cy="1555326"/>
          </a:xfrm>
        </p:grpSpPr>
        <p:pic>
          <p:nvPicPr>
            <p:cNvPr id="18440" name="Picture 4">
              <a:extLst>
                <a:ext uri="{FF2B5EF4-FFF2-40B4-BE49-F238E27FC236}">
                  <a16:creationId xmlns:a16="http://schemas.microsoft.com/office/drawing/2014/main" id="{501DDC21-41D8-A4DB-B529-0E85453D5BB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08288" y="3514821"/>
              <a:ext cx="7152835" cy="155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08636878-A53F-1F8F-95E3-F468DF29CE06}"/>
                </a:ext>
              </a:extLst>
            </p:cNvPr>
            <p:cNvSpPr/>
            <p:nvPr/>
          </p:nvSpPr>
          <p:spPr>
            <a:xfrm>
              <a:off x="1827337" y="3614807"/>
              <a:ext cx="936567" cy="287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1">
            <a:extLst>
              <a:ext uri="{FF2B5EF4-FFF2-40B4-BE49-F238E27FC236}">
                <a16:creationId xmlns:a16="http://schemas.microsoft.com/office/drawing/2014/main" id="{C89AC0A2-9512-09A2-2532-EDBDFFEF7BCB}"/>
              </a:ext>
            </a:extLst>
          </p:cNvPr>
          <p:cNvSpPr>
            <a:spLocks noGrp="1"/>
          </p:cNvSpPr>
          <p:nvPr>
            <p:ph type="title"/>
          </p:nvPr>
        </p:nvSpPr>
        <p:spPr>
          <a:xfrm>
            <a:off x="1083689" y="805913"/>
            <a:ext cx="9625640" cy="385258"/>
          </a:xfrm>
        </p:spPr>
        <p:txBody>
          <a:bodyPr>
            <a:noAutofit/>
          </a:bodyPr>
          <a:lstStyle/>
          <a:p>
            <a:pPr>
              <a:lnSpc>
                <a:spcPct val="115000"/>
              </a:lnSpc>
            </a:pPr>
            <a:r>
              <a:rPr lang="en-US" altLang="en-US" sz="1800" dirty="0"/>
              <a:t>System, Performance, and Stress Testing</a:t>
            </a:r>
          </a:p>
        </p:txBody>
      </p:sp>
      <p:graphicFrame>
        <p:nvGraphicFramePr>
          <p:cNvPr id="3" name="Content Placeholder 2">
            <a:extLst>
              <a:ext uri="{FF2B5EF4-FFF2-40B4-BE49-F238E27FC236}">
                <a16:creationId xmlns:a16="http://schemas.microsoft.com/office/drawing/2014/main" id="{5DC9D682-5CE4-7135-08FD-BAE5FD5B8EB6}"/>
              </a:ext>
            </a:extLst>
          </p:cNvPr>
          <p:cNvGraphicFramePr>
            <a:graphicFrameLocks noGrp="1"/>
          </p:cNvGraphicFramePr>
          <p:nvPr>
            <p:ph sz="quarter" idx="11"/>
            <p:extLst>
              <p:ext uri="{D42A27DB-BD31-4B8C-83A1-F6EECF244321}">
                <p14:modId xmlns:p14="http://schemas.microsoft.com/office/powerpoint/2010/main" val="3768504447"/>
              </p:ext>
            </p:extLst>
          </p:nvPr>
        </p:nvGraphicFramePr>
        <p:xfrm>
          <a:off x="1083689" y="1549830"/>
          <a:ext cx="10197885" cy="4726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a:extLst>
              <a:ext uri="{FF2B5EF4-FFF2-40B4-BE49-F238E27FC236}">
                <a16:creationId xmlns:a16="http://schemas.microsoft.com/office/drawing/2014/main" id="{3DC48261-FF2A-4696-A7CF-87B6CED745DA}"/>
              </a:ext>
            </a:extLst>
          </p:cNvPr>
          <p:cNvSpPr>
            <a:spLocks noGrp="1"/>
          </p:cNvSpPr>
          <p:nvPr>
            <p:ph type="title"/>
          </p:nvPr>
        </p:nvSpPr>
        <p:spPr>
          <a:xfrm>
            <a:off x="1083689" y="827544"/>
            <a:ext cx="7357785" cy="319332"/>
          </a:xfrm>
        </p:spPr>
        <p:txBody>
          <a:bodyPr>
            <a:noAutofit/>
          </a:bodyPr>
          <a:lstStyle/>
          <a:p>
            <a:pPr>
              <a:lnSpc>
                <a:spcPct val="115000"/>
              </a:lnSpc>
            </a:pPr>
            <a:r>
              <a:rPr lang="en-US" altLang="en-US" sz="1800" dirty="0"/>
              <a:t>Type of Test</a:t>
            </a:r>
          </a:p>
        </p:txBody>
      </p:sp>
      <p:sp>
        <p:nvSpPr>
          <p:cNvPr id="5" name="Content Placeholder 4">
            <a:extLst>
              <a:ext uri="{FF2B5EF4-FFF2-40B4-BE49-F238E27FC236}">
                <a16:creationId xmlns:a16="http://schemas.microsoft.com/office/drawing/2014/main" id="{716C530A-CEB8-5669-ACFA-9064CE896437}"/>
              </a:ext>
            </a:extLst>
          </p:cNvPr>
          <p:cNvSpPr>
            <a:spLocks noGrp="1"/>
          </p:cNvSpPr>
          <p:nvPr>
            <p:ph sz="quarter" idx="11"/>
          </p:nvPr>
        </p:nvSpPr>
        <p:spPr/>
        <p:txBody>
          <a:bodyPr/>
          <a:lstStyle/>
          <a:p>
            <a:endParaRPr lang="en-ID"/>
          </a:p>
        </p:txBody>
      </p:sp>
      <p:grpSp>
        <p:nvGrpSpPr>
          <p:cNvPr id="20487" name="Group 3">
            <a:extLst>
              <a:ext uri="{FF2B5EF4-FFF2-40B4-BE49-F238E27FC236}">
                <a16:creationId xmlns:a16="http://schemas.microsoft.com/office/drawing/2014/main" id="{B2897C88-687A-9BE8-F664-E6C10C2195D3}"/>
              </a:ext>
            </a:extLst>
          </p:cNvPr>
          <p:cNvGrpSpPr>
            <a:grpSpLocks/>
          </p:cNvGrpSpPr>
          <p:nvPr/>
        </p:nvGrpSpPr>
        <p:grpSpPr bwMode="auto">
          <a:xfrm>
            <a:off x="1327150" y="1353444"/>
            <a:ext cx="9537700" cy="4953000"/>
            <a:chOff x="1691680" y="1345361"/>
            <a:chExt cx="7153275" cy="3714750"/>
          </a:xfrm>
        </p:grpSpPr>
        <p:pic>
          <p:nvPicPr>
            <p:cNvPr id="20489" name="Picture 2">
              <a:extLst>
                <a:ext uri="{FF2B5EF4-FFF2-40B4-BE49-F238E27FC236}">
                  <a16:creationId xmlns:a16="http://schemas.microsoft.com/office/drawing/2014/main" id="{401315AB-F62B-CC28-337F-1EF2305F59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45361"/>
              <a:ext cx="71532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92D9B7E-BB16-08F3-0EE7-6E407FA814C3}"/>
                </a:ext>
              </a:extLst>
            </p:cNvPr>
            <p:cNvSpPr/>
            <p:nvPr/>
          </p:nvSpPr>
          <p:spPr>
            <a:xfrm>
              <a:off x="1807568" y="1419973"/>
              <a:ext cx="935037" cy="287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
        <p:nvSpPr>
          <p:cNvPr id="13" name="TextBox 12">
            <a:extLst>
              <a:ext uri="{FF2B5EF4-FFF2-40B4-BE49-F238E27FC236}">
                <a16:creationId xmlns:a16="http://schemas.microsoft.com/office/drawing/2014/main" id="{EC1E2522-1782-6EE8-476A-2632315D74C5}"/>
              </a:ext>
            </a:extLst>
          </p:cNvPr>
          <p:cNvSpPr txBox="1"/>
          <p:nvPr/>
        </p:nvSpPr>
        <p:spPr>
          <a:xfrm>
            <a:off x="4187663" y="6367072"/>
            <a:ext cx="6677187" cy="307777"/>
          </a:xfrm>
          <a:prstGeom prst="rect">
            <a:avLst/>
          </a:prstGeom>
          <a:noFill/>
        </p:spPr>
        <p:txBody>
          <a:bodyPr wrap="square">
            <a:spAutoFit/>
          </a:bodyPr>
          <a:lstStyle/>
          <a:p>
            <a:pPr algn="r">
              <a:defRPr/>
            </a:pPr>
            <a:r>
              <a:rPr lang="en-US" sz="1400" dirty="0">
                <a:latin typeface="Calibri" panose="020F0502020204030204" pitchFamily="34" charset="0"/>
              </a:rPr>
              <a:t>Source: </a:t>
            </a:r>
            <a:r>
              <a:rPr lang="en-US" sz="1400" dirty="0" err="1">
                <a:latin typeface="Calibri" panose="020F0502020204030204" pitchFamily="34" charset="0"/>
              </a:rPr>
              <a:t>Satzinger</a:t>
            </a:r>
            <a:r>
              <a:rPr lang="en-US" sz="1400" dirty="0">
                <a:latin typeface="Calibri" panose="020F0502020204030204" pitchFamily="34" charset="0"/>
              </a:rPr>
              <a:t>, John W., Jackson, Robert B., </a:t>
            </a:r>
            <a:r>
              <a:rPr lang="en-US" sz="1400" dirty="0" err="1">
                <a:latin typeface="Calibri" panose="020F0502020204030204" pitchFamily="34" charset="0"/>
              </a:rPr>
              <a:t>Burd</a:t>
            </a:r>
            <a:r>
              <a:rPr lang="en-US" sz="1400" dirty="0">
                <a:latin typeface="Calibri" panose="020F0502020204030204" pitchFamily="34" charset="0"/>
              </a:rPr>
              <a:t>, Stephen D. (2016)</a:t>
            </a:r>
            <a:endParaRPr lang="en-US" sz="1400" dirty="0"/>
          </a:p>
        </p:txBody>
      </p:sp>
      <p:sp>
        <p:nvSpPr>
          <p:cNvPr id="2" name="TextBox 1">
            <a:extLst>
              <a:ext uri="{FF2B5EF4-FFF2-40B4-BE49-F238E27FC236}">
                <a16:creationId xmlns:a16="http://schemas.microsoft.com/office/drawing/2014/main" id="{0FC73A56-1A80-D572-AC7D-D2B26E518D96}"/>
              </a:ext>
            </a:extLst>
          </p:cNvPr>
          <p:cNvSpPr txBox="1"/>
          <p:nvPr/>
        </p:nvSpPr>
        <p:spPr>
          <a:xfrm>
            <a:off x="1481667" y="1527804"/>
            <a:ext cx="1248833"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r"/>
            <a:r>
              <a:rPr lang="en-US" sz="1600" i="1" dirty="0">
                <a:latin typeface="Calibri" panose="020F0502020204030204" pitchFamily="34" charset="0"/>
              </a:rPr>
              <a:t>Figure 10-2</a:t>
            </a:r>
            <a:endParaRPr lang="en-ID" sz="1600" i="1"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a:extLst>
              <a:ext uri="{FF2B5EF4-FFF2-40B4-BE49-F238E27FC236}">
                <a16:creationId xmlns:a16="http://schemas.microsoft.com/office/drawing/2014/main" id="{1156ABFA-3E06-B50F-6D94-7905013B401A}"/>
              </a:ext>
            </a:extLst>
          </p:cNvPr>
          <p:cNvSpPr>
            <a:spLocks noGrp="1"/>
          </p:cNvSpPr>
          <p:nvPr>
            <p:ph type="title"/>
          </p:nvPr>
        </p:nvSpPr>
        <p:spPr>
          <a:xfrm>
            <a:off x="1083689" y="821411"/>
            <a:ext cx="7357785" cy="323266"/>
          </a:xfrm>
        </p:spPr>
        <p:txBody>
          <a:bodyPr>
            <a:noAutofit/>
          </a:bodyPr>
          <a:lstStyle/>
          <a:p>
            <a:pPr>
              <a:lnSpc>
                <a:spcPct val="115000"/>
              </a:lnSpc>
            </a:pPr>
            <a:r>
              <a:rPr lang="en-US" altLang="en-US" sz="1800" dirty="0"/>
              <a:t>User Acceptance Testing (UAT)</a:t>
            </a:r>
          </a:p>
        </p:txBody>
      </p:sp>
      <p:graphicFrame>
        <p:nvGraphicFramePr>
          <p:cNvPr id="3" name="Content Placeholder 2">
            <a:extLst>
              <a:ext uri="{FF2B5EF4-FFF2-40B4-BE49-F238E27FC236}">
                <a16:creationId xmlns:a16="http://schemas.microsoft.com/office/drawing/2014/main" id="{6F4042F9-704A-7ACA-F688-A028AA55C0E2}"/>
              </a:ext>
            </a:extLst>
          </p:cNvPr>
          <p:cNvGraphicFramePr>
            <a:graphicFrameLocks noGrp="1"/>
          </p:cNvGraphicFramePr>
          <p:nvPr>
            <p:ph sz="quarter" idx="11"/>
            <p:extLst>
              <p:ext uri="{D42A27DB-BD31-4B8C-83A1-F6EECF244321}">
                <p14:modId xmlns:p14="http://schemas.microsoft.com/office/powerpoint/2010/main" val="4029388346"/>
              </p:ext>
            </p:extLst>
          </p:nvPr>
        </p:nvGraphicFramePr>
        <p:xfrm>
          <a:off x="1534331" y="1875295"/>
          <a:ext cx="9174997" cy="3983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a:extLst>
              <a:ext uri="{FF2B5EF4-FFF2-40B4-BE49-F238E27FC236}">
                <a16:creationId xmlns:a16="http://schemas.microsoft.com/office/drawing/2014/main" id="{368D45A9-2FB0-E8E4-3AAE-0AB912D53095}"/>
              </a:ext>
            </a:extLst>
          </p:cNvPr>
          <p:cNvSpPr>
            <a:spLocks noGrp="1"/>
          </p:cNvSpPr>
          <p:nvPr>
            <p:ph type="title"/>
          </p:nvPr>
        </p:nvSpPr>
        <p:spPr>
          <a:xfrm>
            <a:off x="1083689" y="852407"/>
            <a:ext cx="7357785" cy="338763"/>
          </a:xfrm>
        </p:spPr>
        <p:txBody>
          <a:bodyPr>
            <a:noAutofit/>
          </a:bodyPr>
          <a:lstStyle/>
          <a:p>
            <a:pPr>
              <a:lnSpc>
                <a:spcPct val="115000"/>
              </a:lnSpc>
            </a:pPr>
            <a:r>
              <a:rPr lang="en-US" altLang="en-US" sz="1800" dirty="0"/>
              <a:t>User Acceptance Testing (UAT)</a:t>
            </a:r>
          </a:p>
        </p:txBody>
      </p:sp>
      <p:graphicFrame>
        <p:nvGraphicFramePr>
          <p:cNvPr id="3" name="Content Placeholder 2">
            <a:extLst>
              <a:ext uri="{FF2B5EF4-FFF2-40B4-BE49-F238E27FC236}">
                <a16:creationId xmlns:a16="http://schemas.microsoft.com/office/drawing/2014/main" id="{A070ABF4-9401-81BF-CF1D-0060021A5664}"/>
              </a:ext>
            </a:extLst>
          </p:cNvPr>
          <p:cNvGraphicFramePr>
            <a:graphicFrameLocks noGrp="1"/>
          </p:cNvGraphicFramePr>
          <p:nvPr>
            <p:ph sz="quarter" idx="11"/>
            <p:extLst>
              <p:ext uri="{D42A27DB-BD31-4B8C-83A1-F6EECF244321}">
                <p14:modId xmlns:p14="http://schemas.microsoft.com/office/powerpoint/2010/main" val="3065848498"/>
              </p:ext>
            </p:extLst>
          </p:nvPr>
        </p:nvGraphicFramePr>
        <p:xfrm>
          <a:off x="1584004" y="1490134"/>
          <a:ext cx="6723088" cy="1938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2535" name="Group 3">
            <a:extLst>
              <a:ext uri="{FF2B5EF4-FFF2-40B4-BE49-F238E27FC236}">
                <a16:creationId xmlns:a16="http://schemas.microsoft.com/office/drawing/2014/main" id="{B8572537-5DFC-854F-BD5F-C383CBF98A20}"/>
              </a:ext>
            </a:extLst>
          </p:cNvPr>
          <p:cNvGrpSpPr>
            <a:grpSpLocks/>
          </p:cNvGrpSpPr>
          <p:nvPr/>
        </p:nvGrpSpPr>
        <p:grpSpPr bwMode="auto">
          <a:xfrm>
            <a:off x="2787612" y="3849708"/>
            <a:ext cx="8424480" cy="2745317"/>
            <a:chOff x="1800642" y="2889629"/>
            <a:chExt cx="6318619" cy="2058385"/>
          </a:xfrm>
        </p:grpSpPr>
        <p:pic>
          <p:nvPicPr>
            <p:cNvPr id="22536" name="Picture 2">
              <a:extLst>
                <a:ext uri="{FF2B5EF4-FFF2-40B4-BE49-F238E27FC236}">
                  <a16:creationId xmlns:a16="http://schemas.microsoft.com/office/drawing/2014/main" id="{7F805637-962A-623F-DF6F-144C82E6A39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00642" y="2903105"/>
              <a:ext cx="6318619" cy="2044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329EB05C-3D8C-9105-4721-83AFC2D3D4D2}"/>
                </a:ext>
              </a:extLst>
            </p:cNvPr>
            <p:cNvSpPr/>
            <p:nvPr/>
          </p:nvSpPr>
          <p:spPr>
            <a:xfrm>
              <a:off x="1800642" y="2889629"/>
              <a:ext cx="790717" cy="2872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
        <p:nvSpPr>
          <p:cNvPr id="2" name="TextBox 1">
            <a:extLst>
              <a:ext uri="{FF2B5EF4-FFF2-40B4-BE49-F238E27FC236}">
                <a16:creationId xmlns:a16="http://schemas.microsoft.com/office/drawing/2014/main" id="{E9C8C9FA-3B26-32A3-FA82-DC228E9123A1}"/>
              </a:ext>
            </a:extLst>
          </p:cNvPr>
          <p:cNvSpPr txBox="1"/>
          <p:nvPr/>
        </p:nvSpPr>
        <p:spPr>
          <a:xfrm>
            <a:off x="2655017" y="3956044"/>
            <a:ext cx="124883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r"/>
            <a:r>
              <a:rPr lang="en-US" sz="1200" i="1" dirty="0">
                <a:latin typeface="Calibri" panose="020F0502020204030204" pitchFamily="34" charset="0"/>
              </a:rPr>
              <a:t>Figure 10-3</a:t>
            </a:r>
            <a:endParaRPr lang="en-ID" sz="1200" i="1"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4"/>
          <p:cNvSpPr txBox="1"/>
          <p:nvPr/>
        </p:nvSpPr>
        <p:spPr>
          <a:xfrm>
            <a:off x="603248" y="2266950"/>
            <a:ext cx="10985502" cy="2324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lIns="50800" tIns="50800" rIns="50800" bIns="50800" anchor="ctr" anchorCtr="0">
            <a:normAutofit/>
          </a:bodyPr>
          <a:lstStyle/>
          <a:p>
            <a:pPr lvl="0" defTabSz="1219169" hangingPunct="1">
              <a:lnSpc>
                <a:spcPct val="80000"/>
              </a:lnSpc>
              <a:spcAft>
                <a:spcPts val="600"/>
              </a:spcAft>
            </a:pPr>
            <a:r>
              <a:rPr kumimoji="0" lang="en-US" sz="3900" b="0" i="0" u="none" strike="noStrike" cap="all" spc="0" normalizeH="0" baseline="0" dirty="0">
                <a:ln>
                  <a:noFill/>
                </a:ln>
                <a:solidFill>
                  <a:srgbClr val="FFFFFF"/>
                </a:solidFill>
                <a:effectLst/>
                <a:uFillTx/>
                <a:latin typeface="Open Sans Semibold"/>
                <a:ea typeface="Open Sans Semibold"/>
                <a:cs typeface="Open Sans Semibold"/>
                <a:sym typeface="Open Sans Semibold"/>
              </a:rPr>
              <a:t>Deployment Activities</a:t>
            </a:r>
          </a:p>
        </p:txBody>
      </p:sp>
    </p:spTree>
    <p:extLst>
      <p:ext uri="{BB962C8B-B14F-4D97-AF65-F5344CB8AC3E}">
        <p14:creationId xmlns:p14="http://schemas.microsoft.com/office/powerpoint/2010/main" val="285456637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a:extLst>
              <a:ext uri="{FF2B5EF4-FFF2-40B4-BE49-F238E27FC236}">
                <a16:creationId xmlns:a16="http://schemas.microsoft.com/office/drawing/2014/main" id="{1D394788-0684-D2BD-BD51-CF0C04C41981}"/>
              </a:ext>
            </a:extLst>
          </p:cNvPr>
          <p:cNvSpPr>
            <a:spLocks noGrp="1"/>
          </p:cNvSpPr>
          <p:nvPr>
            <p:ph type="title"/>
          </p:nvPr>
        </p:nvSpPr>
        <p:spPr>
          <a:xfrm>
            <a:off x="1114686" y="781047"/>
            <a:ext cx="7357785" cy="350330"/>
          </a:xfrm>
        </p:spPr>
        <p:txBody>
          <a:bodyPr>
            <a:noAutofit/>
          </a:bodyPr>
          <a:lstStyle/>
          <a:p>
            <a:pPr>
              <a:lnSpc>
                <a:spcPct val="115000"/>
              </a:lnSpc>
            </a:pPr>
            <a:r>
              <a:rPr lang="en-US" altLang="en-US" sz="1800" dirty="0"/>
              <a:t>Deployment Activities </a:t>
            </a:r>
          </a:p>
        </p:txBody>
      </p:sp>
      <p:graphicFrame>
        <p:nvGraphicFramePr>
          <p:cNvPr id="3" name="Content Placeholder 2">
            <a:extLst>
              <a:ext uri="{FF2B5EF4-FFF2-40B4-BE49-F238E27FC236}">
                <a16:creationId xmlns:a16="http://schemas.microsoft.com/office/drawing/2014/main" id="{05F21F52-33FD-5FD8-8821-43E9A5512E84}"/>
              </a:ext>
            </a:extLst>
          </p:cNvPr>
          <p:cNvGraphicFramePr>
            <a:graphicFrameLocks noGrp="1"/>
          </p:cNvGraphicFramePr>
          <p:nvPr>
            <p:ph sz="quarter" idx="11"/>
            <p:extLst>
              <p:ext uri="{D42A27DB-BD31-4B8C-83A1-F6EECF244321}">
                <p14:modId xmlns:p14="http://schemas.microsoft.com/office/powerpoint/2010/main" val="429934422"/>
              </p:ext>
            </p:extLst>
          </p:nvPr>
        </p:nvGraphicFramePr>
        <p:xfrm>
          <a:off x="1813302" y="1596324"/>
          <a:ext cx="8555064" cy="4277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a:extLst>
              <a:ext uri="{FF2B5EF4-FFF2-40B4-BE49-F238E27FC236}">
                <a16:creationId xmlns:a16="http://schemas.microsoft.com/office/drawing/2014/main" id="{5C904884-0D87-42A5-4DAE-494F614A9D74}"/>
              </a:ext>
            </a:extLst>
          </p:cNvPr>
          <p:cNvSpPr>
            <a:spLocks noGrp="1"/>
          </p:cNvSpPr>
          <p:nvPr>
            <p:ph type="title"/>
          </p:nvPr>
        </p:nvSpPr>
        <p:spPr>
          <a:xfrm>
            <a:off x="1083689" y="802289"/>
            <a:ext cx="7357785" cy="342387"/>
          </a:xfrm>
        </p:spPr>
        <p:txBody>
          <a:bodyPr>
            <a:noAutofit/>
          </a:bodyPr>
          <a:lstStyle/>
          <a:p>
            <a:pPr>
              <a:lnSpc>
                <a:spcPct val="115000"/>
              </a:lnSpc>
            </a:pPr>
            <a:r>
              <a:rPr lang="en-US" altLang="en-US" sz="1800" dirty="0"/>
              <a:t>SDLC Deployment Activities</a:t>
            </a:r>
          </a:p>
        </p:txBody>
      </p:sp>
      <p:sp>
        <p:nvSpPr>
          <p:cNvPr id="4" name="Content Placeholder 3">
            <a:extLst>
              <a:ext uri="{FF2B5EF4-FFF2-40B4-BE49-F238E27FC236}">
                <a16:creationId xmlns:a16="http://schemas.microsoft.com/office/drawing/2014/main" id="{16E1BEBC-6515-7BEC-AAF9-766DA457E7F6}"/>
              </a:ext>
            </a:extLst>
          </p:cNvPr>
          <p:cNvSpPr>
            <a:spLocks noGrp="1"/>
          </p:cNvSpPr>
          <p:nvPr>
            <p:ph sz="quarter" idx="11"/>
          </p:nvPr>
        </p:nvSpPr>
        <p:spPr/>
        <p:txBody>
          <a:bodyPr/>
          <a:lstStyle/>
          <a:p>
            <a:endParaRPr lang="en-ID"/>
          </a:p>
        </p:txBody>
      </p:sp>
      <p:grpSp>
        <p:nvGrpSpPr>
          <p:cNvPr id="24582" name="Group 4">
            <a:extLst>
              <a:ext uri="{FF2B5EF4-FFF2-40B4-BE49-F238E27FC236}">
                <a16:creationId xmlns:a16="http://schemas.microsoft.com/office/drawing/2014/main" id="{21A02049-64D7-2A8F-5094-7B0661CCAF6C}"/>
              </a:ext>
            </a:extLst>
          </p:cNvPr>
          <p:cNvGrpSpPr>
            <a:grpSpLocks/>
          </p:cNvGrpSpPr>
          <p:nvPr/>
        </p:nvGrpSpPr>
        <p:grpSpPr bwMode="auto">
          <a:xfrm>
            <a:off x="959675" y="1468710"/>
            <a:ext cx="10633057" cy="4305300"/>
            <a:chOff x="777111" y="1393826"/>
            <a:chExt cx="8239125" cy="3228975"/>
          </a:xfrm>
        </p:grpSpPr>
        <p:pic>
          <p:nvPicPr>
            <p:cNvPr id="24584" name="Picture 3">
              <a:extLst>
                <a:ext uri="{FF2B5EF4-FFF2-40B4-BE49-F238E27FC236}">
                  <a16:creationId xmlns:a16="http://schemas.microsoft.com/office/drawing/2014/main" id="{E8B753DE-C987-B95B-C42F-9C3583C27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7111" y="1393826"/>
              <a:ext cx="823912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520C8EED-3BD9-80C6-ABB2-F04BB79C4F72}"/>
                </a:ext>
              </a:extLst>
            </p:cNvPr>
            <p:cNvSpPr/>
            <p:nvPr/>
          </p:nvSpPr>
          <p:spPr>
            <a:xfrm>
              <a:off x="827911" y="1393826"/>
              <a:ext cx="935038" cy="39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
        <p:nvSpPr>
          <p:cNvPr id="10" name="TextBox 9">
            <a:extLst>
              <a:ext uri="{FF2B5EF4-FFF2-40B4-BE49-F238E27FC236}">
                <a16:creationId xmlns:a16="http://schemas.microsoft.com/office/drawing/2014/main" id="{BE44C0ED-C29D-1762-2B20-C17257C7C0B8}"/>
              </a:ext>
            </a:extLst>
          </p:cNvPr>
          <p:cNvSpPr txBox="1"/>
          <p:nvPr/>
        </p:nvSpPr>
        <p:spPr>
          <a:xfrm>
            <a:off x="5080253" y="5819077"/>
            <a:ext cx="6512479" cy="307777"/>
          </a:xfrm>
          <a:prstGeom prst="rect">
            <a:avLst/>
          </a:prstGeom>
          <a:noFill/>
        </p:spPr>
        <p:txBody>
          <a:bodyPr wrap="square">
            <a:spAutoFit/>
          </a:bodyPr>
          <a:lstStyle/>
          <a:p>
            <a:pPr algn="r">
              <a:defRPr/>
            </a:pPr>
            <a:r>
              <a:rPr lang="en-US" sz="1400" dirty="0">
                <a:latin typeface="Calibri" panose="020F0502020204030204" pitchFamily="34" charset="0"/>
              </a:rPr>
              <a:t>Source: </a:t>
            </a:r>
            <a:r>
              <a:rPr lang="en-US" sz="1400" dirty="0" err="1">
                <a:latin typeface="Calibri" panose="020F0502020204030204" pitchFamily="34" charset="0"/>
              </a:rPr>
              <a:t>Satzinger</a:t>
            </a:r>
            <a:r>
              <a:rPr lang="en-US" sz="1400" dirty="0">
                <a:latin typeface="Calibri" panose="020F0502020204030204" pitchFamily="34" charset="0"/>
              </a:rPr>
              <a:t>, John W., Jackson, Robert B., </a:t>
            </a:r>
            <a:r>
              <a:rPr lang="en-US" sz="1400" dirty="0" err="1">
                <a:latin typeface="Calibri" panose="020F0502020204030204" pitchFamily="34" charset="0"/>
              </a:rPr>
              <a:t>Burd</a:t>
            </a:r>
            <a:r>
              <a:rPr lang="en-US" sz="1400" dirty="0">
                <a:latin typeface="Calibri" panose="020F0502020204030204" pitchFamily="34" charset="0"/>
              </a:rPr>
              <a:t>, Stephen D. (2016)</a:t>
            </a:r>
            <a:endParaRPr lang="en-US" sz="1400" dirty="0"/>
          </a:p>
        </p:txBody>
      </p:sp>
      <p:sp>
        <p:nvSpPr>
          <p:cNvPr id="2" name="TextBox 1">
            <a:extLst>
              <a:ext uri="{FF2B5EF4-FFF2-40B4-BE49-F238E27FC236}">
                <a16:creationId xmlns:a16="http://schemas.microsoft.com/office/drawing/2014/main" id="{2604E9C7-16A1-9F6A-C03B-930D4D20C049}"/>
              </a:ext>
            </a:extLst>
          </p:cNvPr>
          <p:cNvSpPr txBox="1"/>
          <p:nvPr/>
        </p:nvSpPr>
        <p:spPr>
          <a:xfrm>
            <a:off x="1025235" y="1564718"/>
            <a:ext cx="1248833"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r"/>
            <a:r>
              <a:rPr lang="en-US" sz="1600" i="1" dirty="0">
                <a:latin typeface="Calibri" panose="020F0502020204030204" pitchFamily="34" charset="0"/>
              </a:rPr>
              <a:t>Figure 10-4</a:t>
            </a:r>
            <a:endParaRPr lang="en-ID" sz="1600" i="1"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1">
            <a:extLst>
              <a:ext uri="{FF2B5EF4-FFF2-40B4-BE49-F238E27FC236}">
                <a16:creationId xmlns:a16="http://schemas.microsoft.com/office/drawing/2014/main" id="{96963625-6D9E-13FF-D7A4-7D80012334A9}"/>
              </a:ext>
            </a:extLst>
          </p:cNvPr>
          <p:cNvSpPr>
            <a:spLocks noGrp="1"/>
          </p:cNvSpPr>
          <p:nvPr>
            <p:ph type="title"/>
          </p:nvPr>
        </p:nvSpPr>
        <p:spPr>
          <a:xfrm>
            <a:off x="1083689" y="836909"/>
            <a:ext cx="7357785" cy="354262"/>
          </a:xfrm>
        </p:spPr>
        <p:txBody>
          <a:bodyPr>
            <a:noAutofit/>
          </a:bodyPr>
          <a:lstStyle/>
          <a:p>
            <a:pPr>
              <a:lnSpc>
                <a:spcPct val="115000"/>
              </a:lnSpc>
            </a:pPr>
            <a:r>
              <a:rPr lang="en-US" altLang="en-US" sz="1800" dirty="0"/>
              <a:t>Reloading Database</a:t>
            </a:r>
          </a:p>
        </p:txBody>
      </p:sp>
      <p:graphicFrame>
        <p:nvGraphicFramePr>
          <p:cNvPr id="3" name="Content Placeholder 2">
            <a:extLst>
              <a:ext uri="{FF2B5EF4-FFF2-40B4-BE49-F238E27FC236}">
                <a16:creationId xmlns:a16="http://schemas.microsoft.com/office/drawing/2014/main" id="{333CFA8B-80AA-F41C-74D2-39133EE3CCF1}"/>
              </a:ext>
            </a:extLst>
          </p:cNvPr>
          <p:cNvGraphicFramePr>
            <a:graphicFrameLocks noGrp="1"/>
          </p:cNvGraphicFramePr>
          <p:nvPr>
            <p:ph sz="quarter" idx="11"/>
            <p:extLst>
              <p:ext uri="{D42A27DB-BD31-4B8C-83A1-F6EECF244321}">
                <p14:modId xmlns:p14="http://schemas.microsoft.com/office/powerpoint/2010/main" val="177435819"/>
              </p:ext>
            </p:extLst>
          </p:nvPr>
        </p:nvGraphicFramePr>
        <p:xfrm>
          <a:off x="1689315" y="1735809"/>
          <a:ext cx="8772041" cy="4285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p:nvPr/>
        </p:nvSpPr>
        <p:spPr>
          <a:xfrm>
            <a:off x="1083688" y="883403"/>
            <a:ext cx="8463267" cy="3874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lIns="50800" tIns="50800" rIns="50800" bIns="50800" anchorCtr="0">
            <a:normAutofit/>
          </a:bodyPr>
          <a:lstStyle/>
          <a:p>
            <a:pPr lvl="0" algn="l" defTabSz="1219169" hangingPunct="1">
              <a:lnSpc>
                <a:spcPct val="80000"/>
              </a:lnSpc>
              <a:spcAft>
                <a:spcPts val="600"/>
              </a:spcAft>
            </a:pPr>
            <a:r>
              <a:rPr kumimoji="0" lang="en-US" sz="1600" b="1" i="0" u="none" strike="noStrike" cap="all" spc="0" normalizeH="0" baseline="0" dirty="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rPr>
              <a:t>LEARNING OUTCOMES</a:t>
            </a:r>
          </a:p>
        </p:txBody>
      </p:sp>
      <p:sp>
        <p:nvSpPr>
          <p:cNvPr id="75" name="Google Shape;75;p2"/>
          <p:cNvSpPr txBox="1"/>
          <p:nvPr/>
        </p:nvSpPr>
        <p:spPr>
          <a:xfrm>
            <a:off x="1083688" y="1617038"/>
            <a:ext cx="9377667" cy="44737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lIns="50800" tIns="50800" rIns="50800" bIns="50800" anchorCtr="0">
            <a:normAutofit/>
          </a:bodyPr>
          <a:lstStyle/>
          <a:p>
            <a:pPr marL="0" lvl="0" indent="0" algn="l" defTabSz="1219169" hangingPunct="1">
              <a:spcBef>
                <a:spcPts val="2250"/>
              </a:spcBef>
              <a:buSzPct val="123000"/>
            </a:pPr>
            <a:r>
              <a:rPr lang="en-US" dirty="0">
                <a:solidFill>
                  <a:schemeClr val="tx1"/>
                </a:solidFill>
                <a:latin typeface="Open Sans Light"/>
                <a:ea typeface="Open Sans Light"/>
                <a:cs typeface="Open Sans Light"/>
              </a:rPr>
              <a:t>LO 4</a:t>
            </a:r>
          </a:p>
          <a:p>
            <a:pPr algn="l" defTabSz="1219169" hangingPunct="1">
              <a:spcBef>
                <a:spcPts val="2250"/>
              </a:spcBef>
              <a:buSzPct val="123000"/>
            </a:pPr>
            <a:r>
              <a:rPr lang="en-US" dirty="0">
                <a:solidFill>
                  <a:schemeClr val="tx1"/>
                </a:solidFill>
                <a:latin typeface="Open Sans Light"/>
                <a:ea typeface="Open Sans Light"/>
                <a:cs typeface="Open Sans Light"/>
              </a:rPr>
              <a:t>Evaluate system development, project management, and object-oriented design, and deploy a new system</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a:extLst>
              <a:ext uri="{FF2B5EF4-FFF2-40B4-BE49-F238E27FC236}">
                <a16:creationId xmlns:a16="http://schemas.microsoft.com/office/drawing/2014/main" id="{459A1F64-6070-213F-27A8-521B99D22567}"/>
              </a:ext>
            </a:extLst>
          </p:cNvPr>
          <p:cNvSpPr>
            <a:spLocks noGrp="1"/>
          </p:cNvSpPr>
          <p:nvPr>
            <p:ph type="title"/>
          </p:nvPr>
        </p:nvSpPr>
        <p:spPr>
          <a:xfrm>
            <a:off x="1083689" y="808053"/>
            <a:ext cx="7357785" cy="383117"/>
          </a:xfrm>
        </p:spPr>
        <p:txBody>
          <a:bodyPr>
            <a:noAutofit/>
          </a:bodyPr>
          <a:lstStyle/>
          <a:p>
            <a:pPr>
              <a:lnSpc>
                <a:spcPct val="115000"/>
              </a:lnSpc>
            </a:pPr>
            <a:r>
              <a:rPr lang="en-US" altLang="en-US" sz="1800" dirty="0"/>
              <a:t>Complex data-Conversion</a:t>
            </a:r>
          </a:p>
        </p:txBody>
      </p:sp>
      <p:grpSp>
        <p:nvGrpSpPr>
          <p:cNvPr id="26630" name="Group 4">
            <a:extLst>
              <a:ext uri="{FF2B5EF4-FFF2-40B4-BE49-F238E27FC236}">
                <a16:creationId xmlns:a16="http://schemas.microsoft.com/office/drawing/2014/main" id="{8D2751E9-332D-B27F-F43E-94A072C6DC4C}"/>
              </a:ext>
            </a:extLst>
          </p:cNvPr>
          <p:cNvGrpSpPr>
            <a:grpSpLocks/>
          </p:cNvGrpSpPr>
          <p:nvPr/>
        </p:nvGrpSpPr>
        <p:grpSpPr bwMode="auto">
          <a:xfrm>
            <a:off x="2185660" y="1425949"/>
            <a:ext cx="6846549" cy="5097472"/>
            <a:chOff x="2051720" y="1219333"/>
            <a:chExt cx="5135365" cy="3822566"/>
          </a:xfrm>
        </p:grpSpPr>
        <p:pic>
          <p:nvPicPr>
            <p:cNvPr id="26632" name="Picture 3">
              <a:extLst>
                <a:ext uri="{FF2B5EF4-FFF2-40B4-BE49-F238E27FC236}">
                  <a16:creationId xmlns:a16="http://schemas.microsoft.com/office/drawing/2014/main" id="{BF0E05E9-E9E4-D633-90FA-BE0B19FFAF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219334"/>
              <a:ext cx="5135365" cy="382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F4DD3FF8-253D-4564-E686-26CA5434680B}"/>
                </a:ext>
              </a:extLst>
            </p:cNvPr>
            <p:cNvSpPr/>
            <p:nvPr/>
          </p:nvSpPr>
          <p:spPr>
            <a:xfrm>
              <a:off x="2051720" y="1219333"/>
              <a:ext cx="685264" cy="295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
        <p:nvSpPr>
          <p:cNvPr id="10" name="TextBox 9">
            <a:extLst>
              <a:ext uri="{FF2B5EF4-FFF2-40B4-BE49-F238E27FC236}">
                <a16:creationId xmlns:a16="http://schemas.microsoft.com/office/drawing/2014/main" id="{BE28B455-4F18-F96B-1709-77849DCEB0AA}"/>
              </a:ext>
            </a:extLst>
          </p:cNvPr>
          <p:cNvSpPr txBox="1"/>
          <p:nvPr/>
        </p:nvSpPr>
        <p:spPr>
          <a:xfrm>
            <a:off x="2306344" y="6489170"/>
            <a:ext cx="6725865" cy="307777"/>
          </a:xfrm>
          <a:prstGeom prst="rect">
            <a:avLst/>
          </a:prstGeom>
          <a:noFill/>
        </p:spPr>
        <p:txBody>
          <a:bodyPr wrap="square">
            <a:spAutoFit/>
          </a:bodyPr>
          <a:lstStyle/>
          <a:p>
            <a:pPr>
              <a:defRPr/>
            </a:pPr>
            <a:r>
              <a:rPr lang="en-US" sz="1400" dirty="0">
                <a:latin typeface="Calibri" panose="020F0502020204030204" pitchFamily="34" charset="0"/>
              </a:rPr>
              <a:t>Source: </a:t>
            </a:r>
            <a:r>
              <a:rPr lang="en-US" sz="1400" dirty="0" err="1">
                <a:latin typeface="Calibri" panose="020F0502020204030204" pitchFamily="34" charset="0"/>
              </a:rPr>
              <a:t>Satzinger</a:t>
            </a:r>
            <a:r>
              <a:rPr lang="en-US" sz="1400" dirty="0">
                <a:latin typeface="Calibri" panose="020F0502020204030204" pitchFamily="34" charset="0"/>
              </a:rPr>
              <a:t>, John W., Jackson, Robert B., </a:t>
            </a:r>
            <a:r>
              <a:rPr lang="en-US" sz="1400" dirty="0" err="1">
                <a:latin typeface="Calibri" panose="020F0502020204030204" pitchFamily="34" charset="0"/>
              </a:rPr>
              <a:t>Burd</a:t>
            </a:r>
            <a:r>
              <a:rPr lang="en-US" sz="1400" dirty="0">
                <a:latin typeface="Calibri" panose="020F0502020204030204" pitchFamily="34" charset="0"/>
              </a:rPr>
              <a:t>, Stephen D. (2016)</a:t>
            </a:r>
            <a:endParaRPr lang="en-US" sz="1400" dirty="0"/>
          </a:p>
        </p:txBody>
      </p:sp>
      <p:sp>
        <p:nvSpPr>
          <p:cNvPr id="2" name="TextBox 1">
            <a:extLst>
              <a:ext uri="{FF2B5EF4-FFF2-40B4-BE49-F238E27FC236}">
                <a16:creationId xmlns:a16="http://schemas.microsoft.com/office/drawing/2014/main" id="{4C95A4D8-027C-4320-B860-C97AB096278A}"/>
              </a:ext>
            </a:extLst>
          </p:cNvPr>
          <p:cNvSpPr txBox="1"/>
          <p:nvPr/>
        </p:nvSpPr>
        <p:spPr>
          <a:xfrm>
            <a:off x="2185659" y="1437744"/>
            <a:ext cx="91360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r"/>
            <a:r>
              <a:rPr lang="en-US" sz="1200" i="1" dirty="0">
                <a:latin typeface="Calibri" panose="020F0502020204030204" pitchFamily="34" charset="0"/>
              </a:rPr>
              <a:t>Figure 10-5</a:t>
            </a:r>
            <a:endParaRPr lang="en-ID" sz="1200" i="1"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a:extLst>
              <a:ext uri="{FF2B5EF4-FFF2-40B4-BE49-F238E27FC236}">
                <a16:creationId xmlns:a16="http://schemas.microsoft.com/office/drawing/2014/main" id="{F849EAF9-61CC-1CB2-7B79-538EE9310285}"/>
              </a:ext>
            </a:extLst>
          </p:cNvPr>
          <p:cNvSpPr>
            <a:spLocks noGrp="1"/>
          </p:cNvSpPr>
          <p:nvPr>
            <p:ph type="title"/>
          </p:nvPr>
        </p:nvSpPr>
        <p:spPr>
          <a:xfrm>
            <a:off x="1083689" y="821411"/>
            <a:ext cx="7357785" cy="369760"/>
          </a:xfrm>
        </p:spPr>
        <p:txBody>
          <a:bodyPr>
            <a:noAutofit/>
          </a:bodyPr>
          <a:lstStyle/>
          <a:p>
            <a:pPr>
              <a:lnSpc>
                <a:spcPct val="115000"/>
              </a:lnSpc>
            </a:pPr>
            <a:r>
              <a:rPr lang="en-US" altLang="en-US" sz="1800"/>
              <a:t>Deployment Activities (cont…) </a:t>
            </a:r>
          </a:p>
        </p:txBody>
      </p:sp>
      <p:graphicFrame>
        <p:nvGraphicFramePr>
          <p:cNvPr id="3" name="Content Placeholder 2">
            <a:extLst>
              <a:ext uri="{FF2B5EF4-FFF2-40B4-BE49-F238E27FC236}">
                <a16:creationId xmlns:a16="http://schemas.microsoft.com/office/drawing/2014/main" id="{3778DD35-E9BC-89A7-1F6A-6E8438DE3A43}"/>
              </a:ext>
            </a:extLst>
          </p:cNvPr>
          <p:cNvGraphicFramePr>
            <a:graphicFrameLocks noGrp="1"/>
          </p:cNvGraphicFramePr>
          <p:nvPr>
            <p:ph sz="quarter" idx="11"/>
            <p:extLst>
              <p:ext uri="{D42A27DB-BD31-4B8C-83A1-F6EECF244321}">
                <p14:modId xmlns:p14="http://schemas.microsoft.com/office/powerpoint/2010/main" val="2129974764"/>
              </p:ext>
            </p:extLst>
          </p:nvPr>
        </p:nvGraphicFramePr>
        <p:xfrm>
          <a:off x="1655735" y="1704813"/>
          <a:ext cx="8880529" cy="4602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a:extLst>
              <a:ext uri="{FF2B5EF4-FFF2-40B4-BE49-F238E27FC236}">
                <a16:creationId xmlns:a16="http://schemas.microsoft.com/office/drawing/2014/main" id="{B4700C66-0CC8-9A31-0C5E-E1108CD47344}"/>
              </a:ext>
            </a:extLst>
          </p:cNvPr>
          <p:cNvSpPr>
            <a:spLocks noGrp="1"/>
          </p:cNvSpPr>
          <p:nvPr>
            <p:ph type="title"/>
          </p:nvPr>
        </p:nvSpPr>
        <p:spPr>
          <a:xfrm>
            <a:off x="1083689" y="836909"/>
            <a:ext cx="7357785" cy="354262"/>
          </a:xfrm>
        </p:spPr>
        <p:txBody>
          <a:bodyPr>
            <a:noAutofit/>
          </a:bodyPr>
          <a:lstStyle/>
          <a:p>
            <a:pPr>
              <a:lnSpc>
                <a:spcPct val="115000"/>
              </a:lnSpc>
            </a:pPr>
            <a:r>
              <a:rPr lang="en-US" altLang="en-US" sz="1800" dirty="0"/>
              <a:t>Typical Activities of End user and System Operators</a:t>
            </a:r>
          </a:p>
        </p:txBody>
      </p:sp>
      <p:grpSp>
        <p:nvGrpSpPr>
          <p:cNvPr id="28678" name="Group 4">
            <a:extLst>
              <a:ext uri="{FF2B5EF4-FFF2-40B4-BE49-F238E27FC236}">
                <a16:creationId xmlns:a16="http://schemas.microsoft.com/office/drawing/2014/main" id="{80A36BE3-9364-C955-561F-54208846ED46}"/>
              </a:ext>
            </a:extLst>
          </p:cNvPr>
          <p:cNvGrpSpPr>
            <a:grpSpLocks/>
          </p:cNvGrpSpPr>
          <p:nvPr/>
        </p:nvGrpSpPr>
        <p:grpSpPr bwMode="auto">
          <a:xfrm>
            <a:off x="1083689" y="2000250"/>
            <a:ext cx="10581261" cy="2857500"/>
            <a:chOff x="790575" y="1856192"/>
            <a:chExt cx="8353425" cy="2143125"/>
          </a:xfrm>
        </p:grpSpPr>
        <p:pic>
          <p:nvPicPr>
            <p:cNvPr id="28680" name="Picture 3">
              <a:extLst>
                <a:ext uri="{FF2B5EF4-FFF2-40B4-BE49-F238E27FC236}">
                  <a16:creationId xmlns:a16="http://schemas.microsoft.com/office/drawing/2014/main" id="{EF94C437-5E6E-009D-02AD-8389D5223E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856192"/>
              <a:ext cx="83534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907E7FE3-A218-69B8-490D-BFE416013466}"/>
                </a:ext>
              </a:extLst>
            </p:cNvPr>
            <p:cNvSpPr/>
            <p:nvPr/>
          </p:nvSpPr>
          <p:spPr>
            <a:xfrm>
              <a:off x="922338" y="1889529"/>
              <a:ext cx="936625" cy="288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
        <p:nvSpPr>
          <p:cNvPr id="10" name="TextBox 9">
            <a:extLst>
              <a:ext uri="{FF2B5EF4-FFF2-40B4-BE49-F238E27FC236}">
                <a16:creationId xmlns:a16="http://schemas.microsoft.com/office/drawing/2014/main" id="{A650135D-C2E8-0FA9-7C9B-742AEC70B8F9}"/>
              </a:ext>
            </a:extLst>
          </p:cNvPr>
          <p:cNvSpPr txBox="1"/>
          <p:nvPr/>
        </p:nvSpPr>
        <p:spPr>
          <a:xfrm>
            <a:off x="1843803" y="4989638"/>
            <a:ext cx="9888120" cy="307777"/>
          </a:xfrm>
          <a:prstGeom prst="rect">
            <a:avLst/>
          </a:prstGeom>
          <a:noFill/>
        </p:spPr>
        <p:txBody>
          <a:bodyPr wrap="square">
            <a:spAutoFit/>
          </a:bodyPr>
          <a:lstStyle/>
          <a:p>
            <a:pPr algn="r">
              <a:defRPr/>
            </a:pPr>
            <a:r>
              <a:rPr lang="en-US" sz="1400" dirty="0">
                <a:latin typeface="Calibri" panose="020F0502020204030204" pitchFamily="34" charset="0"/>
              </a:rPr>
              <a:t>Source: </a:t>
            </a:r>
            <a:r>
              <a:rPr lang="en-US" sz="1400" dirty="0" err="1">
                <a:latin typeface="Calibri" panose="020F0502020204030204" pitchFamily="34" charset="0"/>
              </a:rPr>
              <a:t>Satzinger</a:t>
            </a:r>
            <a:r>
              <a:rPr lang="en-US" sz="1400" dirty="0">
                <a:latin typeface="Calibri" panose="020F0502020204030204" pitchFamily="34" charset="0"/>
              </a:rPr>
              <a:t>, John W., Jackson, Robert B., </a:t>
            </a:r>
            <a:r>
              <a:rPr lang="en-US" sz="1400" dirty="0" err="1">
                <a:latin typeface="Calibri" panose="020F0502020204030204" pitchFamily="34" charset="0"/>
              </a:rPr>
              <a:t>Burd</a:t>
            </a:r>
            <a:r>
              <a:rPr lang="en-US" sz="1400" dirty="0">
                <a:latin typeface="Calibri" panose="020F0502020204030204" pitchFamily="34" charset="0"/>
              </a:rPr>
              <a:t>, Stephen D. (2016)</a:t>
            </a:r>
            <a:endParaRPr lang="en-US" sz="1400" dirty="0"/>
          </a:p>
        </p:txBody>
      </p:sp>
      <p:sp>
        <p:nvSpPr>
          <p:cNvPr id="2" name="TextBox 1">
            <a:extLst>
              <a:ext uri="{FF2B5EF4-FFF2-40B4-BE49-F238E27FC236}">
                <a16:creationId xmlns:a16="http://schemas.microsoft.com/office/drawing/2014/main" id="{B247BE83-5756-ACB3-294B-8B2FE2498F30}"/>
              </a:ext>
            </a:extLst>
          </p:cNvPr>
          <p:cNvSpPr txBox="1"/>
          <p:nvPr/>
        </p:nvSpPr>
        <p:spPr>
          <a:xfrm>
            <a:off x="1219386" y="2120329"/>
            <a:ext cx="1248833"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r"/>
            <a:r>
              <a:rPr lang="en-US" sz="1600" i="1" dirty="0">
                <a:latin typeface="Calibri" panose="020F0502020204030204" pitchFamily="34" charset="0"/>
              </a:rPr>
              <a:t>Figure 10-6</a:t>
            </a:r>
            <a:endParaRPr lang="en-ID" sz="1600" i="1"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tle 1">
            <a:extLst>
              <a:ext uri="{FF2B5EF4-FFF2-40B4-BE49-F238E27FC236}">
                <a16:creationId xmlns:a16="http://schemas.microsoft.com/office/drawing/2014/main" id="{A7BA1713-29C5-1028-3963-C7A6BE99CF0D}"/>
              </a:ext>
            </a:extLst>
          </p:cNvPr>
          <p:cNvSpPr>
            <a:spLocks noGrp="1"/>
          </p:cNvSpPr>
          <p:nvPr>
            <p:ph type="title"/>
          </p:nvPr>
        </p:nvSpPr>
        <p:spPr/>
        <p:txBody>
          <a:bodyPr>
            <a:noAutofit/>
          </a:bodyPr>
          <a:lstStyle/>
          <a:p>
            <a:pPr>
              <a:lnSpc>
                <a:spcPct val="115000"/>
              </a:lnSpc>
            </a:pPr>
            <a:r>
              <a:rPr lang="en-US" altLang="en-US" sz="1800" dirty="0"/>
              <a:t>System Documentation</a:t>
            </a:r>
          </a:p>
        </p:txBody>
      </p:sp>
      <p:graphicFrame>
        <p:nvGraphicFramePr>
          <p:cNvPr id="3" name="Content Placeholder 2">
            <a:extLst>
              <a:ext uri="{FF2B5EF4-FFF2-40B4-BE49-F238E27FC236}">
                <a16:creationId xmlns:a16="http://schemas.microsoft.com/office/drawing/2014/main" id="{DB7384E6-B504-64CA-4818-97E9F8017E85}"/>
              </a:ext>
            </a:extLst>
          </p:cNvPr>
          <p:cNvGraphicFramePr>
            <a:graphicFrameLocks noGrp="1"/>
          </p:cNvGraphicFramePr>
          <p:nvPr>
            <p:ph sz="quarter" idx="11"/>
            <p:extLst>
              <p:ext uri="{D42A27DB-BD31-4B8C-83A1-F6EECF244321}">
                <p14:modId xmlns:p14="http://schemas.microsoft.com/office/powerpoint/2010/main" val="2402203651"/>
              </p:ext>
            </p:extLst>
          </p:nvPr>
        </p:nvGraphicFramePr>
        <p:xfrm>
          <a:off x="2743200" y="2667000"/>
          <a:ext cx="6858000" cy="226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a:extLst>
              <a:ext uri="{FF2B5EF4-FFF2-40B4-BE49-F238E27FC236}">
                <a16:creationId xmlns:a16="http://schemas.microsoft.com/office/drawing/2014/main" id="{42810CA2-3FAA-E118-62D1-597212077F6B}"/>
              </a:ext>
            </a:extLst>
          </p:cNvPr>
          <p:cNvSpPr>
            <a:spLocks noGrp="1"/>
          </p:cNvSpPr>
          <p:nvPr>
            <p:ph type="title"/>
          </p:nvPr>
        </p:nvSpPr>
        <p:spPr>
          <a:xfrm>
            <a:off x="1083689" y="805913"/>
            <a:ext cx="7357785" cy="385258"/>
          </a:xfrm>
        </p:spPr>
        <p:txBody>
          <a:bodyPr>
            <a:noAutofit/>
          </a:bodyPr>
          <a:lstStyle/>
          <a:p>
            <a:pPr>
              <a:lnSpc>
                <a:spcPct val="115000"/>
              </a:lnSpc>
            </a:pPr>
            <a:r>
              <a:rPr lang="en-US" altLang="en-US" sz="1800" dirty="0"/>
              <a:t>User Documentation</a:t>
            </a:r>
          </a:p>
        </p:txBody>
      </p:sp>
      <p:graphicFrame>
        <p:nvGraphicFramePr>
          <p:cNvPr id="3" name="Content Placeholder 2">
            <a:extLst>
              <a:ext uri="{FF2B5EF4-FFF2-40B4-BE49-F238E27FC236}">
                <a16:creationId xmlns:a16="http://schemas.microsoft.com/office/drawing/2014/main" id="{E94692BC-B762-8840-78D2-FE0D04A949D7}"/>
              </a:ext>
            </a:extLst>
          </p:cNvPr>
          <p:cNvGraphicFramePr>
            <a:graphicFrameLocks noGrp="1"/>
          </p:cNvGraphicFramePr>
          <p:nvPr>
            <p:ph sz="quarter" idx="11"/>
            <p:extLst>
              <p:ext uri="{D42A27DB-BD31-4B8C-83A1-F6EECF244321}">
                <p14:modId xmlns:p14="http://schemas.microsoft.com/office/powerpoint/2010/main" val="1732929331"/>
              </p:ext>
            </p:extLst>
          </p:nvPr>
        </p:nvGraphicFramePr>
        <p:xfrm>
          <a:off x="1469755" y="1487838"/>
          <a:ext cx="9252489" cy="439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a:extLst>
              <a:ext uri="{FF2B5EF4-FFF2-40B4-BE49-F238E27FC236}">
                <a16:creationId xmlns:a16="http://schemas.microsoft.com/office/drawing/2014/main" id="{8D961DDF-D8C9-4014-061C-DDA6DF542147}"/>
              </a:ext>
            </a:extLst>
          </p:cNvPr>
          <p:cNvSpPr>
            <a:spLocks noGrp="1"/>
          </p:cNvSpPr>
          <p:nvPr>
            <p:ph type="title"/>
          </p:nvPr>
        </p:nvSpPr>
        <p:spPr>
          <a:xfrm>
            <a:off x="1083689" y="805913"/>
            <a:ext cx="7357785" cy="338763"/>
          </a:xfrm>
        </p:spPr>
        <p:txBody>
          <a:bodyPr>
            <a:noAutofit/>
          </a:bodyPr>
          <a:lstStyle/>
          <a:p>
            <a:pPr>
              <a:lnSpc>
                <a:spcPct val="115000"/>
              </a:lnSpc>
            </a:pPr>
            <a:r>
              <a:rPr lang="en-US" altLang="en-US" sz="1800" dirty="0"/>
              <a:t>Configuring the Production Environment</a:t>
            </a:r>
          </a:p>
        </p:txBody>
      </p:sp>
      <p:graphicFrame>
        <p:nvGraphicFramePr>
          <p:cNvPr id="3" name="Content Placeholder 2">
            <a:extLst>
              <a:ext uri="{FF2B5EF4-FFF2-40B4-BE49-F238E27FC236}">
                <a16:creationId xmlns:a16="http://schemas.microsoft.com/office/drawing/2014/main" id="{C4ED2EC4-4CC8-CF6F-DBCB-3B525081A5B6}"/>
              </a:ext>
            </a:extLst>
          </p:cNvPr>
          <p:cNvGraphicFramePr>
            <a:graphicFrameLocks noGrp="1"/>
          </p:cNvGraphicFramePr>
          <p:nvPr>
            <p:ph sz="quarter" idx="11"/>
            <p:extLst>
              <p:ext uri="{D42A27DB-BD31-4B8C-83A1-F6EECF244321}">
                <p14:modId xmlns:p14="http://schemas.microsoft.com/office/powerpoint/2010/main" val="4270975877"/>
              </p:ext>
            </p:extLst>
          </p:nvPr>
        </p:nvGraphicFramePr>
        <p:xfrm>
          <a:off x="1642819" y="1825356"/>
          <a:ext cx="9190495" cy="4358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tle 1">
            <a:extLst>
              <a:ext uri="{FF2B5EF4-FFF2-40B4-BE49-F238E27FC236}">
                <a16:creationId xmlns:a16="http://schemas.microsoft.com/office/drawing/2014/main" id="{54088154-A6C6-4388-FEAE-81FF894D86D8}"/>
              </a:ext>
            </a:extLst>
          </p:cNvPr>
          <p:cNvSpPr>
            <a:spLocks noGrp="1"/>
          </p:cNvSpPr>
          <p:nvPr>
            <p:ph type="title"/>
          </p:nvPr>
        </p:nvSpPr>
        <p:spPr>
          <a:xfrm>
            <a:off x="1099187" y="805913"/>
            <a:ext cx="7357785" cy="354262"/>
          </a:xfrm>
        </p:spPr>
        <p:txBody>
          <a:bodyPr>
            <a:noAutofit/>
          </a:bodyPr>
          <a:lstStyle/>
          <a:p>
            <a:pPr>
              <a:lnSpc>
                <a:spcPct val="115000"/>
              </a:lnSpc>
            </a:pPr>
            <a:r>
              <a:rPr lang="en-US" altLang="en-US" sz="1800" dirty="0"/>
              <a:t>Configuring the Production Environment</a:t>
            </a:r>
          </a:p>
        </p:txBody>
      </p:sp>
      <p:grpSp>
        <p:nvGrpSpPr>
          <p:cNvPr id="32775" name="Group 3">
            <a:extLst>
              <a:ext uri="{FF2B5EF4-FFF2-40B4-BE49-F238E27FC236}">
                <a16:creationId xmlns:a16="http://schemas.microsoft.com/office/drawing/2014/main" id="{D30DF336-932D-232F-645B-61B24350368D}"/>
              </a:ext>
            </a:extLst>
          </p:cNvPr>
          <p:cNvGrpSpPr>
            <a:grpSpLocks/>
          </p:cNvGrpSpPr>
          <p:nvPr/>
        </p:nvGrpSpPr>
        <p:grpSpPr bwMode="auto">
          <a:xfrm>
            <a:off x="2791126" y="1434583"/>
            <a:ext cx="7370992" cy="4813309"/>
            <a:chOff x="2590798" y="1805473"/>
            <a:chExt cx="5055602" cy="3338027"/>
          </a:xfrm>
        </p:grpSpPr>
        <p:pic>
          <p:nvPicPr>
            <p:cNvPr id="32777" name="Picture 2">
              <a:extLst>
                <a:ext uri="{FF2B5EF4-FFF2-40B4-BE49-F238E27FC236}">
                  <a16:creationId xmlns:a16="http://schemas.microsoft.com/office/drawing/2014/main" id="{4CC126DA-1EC1-9C43-7CED-5508629E08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799" y="1809602"/>
              <a:ext cx="5055601" cy="333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DAF5499-3302-489B-86B9-902BC41F8A07}"/>
                </a:ext>
              </a:extLst>
            </p:cNvPr>
            <p:cNvSpPr/>
            <p:nvPr/>
          </p:nvSpPr>
          <p:spPr>
            <a:xfrm>
              <a:off x="2590798" y="1805473"/>
              <a:ext cx="721855" cy="213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
        <p:nvSpPr>
          <p:cNvPr id="10" name="TextBox 9">
            <a:extLst>
              <a:ext uri="{FF2B5EF4-FFF2-40B4-BE49-F238E27FC236}">
                <a16:creationId xmlns:a16="http://schemas.microsoft.com/office/drawing/2014/main" id="{B396430D-804D-AA84-0D90-205DB95A11AF}"/>
              </a:ext>
            </a:extLst>
          </p:cNvPr>
          <p:cNvSpPr txBox="1"/>
          <p:nvPr/>
        </p:nvSpPr>
        <p:spPr>
          <a:xfrm>
            <a:off x="2791127" y="6247892"/>
            <a:ext cx="7370991" cy="307777"/>
          </a:xfrm>
          <a:prstGeom prst="rect">
            <a:avLst/>
          </a:prstGeom>
          <a:noFill/>
        </p:spPr>
        <p:txBody>
          <a:bodyPr wrap="square">
            <a:spAutoFit/>
          </a:bodyPr>
          <a:lstStyle/>
          <a:p>
            <a:pPr>
              <a:defRPr/>
            </a:pPr>
            <a:r>
              <a:rPr lang="en-US" sz="1400" dirty="0">
                <a:latin typeface="Calibri" panose="020F0502020204030204" pitchFamily="34" charset="0"/>
              </a:rPr>
              <a:t>Source: </a:t>
            </a:r>
            <a:r>
              <a:rPr lang="en-US" sz="1400" dirty="0" err="1">
                <a:latin typeface="Calibri" panose="020F0502020204030204" pitchFamily="34" charset="0"/>
              </a:rPr>
              <a:t>Satzinger</a:t>
            </a:r>
            <a:r>
              <a:rPr lang="en-US" sz="1400" dirty="0">
                <a:latin typeface="Calibri" panose="020F0502020204030204" pitchFamily="34" charset="0"/>
              </a:rPr>
              <a:t>, John W., Jackson, Robert B., </a:t>
            </a:r>
            <a:r>
              <a:rPr lang="en-US" sz="1400" dirty="0" err="1">
                <a:latin typeface="Calibri" panose="020F0502020204030204" pitchFamily="34" charset="0"/>
              </a:rPr>
              <a:t>Burd</a:t>
            </a:r>
            <a:r>
              <a:rPr lang="en-US" sz="1400" dirty="0">
                <a:latin typeface="Calibri" panose="020F0502020204030204" pitchFamily="34" charset="0"/>
              </a:rPr>
              <a:t>, Stephen D. (2016)</a:t>
            </a:r>
            <a:endParaRPr lang="en-US" sz="1400" dirty="0"/>
          </a:p>
        </p:txBody>
      </p:sp>
      <p:sp>
        <p:nvSpPr>
          <p:cNvPr id="2" name="TextBox 1">
            <a:extLst>
              <a:ext uri="{FF2B5EF4-FFF2-40B4-BE49-F238E27FC236}">
                <a16:creationId xmlns:a16="http://schemas.microsoft.com/office/drawing/2014/main" id="{D4EEA70F-F001-D8C4-7139-1C468672A7BF}"/>
              </a:ext>
            </a:extLst>
          </p:cNvPr>
          <p:cNvSpPr txBox="1"/>
          <p:nvPr/>
        </p:nvSpPr>
        <p:spPr>
          <a:xfrm>
            <a:off x="2625743" y="1487847"/>
            <a:ext cx="124883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r"/>
            <a:r>
              <a:rPr lang="en-US" sz="1200" i="1" dirty="0">
                <a:latin typeface="Calibri" panose="020F0502020204030204" pitchFamily="34" charset="0"/>
              </a:rPr>
              <a:t>Figure 10-7</a:t>
            </a:r>
            <a:endParaRPr lang="en-ID" sz="1200" i="1"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4"/>
          <p:cNvSpPr txBox="1"/>
          <p:nvPr/>
        </p:nvSpPr>
        <p:spPr>
          <a:xfrm>
            <a:off x="603248" y="2266950"/>
            <a:ext cx="10985502" cy="2324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lIns="50800" tIns="50800" rIns="50800" bIns="50800" anchor="ctr" anchorCtr="0">
            <a:normAutofit/>
          </a:bodyPr>
          <a:lstStyle/>
          <a:p>
            <a:pPr lvl="0" defTabSz="1219169" hangingPunct="1">
              <a:lnSpc>
                <a:spcPct val="80000"/>
              </a:lnSpc>
              <a:spcAft>
                <a:spcPts val="600"/>
              </a:spcAft>
            </a:pPr>
            <a:r>
              <a:rPr kumimoji="0" lang="en-US" sz="3100" b="0" i="0" u="none" strike="noStrike" cap="all" spc="0" normalizeH="0" baseline="0" dirty="0">
                <a:ln>
                  <a:noFill/>
                </a:ln>
                <a:solidFill>
                  <a:srgbClr val="FFFFFF"/>
                </a:solidFill>
                <a:effectLst/>
                <a:uFillTx/>
                <a:latin typeface="Open Sans Semibold"/>
                <a:ea typeface="Open Sans Semibold"/>
                <a:cs typeface="Open Sans Semibold"/>
                <a:sym typeface="Open Sans Semibold"/>
              </a:rPr>
              <a:t>Managing Implementation, Testing, and Deployment</a:t>
            </a:r>
          </a:p>
        </p:txBody>
      </p:sp>
    </p:spTree>
    <p:extLst>
      <p:ext uri="{BB962C8B-B14F-4D97-AF65-F5344CB8AC3E}">
        <p14:creationId xmlns:p14="http://schemas.microsoft.com/office/powerpoint/2010/main" val="314729707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1">
            <a:extLst>
              <a:ext uri="{FF2B5EF4-FFF2-40B4-BE49-F238E27FC236}">
                <a16:creationId xmlns:a16="http://schemas.microsoft.com/office/drawing/2014/main" id="{9C1C8580-39C7-6215-F65D-964D8F1D00E0}"/>
              </a:ext>
            </a:extLst>
          </p:cNvPr>
          <p:cNvSpPr>
            <a:spLocks noGrp="1"/>
          </p:cNvSpPr>
          <p:nvPr>
            <p:ph type="title"/>
          </p:nvPr>
        </p:nvSpPr>
        <p:spPr>
          <a:xfrm>
            <a:off x="1083689" y="790415"/>
            <a:ext cx="7357785" cy="400756"/>
          </a:xfrm>
        </p:spPr>
        <p:txBody>
          <a:bodyPr>
            <a:noAutofit/>
          </a:bodyPr>
          <a:lstStyle/>
          <a:p>
            <a:pPr>
              <a:lnSpc>
                <a:spcPct val="115000"/>
              </a:lnSpc>
            </a:pPr>
            <a:r>
              <a:rPr lang="en-US" altLang="en-US" sz="1800" dirty="0"/>
              <a:t>Managing Implementation, Testing, and Deployment</a:t>
            </a:r>
          </a:p>
        </p:txBody>
      </p:sp>
      <p:graphicFrame>
        <p:nvGraphicFramePr>
          <p:cNvPr id="3" name="Diagram 2">
            <a:extLst>
              <a:ext uri="{FF2B5EF4-FFF2-40B4-BE49-F238E27FC236}">
                <a16:creationId xmlns:a16="http://schemas.microsoft.com/office/drawing/2014/main" id="{2F7ED04A-0785-CF71-0E9A-57D51DF61C51}"/>
              </a:ext>
            </a:extLst>
          </p:cNvPr>
          <p:cNvGraphicFramePr/>
          <p:nvPr>
            <p:extLst>
              <p:ext uri="{D42A27DB-BD31-4B8C-83A1-F6EECF244321}">
                <p14:modId xmlns:p14="http://schemas.microsoft.com/office/powerpoint/2010/main" val="3153082080"/>
              </p:ext>
            </p:extLst>
          </p:nvPr>
        </p:nvGraphicFramePr>
        <p:xfrm>
          <a:off x="767292" y="1887134"/>
          <a:ext cx="10657416" cy="39364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a:extLst>
              <a:ext uri="{FF2B5EF4-FFF2-40B4-BE49-F238E27FC236}">
                <a16:creationId xmlns:a16="http://schemas.microsoft.com/office/drawing/2014/main" id="{93F14D22-2781-9E6C-570E-159026D0B728}"/>
              </a:ext>
            </a:extLst>
          </p:cNvPr>
          <p:cNvSpPr>
            <a:spLocks noGrp="1"/>
          </p:cNvSpPr>
          <p:nvPr>
            <p:ph type="title"/>
          </p:nvPr>
        </p:nvSpPr>
        <p:spPr>
          <a:xfrm>
            <a:off x="1083689" y="818147"/>
            <a:ext cx="7357785" cy="373023"/>
          </a:xfrm>
        </p:spPr>
        <p:txBody>
          <a:bodyPr>
            <a:noAutofit/>
          </a:bodyPr>
          <a:lstStyle/>
          <a:p>
            <a:pPr>
              <a:lnSpc>
                <a:spcPct val="115000"/>
              </a:lnSpc>
            </a:pPr>
            <a:r>
              <a:rPr lang="en-US" altLang="en-US" sz="1800" dirty="0"/>
              <a:t>Development Order</a:t>
            </a:r>
          </a:p>
        </p:txBody>
      </p:sp>
      <p:graphicFrame>
        <p:nvGraphicFramePr>
          <p:cNvPr id="5" name="Diagram 4">
            <a:extLst>
              <a:ext uri="{FF2B5EF4-FFF2-40B4-BE49-F238E27FC236}">
                <a16:creationId xmlns:a16="http://schemas.microsoft.com/office/drawing/2014/main" id="{365C09E7-2E82-360D-F608-3D206F8F88EF}"/>
              </a:ext>
            </a:extLst>
          </p:cNvPr>
          <p:cNvGraphicFramePr/>
          <p:nvPr>
            <p:extLst>
              <p:ext uri="{D42A27DB-BD31-4B8C-83A1-F6EECF244321}">
                <p14:modId xmlns:p14="http://schemas.microsoft.com/office/powerpoint/2010/main" val="2609788087"/>
              </p:ext>
            </p:extLst>
          </p:nvPr>
        </p:nvGraphicFramePr>
        <p:xfrm>
          <a:off x="1083689" y="1540042"/>
          <a:ext cx="10657416" cy="4817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46B866D-DC78-D4B0-A9C5-E36F191F4BEE}"/>
              </a:ext>
            </a:extLst>
          </p:cNvPr>
          <p:cNvGraphicFramePr/>
          <p:nvPr>
            <p:extLst>
              <p:ext uri="{D42A27DB-BD31-4B8C-83A1-F6EECF244321}">
                <p14:modId xmlns:p14="http://schemas.microsoft.com/office/powerpoint/2010/main" val="2676917267"/>
              </p:ext>
            </p:extLst>
          </p:nvPr>
        </p:nvGraphicFramePr>
        <p:xfrm>
          <a:off x="1083689" y="1671008"/>
          <a:ext cx="8985855" cy="4298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798B09C-5F15-5482-17DE-738A980EB780}"/>
              </a:ext>
            </a:extLst>
          </p:cNvPr>
          <p:cNvSpPr>
            <a:spLocks noGrp="1"/>
          </p:cNvSpPr>
          <p:nvPr>
            <p:ph type="title"/>
          </p:nvPr>
        </p:nvSpPr>
        <p:spPr>
          <a:xfrm>
            <a:off x="1083689" y="826619"/>
            <a:ext cx="7357785" cy="302560"/>
          </a:xfrm>
        </p:spPr>
        <p:txBody>
          <a:bodyPr>
            <a:noAutofit/>
          </a:bodyPr>
          <a:lstStyle/>
          <a:p>
            <a:r>
              <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OUTLINE</a:t>
            </a:r>
            <a:br>
              <a:rPr lang="en-ID"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D" sz="2000" dirty="0"/>
          </a:p>
        </p:txBody>
      </p:sp>
    </p:spTree>
    <p:extLst>
      <p:ext uri="{BB962C8B-B14F-4D97-AF65-F5344CB8AC3E}">
        <p14:creationId xmlns:p14="http://schemas.microsoft.com/office/powerpoint/2010/main" val="61678980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a:extLst>
              <a:ext uri="{FF2B5EF4-FFF2-40B4-BE49-F238E27FC236}">
                <a16:creationId xmlns:a16="http://schemas.microsoft.com/office/drawing/2014/main" id="{02CF72B6-4FE8-2E17-53E3-9614F794D153}"/>
              </a:ext>
            </a:extLst>
          </p:cNvPr>
          <p:cNvSpPr>
            <a:spLocks noGrp="1"/>
          </p:cNvSpPr>
          <p:nvPr>
            <p:ph type="title"/>
          </p:nvPr>
        </p:nvSpPr>
        <p:spPr>
          <a:xfrm>
            <a:off x="1083689" y="805913"/>
            <a:ext cx="7357785" cy="385258"/>
          </a:xfrm>
        </p:spPr>
        <p:txBody>
          <a:bodyPr>
            <a:noAutofit/>
          </a:bodyPr>
          <a:lstStyle/>
          <a:p>
            <a:pPr>
              <a:lnSpc>
                <a:spcPct val="115000"/>
              </a:lnSpc>
            </a:pPr>
            <a:r>
              <a:rPr lang="en-US" altLang="en-US" sz="1800" dirty="0"/>
              <a:t>Source Code Control</a:t>
            </a:r>
          </a:p>
        </p:txBody>
      </p:sp>
      <p:graphicFrame>
        <p:nvGraphicFramePr>
          <p:cNvPr id="3" name="Diagram 2">
            <a:extLst>
              <a:ext uri="{FF2B5EF4-FFF2-40B4-BE49-F238E27FC236}">
                <a16:creationId xmlns:a16="http://schemas.microsoft.com/office/drawing/2014/main" id="{FBB666F9-84D7-B765-EEFF-D2CC46519564}"/>
              </a:ext>
            </a:extLst>
          </p:cNvPr>
          <p:cNvGraphicFramePr/>
          <p:nvPr>
            <p:extLst>
              <p:ext uri="{D42A27DB-BD31-4B8C-83A1-F6EECF244321}">
                <p14:modId xmlns:p14="http://schemas.microsoft.com/office/powerpoint/2010/main" val="1760975820"/>
              </p:ext>
            </p:extLst>
          </p:nvPr>
        </p:nvGraphicFramePr>
        <p:xfrm>
          <a:off x="1083689" y="1793222"/>
          <a:ext cx="10137084" cy="425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a:extLst>
              <a:ext uri="{FF2B5EF4-FFF2-40B4-BE49-F238E27FC236}">
                <a16:creationId xmlns:a16="http://schemas.microsoft.com/office/drawing/2014/main" id="{72942676-F9F4-0459-95B8-7877AA4D8D57}"/>
              </a:ext>
            </a:extLst>
          </p:cNvPr>
          <p:cNvSpPr>
            <a:spLocks noGrp="1"/>
          </p:cNvSpPr>
          <p:nvPr>
            <p:ph type="title"/>
          </p:nvPr>
        </p:nvSpPr>
        <p:spPr>
          <a:xfrm>
            <a:off x="1083689" y="812411"/>
            <a:ext cx="7357785" cy="255141"/>
          </a:xfrm>
        </p:spPr>
        <p:txBody>
          <a:bodyPr>
            <a:noAutofit/>
          </a:bodyPr>
          <a:lstStyle/>
          <a:p>
            <a:pPr>
              <a:lnSpc>
                <a:spcPct val="115000"/>
              </a:lnSpc>
            </a:pPr>
            <a:r>
              <a:rPr lang="en-US" altLang="en-US" sz="1800" dirty="0"/>
              <a:t>Source Code Control</a:t>
            </a:r>
          </a:p>
        </p:txBody>
      </p:sp>
      <p:grpSp>
        <p:nvGrpSpPr>
          <p:cNvPr id="36871" name="Group 4">
            <a:extLst>
              <a:ext uri="{FF2B5EF4-FFF2-40B4-BE49-F238E27FC236}">
                <a16:creationId xmlns:a16="http://schemas.microsoft.com/office/drawing/2014/main" id="{A4603FD0-C8E7-E50D-5D19-85746F21CBB4}"/>
              </a:ext>
            </a:extLst>
          </p:cNvPr>
          <p:cNvGrpSpPr>
            <a:grpSpLocks/>
          </p:cNvGrpSpPr>
          <p:nvPr/>
        </p:nvGrpSpPr>
        <p:grpSpPr bwMode="auto">
          <a:xfrm>
            <a:off x="1924575" y="1423225"/>
            <a:ext cx="7603669" cy="4911234"/>
            <a:chOff x="3975464" y="1393826"/>
            <a:chExt cx="4711336" cy="3479618"/>
          </a:xfrm>
        </p:grpSpPr>
        <p:pic>
          <p:nvPicPr>
            <p:cNvPr id="36872" name="Picture 2">
              <a:extLst>
                <a:ext uri="{FF2B5EF4-FFF2-40B4-BE49-F238E27FC236}">
                  <a16:creationId xmlns:a16="http://schemas.microsoft.com/office/drawing/2014/main" id="{2EAA13A6-F695-E706-CEA5-FBA0FBF5E7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75464" y="1404460"/>
              <a:ext cx="4711336" cy="346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52B4C40-CDD5-3D45-E629-77E08E587955}"/>
                </a:ext>
              </a:extLst>
            </p:cNvPr>
            <p:cNvSpPr/>
            <p:nvPr/>
          </p:nvSpPr>
          <p:spPr>
            <a:xfrm>
              <a:off x="3975464" y="1393826"/>
              <a:ext cx="669158" cy="287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
        <p:nvSpPr>
          <p:cNvPr id="2" name="TextBox 1">
            <a:extLst>
              <a:ext uri="{FF2B5EF4-FFF2-40B4-BE49-F238E27FC236}">
                <a16:creationId xmlns:a16="http://schemas.microsoft.com/office/drawing/2014/main" id="{C0EB06F1-6F6F-EA64-EA40-1C88DABF0A13}"/>
              </a:ext>
            </a:extLst>
          </p:cNvPr>
          <p:cNvSpPr txBox="1"/>
          <p:nvPr/>
        </p:nvSpPr>
        <p:spPr>
          <a:xfrm>
            <a:off x="1771200" y="1471995"/>
            <a:ext cx="124883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r"/>
            <a:r>
              <a:rPr lang="en-US" sz="1200" i="1" dirty="0">
                <a:latin typeface="Calibri" panose="020F0502020204030204" pitchFamily="34" charset="0"/>
              </a:rPr>
              <a:t>Figure 10-8</a:t>
            </a:r>
            <a:endParaRPr lang="en-ID" sz="1200" i="1"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5BAF2AAD-3171-BEB9-54CA-0BA6E29B905A}"/>
              </a:ext>
            </a:extLst>
          </p:cNvPr>
          <p:cNvSpPr>
            <a:spLocks noGrp="1"/>
          </p:cNvSpPr>
          <p:nvPr>
            <p:ph type="title"/>
          </p:nvPr>
        </p:nvSpPr>
        <p:spPr>
          <a:xfrm>
            <a:off x="1083689" y="817947"/>
            <a:ext cx="7357785" cy="373223"/>
          </a:xfrm>
        </p:spPr>
        <p:txBody>
          <a:bodyPr>
            <a:noAutofit/>
          </a:bodyPr>
          <a:lstStyle/>
          <a:p>
            <a:pPr>
              <a:lnSpc>
                <a:spcPct val="115000"/>
              </a:lnSpc>
            </a:pPr>
            <a:r>
              <a:rPr lang="en-US" altLang="en-US" sz="1800" dirty="0"/>
              <a:t>Packaging, Installing, and Deploying Components</a:t>
            </a:r>
          </a:p>
        </p:txBody>
      </p:sp>
      <p:graphicFrame>
        <p:nvGraphicFramePr>
          <p:cNvPr id="3" name="Diagram 2">
            <a:extLst>
              <a:ext uri="{FF2B5EF4-FFF2-40B4-BE49-F238E27FC236}">
                <a16:creationId xmlns:a16="http://schemas.microsoft.com/office/drawing/2014/main" id="{B97ECB1D-0657-DE8B-D634-A78B2283A5DE}"/>
              </a:ext>
            </a:extLst>
          </p:cNvPr>
          <p:cNvGraphicFramePr/>
          <p:nvPr>
            <p:extLst>
              <p:ext uri="{D42A27DB-BD31-4B8C-83A1-F6EECF244321}">
                <p14:modId xmlns:p14="http://schemas.microsoft.com/office/powerpoint/2010/main" val="907555161"/>
              </p:ext>
            </p:extLst>
          </p:nvPr>
        </p:nvGraphicFramePr>
        <p:xfrm>
          <a:off x="767292" y="1510287"/>
          <a:ext cx="10657416" cy="4110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1">
            <a:extLst>
              <a:ext uri="{FF2B5EF4-FFF2-40B4-BE49-F238E27FC236}">
                <a16:creationId xmlns:a16="http://schemas.microsoft.com/office/drawing/2014/main" id="{1194A0D5-546E-17BC-FFAF-5835AD73C9DC}"/>
              </a:ext>
            </a:extLst>
          </p:cNvPr>
          <p:cNvSpPr>
            <a:spLocks noGrp="1"/>
          </p:cNvSpPr>
          <p:nvPr>
            <p:ph type="title"/>
          </p:nvPr>
        </p:nvSpPr>
        <p:spPr>
          <a:xfrm>
            <a:off x="1083689" y="802105"/>
            <a:ext cx="7466753" cy="389065"/>
          </a:xfrm>
        </p:spPr>
        <p:txBody>
          <a:bodyPr>
            <a:noAutofit/>
          </a:bodyPr>
          <a:lstStyle/>
          <a:p>
            <a:pPr>
              <a:lnSpc>
                <a:spcPct val="115000"/>
              </a:lnSpc>
            </a:pPr>
            <a:r>
              <a:rPr lang="en-US" altLang="en-US" sz="1800" dirty="0"/>
              <a:t>Packaging, Installing, and Deploying Components</a:t>
            </a:r>
          </a:p>
        </p:txBody>
      </p:sp>
      <p:graphicFrame>
        <p:nvGraphicFramePr>
          <p:cNvPr id="3" name="Diagram 2">
            <a:extLst>
              <a:ext uri="{FF2B5EF4-FFF2-40B4-BE49-F238E27FC236}">
                <a16:creationId xmlns:a16="http://schemas.microsoft.com/office/drawing/2014/main" id="{62BC3493-43FE-03FB-106D-F6CB7469AE6B}"/>
              </a:ext>
            </a:extLst>
          </p:cNvPr>
          <p:cNvGraphicFramePr/>
          <p:nvPr>
            <p:extLst>
              <p:ext uri="{D42A27DB-BD31-4B8C-83A1-F6EECF244321}">
                <p14:modId xmlns:p14="http://schemas.microsoft.com/office/powerpoint/2010/main" val="2195534182"/>
              </p:ext>
            </p:extLst>
          </p:nvPr>
        </p:nvGraphicFramePr>
        <p:xfrm>
          <a:off x="1279781" y="1672461"/>
          <a:ext cx="9632437" cy="4383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1">
            <a:extLst>
              <a:ext uri="{FF2B5EF4-FFF2-40B4-BE49-F238E27FC236}">
                <a16:creationId xmlns:a16="http://schemas.microsoft.com/office/drawing/2014/main" id="{A3B47D23-1C83-4D26-19A9-7BC7B64D6B12}"/>
              </a:ext>
            </a:extLst>
          </p:cNvPr>
          <p:cNvSpPr>
            <a:spLocks noGrp="1"/>
          </p:cNvSpPr>
          <p:nvPr>
            <p:ph type="title"/>
          </p:nvPr>
        </p:nvSpPr>
        <p:spPr>
          <a:xfrm>
            <a:off x="1083689" y="805913"/>
            <a:ext cx="7357785" cy="385258"/>
          </a:xfrm>
        </p:spPr>
        <p:txBody>
          <a:bodyPr>
            <a:noAutofit/>
          </a:bodyPr>
          <a:lstStyle/>
          <a:p>
            <a:pPr>
              <a:lnSpc>
                <a:spcPct val="115000"/>
              </a:lnSpc>
            </a:pPr>
            <a:r>
              <a:rPr lang="en-US" altLang="en-US" sz="1800" dirty="0"/>
              <a:t>Packaging, Installing, and Deploying Components</a:t>
            </a:r>
          </a:p>
        </p:txBody>
      </p:sp>
      <p:graphicFrame>
        <p:nvGraphicFramePr>
          <p:cNvPr id="3" name="Diagram 2">
            <a:extLst>
              <a:ext uri="{FF2B5EF4-FFF2-40B4-BE49-F238E27FC236}">
                <a16:creationId xmlns:a16="http://schemas.microsoft.com/office/drawing/2014/main" id="{6FA54C69-C6B0-76FE-C1F4-7B4BBAB51E0B}"/>
              </a:ext>
            </a:extLst>
          </p:cNvPr>
          <p:cNvGraphicFramePr/>
          <p:nvPr>
            <p:extLst>
              <p:ext uri="{D42A27DB-BD31-4B8C-83A1-F6EECF244321}">
                <p14:modId xmlns:p14="http://schemas.microsoft.com/office/powerpoint/2010/main" val="3832163857"/>
              </p:ext>
            </p:extLst>
          </p:nvPr>
        </p:nvGraphicFramePr>
        <p:xfrm>
          <a:off x="1193686" y="1906292"/>
          <a:ext cx="10120077" cy="4015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a:extLst>
              <a:ext uri="{FF2B5EF4-FFF2-40B4-BE49-F238E27FC236}">
                <a16:creationId xmlns:a16="http://schemas.microsoft.com/office/drawing/2014/main" id="{5596636C-4A07-9165-40DA-8DBB7A5EB184}"/>
              </a:ext>
            </a:extLst>
          </p:cNvPr>
          <p:cNvSpPr>
            <a:spLocks noGrp="1"/>
          </p:cNvSpPr>
          <p:nvPr>
            <p:ph type="title"/>
          </p:nvPr>
        </p:nvSpPr>
        <p:spPr>
          <a:xfrm>
            <a:off x="1083689" y="817903"/>
            <a:ext cx="7357785" cy="374741"/>
          </a:xfrm>
        </p:spPr>
        <p:txBody>
          <a:bodyPr>
            <a:noAutofit/>
          </a:bodyPr>
          <a:lstStyle/>
          <a:p>
            <a:pPr>
              <a:lnSpc>
                <a:spcPct val="115000"/>
              </a:lnSpc>
            </a:pPr>
            <a:r>
              <a:rPr lang="en-US" altLang="en-US" sz="1800" dirty="0"/>
              <a:t>Support Activities after Deployment</a:t>
            </a:r>
          </a:p>
        </p:txBody>
      </p:sp>
      <p:sp>
        <p:nvSpPr>
          <p:cNvPr id="3" name="Content Placeholder 2">
            <a:extLst>
              <a:ext uri="{FF2B5EF4-FFF2-40B4-BE49-F238E27FC236}">
                <a16:creationId xmlns:a16="http://schemas.microsoft.com/office/drawing/2014/main" id="{4496355D-AB16-2D16-50A3-12818963D333}"/>
              </a:ext>
            </a:extLst>
          </p:cNvPr>
          <p:cNvSpPr>
            <a:spLocks noGrp="1"/>
          </p:cNvSpPr>
          <p:nvPr>
            <p:ph sz="quarter" idx="11"/>
          </p:nvPr>
        </p:nvSpPr>
        <p:spPr/>
        <p:txBody>
          <a:bodyPr/>
          <a:lstStyle/>
          <a:p>
            <a:endParaRPr lang="en-ID"/>
          </a:p>
        </p:txBody>
      </p:sp>
      <p:graphicFrame>
        <p:nvGraphicFramePr>
          <p:cNvPr id="5" name="Diagram 4">
            <a:extLst>
              <a:ext uri="{FF2B5EF4-FFF2-40B4-BE49-F238E27FC236}">
                <a16:creationId xmlns:a16="http://schemas.microsoft.com/office/drawing/2014/main" id="{EF698D0C-8DD9-B761-D1C5-B7836591E9DA}"/>
              </a:ext>
            </a:extLst>
          </p:cNvPr>
          <p:cNvGraphicFramePr/>
          <p:nvPr>
            <p:extLst>
              <p:ext uri="{D42A27DB-BD31-4B8C-83A1-F6EECF244321}">
                <p14:modId xmlns:p14="http://schemas.microsoft.com/office/powerpoint/2010/main" val="2468195130"/>
              </p:ext>
            </p:extLst>
          </p:nvPr>
        </p:nvGraphicFramePr>
        <p:xfrm>
          <a:off x="1200151" y="1604435"/>
          <a:ext cx="10657416" cy="4798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1">
            <a:extLst>
              <a:ext uri="{FF2B5EF4-FFF2-40B4-BE49-F238E27FC236}">
                <a16:creationId xmlns:a16="http://schemas.microsoft.com/office/drawing/2014/main" id="{D60D6E76-BC8D-A70E-193F-63C93DD6A693}"/>
              </a:ext>
            </a:extLst>
          </p:cNvPr>
          <p:cNvSpPr>
            <a:spLocks noGrp="1"/>
          </p:cNvSpPr>
          <p:nvPr>
            <p:ph type="title"/>
          </p:nvPr>
        </p:nvSpPr>
        <p:spPr>
          <a:xfrm>
            <a:off x="1083689" y="783915"/>
            <a:ext cx="7357785" cy="407255"/>
          </a:xfrm>
        </p:spPr>
        <p:txBody>
          <a:bodyPr>
            <a:noAutofit/>
          </a:bodyPr>
          <a:lstStyle/>
          <a:p>
            <a:pPr>
              <a:lnSpc>
                <a:spcPct val="115000"/>
              </a:lnSpc>
            </a:pPr>
            <a:r>
              <a:rPr lang="en-US" altLang="en-US" sz="1800" dirty="0"/>
              <a:t>Change and Version Control</a:t>
            </a:r>
          </a:p>
        </p:txBody>
      </p:sp>
      <p:graphicFrame>
        <p:nvGraphicFramePr>
          <p:cNvPr id="3" name="Diagram 2">
            <a:extLst>
              <a:ext uri="{FF2B5EF4-FFF2-40B4-BE49-F238E27FC236}">
                <a16:creationId xmlns:a16="http://schemas.microsoft.com/office/drawing/2014/main" id="{56345E5D-9A2D-A7A0-D2AD-8F2A5A637DF5}"/>
              </a:ext>
            </a:extLst>
          </p:cNvPr>
          <p:cNvGraphicFramePr/>
          <p:nvPr>
            <p:extLst>
              <p:ext uri="{D42A27DB-BD31-4B8C-83A1-F6EECF244321}">
                <p14:modId xmlns:p14="http://schemas.microsoft.com/office/powerpoint/2010/main" val="1939199032"/>
              </p:ext>
            </p:extLst>
          </p:nvPr>
        </p:nvGraphicFramePr>
        <p:xfrm>
          <a:off x="1083689" y="1687952"/>
          <a:ext cx="10028596" cy="4681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1">
            <a:extLst>
              <a:ext uri="{FF2B5EF4-FFF2-40B4-BE49-F238E27FC236}">
                <a16:creationId xmlns:a16="http://schemas.microsoft.com/office/drawing/2014/main" id="{03410DBA-4944-236D-390B-EF2B85C5EA82}"/>
              </a:ext>
            </a:extLst>
          </p:cNvPr>
          <p:cNvSpPr>
            <a:spLocks noGrp="1"/>
          </p:cNvSpPr>
          <p:nvPr>
            <p:ph type="title"/>
          </p:nvPr>
        </p:nvSpPr>
        <p:spPr>
          <a:xfrm>
            <a:off x="1083689" y="805913"/>
            <a:ext cx="7357785" cy="385258"/>
          </a:xfrm>
        </p:spPr>
        <p:txBody>
          <a:bodyPr>
            <a:noAutofit/>
          </a:bodyPr>
          <a:lstStyle/>
          <a:p>
            <a:pPr>
              <a:lnSpc>
                <a:spcPct val="115000"/>
              </a:lnSpc>
            </a:pPr>
            <a:r>
              <a:rPr lang="en-US" altLang="en-US" sz="1800" dirty="0"/>
              <a:t>Versioning</a:t>
            </a:r>
          </a:p>
        </p:txBody>
      </p:sp>
      <p:graphicFrame>
        <p:nvGraphicFramePr>
          <p:cNvPr id="4" name="Diagram 3">
            <a:extLst>
              <a:ext uri="{FF2B5EF4-FFF2-40B4-BE49-F238E27FC236}">
                <a16:creationId xmlns:a16="http://schemas.microsoft.com/office/drawing/2014/main" id="{2CDE759B-24D9-54CE-8CAE-03BED6DA0BF9}"/>
              </a:ext>
            </a:extLst>
          </p:cNvPr>
          <p:cNvGraphicFramePr/>
          <p:nvPr>
            <p:extLst>
              <p:ext uri="{D42A27DB-BD31-4B8C-83A1-F6EECF244321}">
                <p14:modId xmlns:p14="http://schemas.microsoft.com/office/powerpoint/2010/main" val="1905770308"/>
              </p:ext>
            </p:extLst>
          </p:nvPr>
        </p:nvGraphicFramePr>
        <p:xfrm>
          <a:off x="1083689" y="1481644"/>
          <a:ext cx="10735655" cy="4798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a:extLst>
              <a:ext uri="{FF2B5EF4-FFF2-40B4-BE49-F238E27FC236}">
                <a16:creationId xmlns:a16="http://schemas.microsoft.com/office/drawing/2014/main" id="{DF30E362-94D2-AA7D-7DB8-28D67CF2E4A8}"/>
              </a:ext>
            </a:extLst>
          </p:cNvPr>
          <p:cNvSpPr>
            <a:spLocks noGrp="1"/>
          </p:cNvSpPr>
          <p:nvPr>
            <p:ph type="title"/>
          </p:nvPr>
        </p:nvSpPr>
        <p:spPr>
          <a:xfrm>
            <a:off x="1083689" y="802105"/>
            <a:ext cx="7357785" cy="389065"/>
          </a:xfrm>
        </p:spPr>
        <p:txBody>
          <a:bodyPr>
            <a:noAutofit/>
          </a:bodyPr>
          <a:lstStyle/>
          <a:p>
            <a:pPr>
              <a:lnSpc>
                <a:spcPct val="115000"/>
              </a:lnSpc>
            </a:pPr>
            <a:r>
              <a:rPr lang="en-US" altLang="en-US" sz="1800" dirty="0"/>
              <a:t>Submitting Error Reports and Change Requests</a:t>
            </a:r>
          </a:p>
        </p:txBody>
      </p:sp>
      <p:sp>
        <p:nvSpPr>
          <p:cNvPr id="4" name="Content Placeholder 3">
            <a:extLst>
              <a:ext uri="{FF2B5EF4-FFF2-40B4-BE49-F238E27FC236}">
                <a16:creationId xmlns:a16="http://schemas.microsoft.com/office/drawing/2014/main" id="{B534EE84-096A-D8AD-D524-B02CA10B5986}"/>
              </a:ext>
            </a:extLst>
          </p:cNvPr>
          <p:cNvSpPr>
            <a:spLocks noGrp="1"/>
          </p:cNvSpPr>
          <p:nvPr>
            <p:ph sz="quarter" idx="11"/>
          </p:nvPr>
        </p:nvSpPr>
        <p:spPr/>
        <p:txBody>
          <a:bodyPr/>
          <a:lstStyle/>
          <a:p>
            <a:endParaRPr lang="en-ID"/>
          </a:p>
        </p:txBody>
      </p:sp>
      <p:graphicFrame>
        <p:nvGraphicFramePr>
          <p:cNvPr id="3" name="Diagram 2">
            <a:extLst>
              <a:ext uri="{FF2B5EF4-FFF2-40B4-BE49-F238E27FC236}">
                <a16:creationId xmlns:a16="http://schemas.microsoft.com/office/drawing/2014/main" id="{B6D2CA87-BEFF-CE8F-15DC-E192326A3FE2}"/>
              </a:ext>
            </a:extLst>
          </p:cNvPr>
          <p:cNvGraphicFramePr/>
          <p:nvPr>
            <p:extLst>
              <p:ext uri="{D42A27DB-BD31-4B8C-83A1-F6EECF244321}">
                <p14:modId xmlns:p14="http://schemas.microsoft.com/office/powerpoint/2010/main" val="1602815464"/>
              </p:ext>
            </p:extLst>
          </p:nvPr>
        </p:nvGraphicFramePr>
        <p:xfrm>
          <a:off x="1083689" y="1519878"/>
          <a:ext cx="10657416" cy="4536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a:extLst>
              <a:ext uri="{FF2B5EF4-FFF2-40B4-BE49-F238E27FC236}">
                <a16:creationId xmlns:a16="http://schemas.microsoft.com/office/drawing/2014/main" id="{3AD49958-9DF8-EF06-FF64-F7FE3C2201CF}"/>
              </a:ext>
            </a:extLst>
          </p:cNvPr>
          <p:cNvSpPr>
            <a:spLocks noGrp="1"/>
          </p:cNvSpPr>
          <p:nvPr>
            <p:ph type="title"/>
          </p:nvPr>
        </p:nvSpPr>
        <p:spPr>
          <a:xfrm>
            <a:off x="1083689" y="808053"/>
            <a:ext cx="7357785" cy="383117"/>
          </a:xfrm>
        </p:spPr>
        <p:txBody>
          <a:bodyPr>
            <a:noAutofit/>
          </a:bodyPr>
          <a:lstStyle/>
          <a:p>
            <a:pPr>
              <a:lnSpc>
                <a:spcPct val="115000"/>
              </a:lnSpc>
            </a:pPr>
            <a:r>
              <a:rPr lang="en-US" altLang="en-US" sz="1800" dirty="0"/>
              <a:t>Need for Version Control</a:t>
            </a:r>
          </a:p>
        </p:txBody>
      </p:sp>
      <p:grpSp>
        <p:nvGrpSpPr>
          <p:cNvPr id="45062" name="Group 4">
            <a:extLst>
              <a:ext uri="{FF2B5EF4-FFF2-40B4-BE49-F238E27FC236}">
                <a16:creationId xmlns:a16="http://schemas.microsoft.com/office/drawing/2014/main" id="{3ED6AC2B-5364-AF09-D76C-99FB7A0B9205}"/>
              </a:ext>
            </a:extLst>
          </p:cNvPr>
          <p:cNvGrpSpPr>
            <a:grpSpLocks/>
          </p:cNvGrpSpPr>
          <p:nvPr/>
        </p:nvGrpSpPr>
        <p:grpSpPr bwMode="auto">
          <a:xfrm>
            <a:off x="4453055" y="1331602"/>
            <a:ext cx="6715950" cy="5178756"/>
            <a:chOff x="2339752" y="1259808"/>
            <a:chExt cx="5036989" cy="3883692"/>
          </a:xfrm>
        </p:grpSpPr>
        <p:pic>
          <p:nvPicPr>
            <p:cNvPr id="45064" name="Picture 2">
              <a:extLst>
                <a:ext uri="{FF2B5EF4-FFF2-40B4-BE49-F238E27FC236}">
                  <a16:creationId xmlns:a16="http://schemas.microsoft.com/office/drawing/2014/main" id="{B6812964-4ECB-E26E-74C5-4C5442809F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59808"/>
              <a:ext cx="5036989" cy="388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F4CFC2EA-F5FC-FB80-B93D-74F54CF29A6B}"/>
                </a:ext>
              </a:extLst>
            </p:cNvPr>
            <p:cNvSpPr/>
            <p:nvPr/>
          </p:nvSpPr>
          <p:spPr>
            <a:xfrm>
              <a:off x="2339752" y="1259808"/>
              <a:ext cx="747541" cy="2153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
        <p:nvSpPr>
          <p:cNvPr id="9" name="TextBox 8">
            <a:extLst>
              <a:ext uri="{FF2B5EF4-FFF2-40B4-BE49-F238E27FC236}">
                <a16:creationId xmlns:a16="http://schemas.microsoft.com/office/drawing/2014/main" id="{30DD21CD-D2C6-D6C6-5A32-F24EA5F9ACA9}"/>
              </a:ext>
            </a:extLst>
          </p:cNvPr>
          <p:cNvSpPr txBox="1"/>
          <p:nvPr/>
        </p:nvSpPr>
        <p:spPr>
          <a:xfrm>
            <a:off x="4999853" y="6496901"/>
            <a:ext cx="6169152" cy="307777"/>
          </a:xfrm>
          <a:prstGeom prst="rect">
            <a:avLst/>
          </a:prstGeom>
          <a:noFill/>
        </p:spPr>
        <p:txBody>
          <a:bodyPr wrap="square">
            <a:spAutoFit/>
          </a:bodyPr>
          <a:lstStyle/>
          <a:p>
            <a:pPr algn="r">
              <a:defRPr/>
            </a:pPr>
            <a:r>
              <a:rPr lang="en-US" sz="1400" dirty="0">
                <a:latin typeface="Calibri" panose="020F0502020204030204" pitchFamily="34" charset="0"/>
              </a:rPr>
              <a:t>Source: </a:t>
            </a:r>
            <a:r>
              <a:rPr lang="en-US" sz="1400" dirty="0" err="1">
                <a:latin typeface="Calibri" panose="020F0502020204030204" pitchFamily="34" charset="0"/>
              </a:rPr>
              <a:t>Satzinger</a:t>
            </a:r>
            <a:r>
              <a:rPr lang="en-US" sz="1400" dirty="0">
                <a:latin typeface="Calibri" panose="020F0502020204030204" pitchFamily="34" charset="0"/>
              </a:rPr>
              <a:t>, John W., Jackson, Robert B., </a:t>
            </a:r>
            <a:r>
              <a:rPr lang="en-US" sz="1400" dirty="0" err="1">
                <a:latin typeface="Calibri" panose="020F0502020204030204" pitchFamily="34" charset="0"/>
              </a:rPr>
              <a:t>Burd</a:t>
            </a:r>
            <a:r>
              <a:rPr lang="en-US" sz="1400" dirty="0">
                <a:latin typeface="Calibri" panose="020F0502020204030204" pitchFamily="34" charset="0"/>
              </a:rPr>
              <a:t>, Stephen D. (2016)</a:t>
            </a:r>
            <a:endParaRPr lang="en-US" sz="1400" dirty="0"/>
          </a:p>
        </p:txBody>
      </p:sp>
      <p:sp>
        <p:nvSpPr>
          <p:cNvPr id="2" name="TextBox 1">
            <a:extLst>
              <a:ext uri="{FF2B5EF4-FFF2-40B4-BE49-F238E27FC236}">
                <a16:creationId xmlns:a16="http://schemas.microsoft.com/office/drawing/2014/main" id="{88EB2005-A30C-CC5D-75CA-33858668E269}"/>
              </a:ext>
            </a:extLst>
          </p:cNvPr>
          <p:cNvSpPr txBox="1"/>
          <p:nvPr/>
        </p:nvSpPr>
        <p:spPr>
          <a:xfrm>
            <a:off x="4278428" y="1372820"/>
            <a:ext cx="124883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r"/>
            <a:r>
              <a:rPr lang="en-US" sz="1200" i="1" dirty="0">
                <a:latin typeface="Calibri" panose="020F0502020204030204" pitchFamily="34" charset="0"/>
              </a:rPr>
              <a:t>Figure 10-9</a:t>
            </a:r>
            <a:endParaRPr lang="en-ID" sz="1200" i="1"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4"/>
          <p:cNvSpPr txBox="1"/>
          <p:nvPr/>
        </p:nvSpPr>
        <p:spPr>
          <a:xfrm>
            <a:off x="603248" y="2266950"/>
            <a:ext cx="10985502" cy="2324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lIns="50800" tIns="50800" rIns="50800" bIns="50800" anchor="ctr" anchorCtr="0">
            <a:normAutofit/>
          </a:bodyPr>
          <a:lstStyle/>
          <a:p>
            <a:pPr lvl="0" defTabSz="1219169" hangingPunct="1">
              <a:lnSpc>
                <a:spcPct val="80000"/>
              </a:lnSpc>
              <a:spcAft>
                <a:spcPts val="600"/>
              </a:spcAft>
            </a:pPr>
            <a:r>
              <a:rPr kumimoji="0" lang="en-US" sz="3900" b="0" i="0" u="none" strike="noStrike" cap="all" spc="0" normalizeH="0" baseline="0" dirty="0">
                <a:ln>
                  <a:noFill/>
                </a:ln>
                <a:solidFill>
                  <a:srgbClr val="FFFFFF"/>
                </a:solidFill>
                <a:effectLst/>
                <a:uFillTx/>
                <a:latin typeface="Open Sans Semibold"/>
                <a:ea typeface="Open Sans Semibold"/>
                <a:cs typeface="Open Sans Semibold"/>
                <a:sym typeface="Open Sans Semibold"/>
              </a:rPr>
              <a:t>Testing</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1">
            <a:extLst>
              <a:ext uri="{FF2B5EF4-FFF2-40B4-BE49-F238E27FC236}">
                <a16:creationId xmlns:a16="http://schemas.microsoft.com/office/drawing/2014/main" id="{A5FDDDA8-D68E-A9A6-95AC-436A03E3918E}"/>
              </a:ext>
            </a:extLst>
          </p:cNvPr>
          <p:cNvSpPr>
            <a:spLocks noGrp="1"/>
          </p:cNvSpPr>
          <p:nvPr>
            <p:ph type="title"/>
          </p:nvPr>
        </p:nvSpPr>
        <p:spPr>
          <a:xfrm>
            <a:off x="1083689" y="790415"/>
            <a:ext cx="7357785" cy="400756"/>
          </a:xfrm>
        </p:spPr>
        <p:txBody>
          <a:bodyPr>
            <a:noAutofit/>
          </a:bodyPr>
          <a:lstStyle/>
          <a:p>
            <a:pPr>
              <a:lnSpc>
                <a:spcPct val="115000"/>
              </a:lnSpc>
            </a:pPr>
            <a:r>
              <a:rPr lang="en-US" altLang="en-US" sz="1800" dirty="0"/>
              <a:t>Implementing a Change</a:t>
            </a:r>
          </a:p>
        </p:txBody>
      </p:sp>
      <p:graphicFrame>
        <p:nvGraphicFramePr>
          <p:cNvPr id="3" name="Diagram 2">
            <a:extLst>
              <a:ext uri="{FF2B5EF4-FFF2-40B4-BE49-F238E27FC236}">
                <a16:creationId xmlns:a16="http://schemas.microsoft.com/office/drawing/2014/main" id="{5BA69A23-E423-50E0-DDC9-53D3E98E8AE5}"/>
              </a:ext>
            </a:extLst>
          </p:cNvPr>
          <p:cNvGraphicFramePr/>
          <p:nvPr>
            <p:extLst>
              <p:ext uri="{D42A27DB-BD31-4B8C-83A1-F6EECF244321}">
                <p14:modId xmlns:p14="http://schemas.microsoft.com/office/powerpoint/2010/main" val="2460821341"/>
              </p:ext>
            </p:extLst>
          </p:nvPr>
        </p:nvGraphicFramePr>
        <p:xfrm>
          <a:off x="1083689" y="1896604"/>
          <a:ext cx="10137084" cy="4343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tle 1">
            <a:extLst>
              <a:ext uri="{FF2B5EF4-FFF2-40B4-BE49-F238E27FC236}">
                <a16:creationId xmlns:a16="http://schemas.microsoft.com/office/drawing/2014/main" id="{77E1111E-7DD9-A350-0C8F-78893E6DFDD8}"/>
              </a:ext>
            </a:extLst>
          </p:cNvPr>
          <p:cNvSpPr>
            <a:spLocks noGrp="1"/>
          </p:cNvSpPr>
          <p:nvPr>
            <p:ph type="title"/>
          </p:nvPr>
        </p:nvSpPr>
        <p:spPr>
          <a:xfrm>
            <a:off x="1083689" y="743919"/>
            <a:ext cx="7357785" cy="447251"/>
          </a:xfrm>
        </p:spPr>
        <p:txBody>
          <a:bodyPr>
            <a:noAutofit/>
          </a:bodyPr>
          <a:lstStyle/>
          <a:p>
            <a:pPr>
              <a:lnSpc>
                <a:spcPct val="115000"/>
              </a:lnSpc>
            </a:pPr>
            <a:r>
              <a:rPr lang="en-US" altLang="en-US" sz="1800" dirty="0"/>
              <a:t>Implementing a Change</a:t>
            </a:r>
          </a:p>
        </p:txBody>
      </p:sp>
      <p:graphicFrame>
        <p:nvGraphicFramePr>
          <p:cNvPr id="3" name="Diagram 2">
            <a:extLst>
              <a:ext uri="{FF2B5EF4-FFF2-40B4-BE49-F238E27FC236}">
                <a16:creationId xmlns:a16="http://schemas.microsoft.com/office/drawing/2014/main" id="{E138D0D8-082A-CDAF-8F20-F48EADE5AEC9}"/>
              </a:ext>
            </a:extLst>
          </p:cNvPr>
          <p:cNvGraphicFramePr/>
          <p:nvPr>
            <p:extLst>
              <p:ext uri="{D42A27DB-BD31-4B8C-83A1-F6EECF244321}">
                <p14:modId xmlns:p14="http://schemas.microsoft.com/office/powerpoint/2010/main" val="731184225"/>
              </p:ext>
            </p:extLst>
          </p:nvPr>
        </p:nvGraphicFramePr>
        <p:xfrm>
          <a:off x="1083689" y="1681391"/>
          <a:ext cx="10385057" cy="4432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EC9A008-21D9-6EC2-6EBB-853F09759C6F}"/>
              </a:ext>
            </a:extLst>
          </p:cNvPr>
          <p:cNvSpPr>
            <a:spLocks noGrp="1"/>
          </p:cNvSpPr>
          <p:nvPr>
            <p:ph type="body" sz="quarter" idx="1"/>
          </p:nvPr>
        </p:nvSpPr>
        <p:spPr>
          <a:xfrm>
            <a:off x="603249" y="3145090"/>
            <a:ext cx="10985501" cy="744340"/>
          </a:xfrm>
        </p:spPr>
        <p:txBody>
          <a:bodyPr>
            <a:normAutofit fontScale="47500" lnSpcReduction="20000"/>
          </a:bodyPr>
          <a:lstStyle/>
          <a:p>
            <a:pPr>
              <a:lnSpc>
                <a:spcPct val="170000"/>
              </a:lnSpc>
            </a:pPr>
            <a:r>
              <a:rPr lang="en-US" sz="2800" dirty="0" err="1">
                <a:effectLst/>
              </a:rPr>
              <a:t>Satzinger</a:t>
            </a:r>
            <a:r>
              <a:rPr lang="en-US" sz="2800" dirty="0">
                <a:effectLst/>
              </a:rPr>
              <a:t>, John W., Jackson, Robert B., </a:t>
            </a:r>
            <a:r>
              <a:rPr lang="en-US" sz="2800" dirty="0" err="1">
                <a:effectLst/>
              </a:rPr>
              <a:t>Burd</a:t>
            </a:r>
            <a:r>
              <a:rPr lang="en-US" sz="2800" dirty="0">
                <a:effectLst/>
              </a:rPr>
              <a:t>, Stephen D. (2016). System Analysis and Design in a Changing World. 7</a:t>
            </a:r>
            <a:r>
              <a:rPr lang="en-US" sz="2800" baseline="30000" dirty="0">
                <a:effectLst/>
              </a:rPr>
              <a:t>th</a:t>
            </a:r>
            <a:r>
              <a:rPr lang="en-US" sz="2800" dirty="0">
                <a:effectLst/>
              </a:rPr>
              <a:t> Edition. Cengage Learning, Boston USA. ISBN: 978-1-305-11720-4. Part 3, Chapter 14</a:t>
            </a:r>
          </a:p>
          <a:p>
            <a:pPr>
              <a:lnSpc>
                <a:spcPct val="170000"/>
              </a:lnSpc>
            </a:pPr>
            <a:endParaRPr lang="en-ID" dirty="0"/>
          </a:p>
        </p:txBody>
      </p:sp>
      <p:sp>
        <p:nvSpPr>
          <p:cNvPr id="5" name="Title 4">
            <a:extLst>
              <a:ext uri="{FF2B5EF4-FFF2-40B4-BE49-F238E27FC236}">
                <a16:creationId xmlns:a16="http://schemas.microsoft.com/office/drawing/2014/main" id="{D4C5591C-2536-9FAC-A9F3-B66375CCE79C}"/>
              </a:ext>
            </a:extLst>
          </p:cNvPr>
          <p:cNvSpPr>
            <a:spLocks noGrp="1"/>
          </p:cNvSpPr>
          <p:nvPr>
            <p:ph type="title"/>
          </p:nvPr>
        </p:nvSpPr>
        <p:spPr>
          <a:xfrm>
            <a:off x="603248" y="1095430"/>
            <a:ext cx="10985502" cy="1873141"/>
          </a:xfrm>
        </p:spPr>
        <p:txBody>
          <a:bodyPr/>
          <a:lstStyle/>
          <a:p>
            <a:r>
              <a:rPr lang="en-US" dirty="0"/>
              <a:t>references</a:t>
            </a:r>
            <a:endParaRPr lang="en-ID" dirty="0"/>
          </a:p>
        </p:txBody>
      </p:sp>
      <p:sp>
        <p:nvSpPr>
          <p:cNvPr id="7" name="Text Placeholder 6">
            <a:extLst>
              <a:ext uri="{FF2B5EF4-FFF2-40B4-BE49-F238E27FC236}">
                <a16:creationId xmlns:a16="http://schemas.microsoft.com/office/drawing/2014/main" id="{EC52E29F-DA68-8CC7-8D46-BAAC0F512881}"/>
              </a:ext>
            </a:extLst>
          </p:cNvPr>
          <p:cNvSpPr>
            <a:spLocks noGrp="1"/>
          </p:cNvSpPr>
          <p:nvPr>
            <p:ph type="body" sz="quarter" idx="10"/>
          </p:nvPr>
        </p:nvSpPr>
        <p:spPr/>
        <p:txBody>
          <a:bodyPr>
            <a:normAutofit fontScale="62500" lnSpcReduction="20000"/>
          </a:bodyPr>
          <a:lstStyle/>
          <a:p>
            <a:r>
              <a:rPr lang="en-US" dirty="0"/>
              <a:t>February 2023</a:t>
            </a:r>
            <a:endParaRPr lang="en-ID" dirty="0"/>
          </a:p>
        </p:txBody>
      </p:sp>
    </p:spTree>
    <p:extLst>
      <p:ext uri="{BB962C8B-B14F-4D97-AF65-F5344CB8AC3E}">
        <p14:creationId xmlns:p14="http://schemas.microsoft.com/office/powerpoint/2010/main" val="274570347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6" name="Text Placeholder 1">
            <a:extLst>
              <a:ext uri="{FF2B5EF4-FFF2-40B4-BE49-F238E27FC236}">
                <a16:creationId xmlns:a16="http://schemas.microsoft.com/office/drawing/2014/main" id="{87D32CA5-C00F-F1C1-2A2A-CF70A018AEE4}"/>
              </a:ext>
            </a:extLst>
          </p:cNvPr>
          <p:cNvSpPr>
            <a:spLocks noGrp="1"/>
          </p:cNvSpPr>
          <p:nvPr>
            <p:ph type="body" sz="quarter" idx="1"/>
          </p:nvPr>
        </p:nvSpPr>
        <p:spPr>
          <a:xfrm>
            <a:off x="600671" y="3719168"/>
            <a:ext cx="10985501" cy="432336"/>
          </a:xfrm>
        </p:spPr>
        <p:txBody>
          <a:bodyPr>
            <a:normAutofit fontScale="92500" lnSpcReduction="10000"/>
          </a:bodyPr>
          <a:lstStyle/>
          <a:p>
            <a:r>
              <a:rPr lang="en-US" sz="2500" b="1" cap="none" dirty="0">
                <a:solidFill>
                  <a:srgbClr val="FFFFFF"/>
                </a:solidFill>
              </a:rPr>
              <a:t>Deploying the New System</a:t>
            </a:r>
            <a:endParaRPr lang="en-US" dirty="0"/>
          </a:p>
        </p:txBody>
      </p:sp>
      <p:sp>
        <p:nvSpPr>
          <p:cNvPr id="8" name="Title 2">
            <a:extLst>
              <a:ext uri="{FF2B5EF4-FFF2-40B4-BE49-F238E27FC236}">
                <a16:creationId xmlns:a16="http://schemas.microsoft.com/office/drawing/2014/main" id="{B6E7301D-98EA-35FE-7BE5-38EBE83FD8DC}"/>
              </a:ext>
            </a:extLst>
          </p:cNvPr>
          <p:cNvSpPr>
            <a:spLocks noGrp="1"/>
          </p:cNvSpPr>
          <p:nvPr>
            <p:ph type="title"/>
          </p:nvPr>
        </p:nvSpPr>
        <p:spPr>
          <a:xfrm>
            <a:off x="603248" y="1529379"/>
            <a:ext cx="10985502" cy="1873141"/>
          </a:xfrm>
        </p:spPr>
        <p:txBody>
          <a:bodyPr/>
          <a:lstStyle/>
          <a:p>
            <a:r>
              <a:rPr lang="en-US" dirty="0"/>
              <a:t>Thank you</a:t>
            </a:r>
          </a:p>
        </p:txBody>
      </p:sp>
      <p:sp>
        <p:nvSpPr>
          <p:cNvPr id="10" name="Text Placeholder 3">
            <a:extLst>
              <a:ext uri="{FF2B5EF4-FFF2-40B4-BE49-F238E27FC236}">
                <a16:creationId xmlns:a16="http://schemas.microsoft.com/office/drawing/2014/main" id="{C5D9A2F3-D6EC-D0D5-91B2-F30716E323BD}"/>
              </a:ext>
            </a:extLst>
          </p:cNvPr>
          <p:cNvSpPr>
            <a:spLocks noGrp="1"/>
          </p:cNvSpPr>
          <p:nvPr>
            <p:ph type="body" sz="quarter" idx="10"/>
          </p:nvPr>
        </p:nvSpPr>
        <p:spPr>
          <a:xfrm>
            <a:off x="4537787" y="4743381"/>
            <a:ext cx="3111268" cy="179139"/>
          </a:xfrm>
        </p:spPr>
        <p:txBody>
          <a:bodyPr>
            <a:normAutofit fontScale="62500" lnSpcReduction="20000"/>
          </a:bodyPr>
          <a:lstStyle/>
          <a:p>
            <a:r>
              <a:rPr lang="en-US" dirty="0"/>
              <a:t>February 2023</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a:extLst>
              <a:ext uri="{FF2B5EF4-FFF2-40B4-BE49-F238E27FC236}">
                <a16:creationId xmlns:a16="http://schemas.microsoft.com/office/drawing/2014/main" id="{6395A17F-461C-14F1-1014-B1CEFC2A8A70}"/>
              </a:ext>
            </a:extLst>
          </p:cNvPr>
          <p:cNvSpPr>
            <a:spLocks noGrp="1"/>
          </p:cNvSpPr>
          <p:nvPr>
            <p:ph type="title"/>
          </p:nvPr>
        </p:nvSpPr>
        <p:spPr>
          <a:xfrm>
            <a:off x="1083689" y="812045"/>
            <a:ext cx="7357785" cy="396825"/>
          </a:xfrm>
        </p:spPr>
        <p:txBody>
          <a:bodyPr>
            <a:noAutofit/>
          </a:bodyPr>
          <a:lstStyle/>
          <a:p>
            <a:pPr>
              <a:lnSpc>
                <a:spcPct val="115000"/>
              </a:lnSpc>
            </a:pPr>
            <a:r>
              <a:rPr lang="en-US" altLang="en-US" sz="1800" dirty="0"/>
              <a:t>Testing</a:t>
            </a:r>
          </a:p>
        </p:txBody>
      </p:sp>
      <p:graphicFrame>
        <p:nvGraphicFramePr>
          <p:cNvPr id="3" name="Content Placeholder 2">
            <a:extLst>
              <a:ext uri="{FF2B5EF4-FFF2-40B4-BE49-F238E27FC236}">
                <a16:creationId xmlns:a16="http://schemas.microsoft.com/office/drawing/2014/main" id="{3F886F84-2424-728E-A166-1D04CFE4FE09}"/>
              </a:ext>
            </a:extLst>
          </p:cNvPr>
          <p:cNvGraphicFramePr>
            <a:graphicFrameLocks noGrp="1"/>
          </p:cNvGraphicFramePr>
          <p:nvPr>
            <p:ph sz="quarter" idx="11"/>
            <p:extLst>
              <p:ext uri="{D42A27DB-BD31-4B8C-83A1-F6EECF244321}">
                <p14:modId xmlns:p14="http://schemas.microsoft.com/office/powerpoint/2010/main" val="1641752878"/>
              </p:ext>
            </p:extLst>
          </p:nvPr>
        </p:nvGraphicFramePr>
        <p:xfrm>
          <a:off x="2229172" y="1394847"/>
          <a:ext cx="9239573" cy="4850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a:extLst>
              <a:ext uri="{FF2B5EF4-FFF2-40B4-BE49-F238E27FC236}">
                <a16:creationId xmlns:a16="http://schemas.microsoft.com/office/drawing/2014/main" id="{4DB547FB-40A5-2837-5AAE-6D2D6A0AA059}"/>
              </a:ext>
            </a:extLst>
          </p:cNvPr>
          <p:cNvSpPr>
            <a:spLocks noGrp="1"/>
          </p:cNvSpPr>
          <p:nvPr>
            <p:ph type="title"/>
          </p:nvPr>
        </p:nvSpPr>
        <p:spPr>
          <a:xfrm>
            <a:off x="1083689" y="805913"/>
            <a:ext cx="7357785" cy="385258"/>
          </a:xfrm>
        </p:spPr>
        <p:txBody>
          <a:bodyPr>
            <a:noAutofit/>
          </a:bodyPr>
          <a:lstStyle/>
          <a:p>
            <a:pPr>
              <a:lnSpc>
                <a:spcPct val="115000"/>
              </a:lnSpc>
            </a:pPr>
            <a:r>
              <a:rPr lang="en-US" altLang="en-US" sz="1800" dirty="0"/>
              <a:t>Testing (</a:t>
            </a:r>
            <a:r>
              <a:rPr lang="en-US" altLang="en-US" sz="1800" dirty="0" err="1"/>
              <a:t>cont</a:t>
            </a:r>
            <a:r>
              <a:rPr lang="en-US" altLang="en-US" sz="1800" dirty="0"/>
              <a:t>…)</a:t>
            </a:r>
          </a:p>
        </p:txBody>
      </p:sp>
      <p:graphicFrame>
        <p:nvGraphicFramePr>
          <p:cNvPr id="3" name="Content Placeholder 2">
            <a:extLst>
              <a:ext uri="{FF2B5EF4-FFF2-40B4-BE49-F238E27FC236}">
                <a16:creationId xmlns:a16="http://schemas.microsoft.com/office/drawing/2014/main" id="{A22F1FD9-76DE-AA8D-E753-C86298E8A939}"/>
              </a:ext>
            </a:extLst>
          </p:cNvPr>
          <p:cNvGraphicFramePr>
            <a:graphicFrameLocks noGrp="1"/>
          </p:cNvGraphicFramePr>
          <p:nvPr>
            <p:ph sz="quarter" idx="11"/>
            <p:extLst>
              <p:ext uri="{D42A27DB-BD31-4B8C-83A1-F6EECF244321}">
                <p14:modId xmlns:p14="http://schemas.microsoft.com/office/powerpoint/2010/main" val="2905973308"/>
              </p:ext>
            </p:extLst>
          </p:nvPr>
        </p:nvGraphicFramePr>
        <p:xfrm>
          <a:off x="1584003" y="1658436"/>
          <a:ext cx="8706871" cy="4540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a:extLst>
              <a:ext uri="{FF2B5EF4-FFF2-40B4-BE49-F238E27FC236}">
                <a16:creationId xmlns:a16="http://schemas.microsoft.com/office/drawing/2014/main" id="{F2E93804-77A2-7A72-312B-1666BDEDD0C7}"/>
              </a:ext>
            </a:extLst>
          </p:cNvPr>
          <p:cNvSpPr>
            <a:spLocks noGrp="1"/>
          </p:cNvSpPr>
          <p:nvPr>
            <p:ph type="title"/>
          </p:nvPr>
        </p:nvSpPr>
        <p:spPr>
          <a:xfrm>
            <a:off x="1207676" y="765232"/>
            <a:ext cx="7357785" cy="383116"/>
          </a:xfrm>
        </p:spPr>
        <p:txBody>
          <a:bodyPr>
            <a:noAutofit/>
          </a:bodyPr>
          <a:lstStyle/>
          <a:p>
            <a:pPr>
              <a:lnSpc>
                <a:spcPct val="115000"/>
              </a:lnSpc>
            </a:pPr>
            <a:r>
              <a:rPr lang="en-US" altLang="en-US" sz="1800" dirty="0"/>
              <a:t>Type of Software Test</a:t>
            </a:r>
          </a:p>
        </p:txBody>
      </p:sp>
      <p:sp>
        <p:nvSpPr>
          <p:cNvPr id="3" name="Content Placeholder 2">
            <a:extLst>
              <a:ext uri="{FF2B5EF4-FFF2-40B4-BE49-F238E27FC236}">
                <a16:creationId xmlns:a16="http://schemas.microsoft.com/office/drawing/2014/main" id="{7CFA3B67-E685-F2C5-A982-89E6954BA459}"/>
              </a:ext>
            </a:extLst>
          </p:cNvPr>
          <p:cNvSpPr>
            <a:spLocks noGrp="1"/>
          </p:cNvSpPr>
          <p:nvPr>
            <p:ph sz="quarter" idx="11"/>
          </p:nvPr>
        </p:nvSpPr>
        <p:spPr/>
        <p:txBody>
          <a:bodyPr/>
          <a:lstStyle/>
          <a:p>
            <a:endParaRPr lang="en-ID"/>
          </a:p>
        </p:txBody>
      </p:sp>
      <p:grpSp>
        <p:nvGrpSpPr>
          <p:cNvPr id="14342" name="Group 4">
            <a:extLst>
              <a:ext uri="{FF2B5EF4-FFF2-40B4-BE49-F238E27FC236}">
                <a16:creationId xmlns:a16="http://schemas.microsoft.com/office/drawing/2014/main" id="{A3048586-3A5B-69F3-AC5D-93431D9B577D}"/>
              </a:ext>
            </a:extLst>
          </p:cNvPr>
          <p:cNvGrpSpPr>
            <a:grpSpLocks/>
          </p:cNvGrpSpPr>
          <p:nvPr/>
        </p:nvGrpSpPr>
        <p:grpSpPr bwMode="auto">
          <a:xfrm>
            <a:off x="1855258" y="1270482"/>
            <a:ext cx="9690100" cy="5054600"/>
            <a:chOff x="1331640" y="1250950"/>
            <a:chExt cx="7267575" cy="3790950"/>
          </a:xfrm>
        </p:grpSpPr>
        <p:pic>
          <p:nvPicPr>
            <p:cNvPr id="14344" name="Picture 8">
              <a:extLst>
                <a:ext uri="{FF2B5EF4-FFF2-40B4-BE49-F238E27FC236}">
                  <a16:creationId xmlns:a16="http://schemas.microsoft.com/office/drawing/2014/main" id="{AC882384-F56C-7144-5D48-467B99D775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250950"/>
              <a:ext cx="726757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3D47E83-BE22-8FD8-15DD-0122118AD56A}"/>
                </a:ext>
              </a:extLst>
            </p:cNvPr>
            <p:cNvSpPr/>
            <p:nvPr/>
          </p:nvSpPr>
          <p:spPr>
            <a:xfrm>
              <a:off x="1331640" y="1276350"/>
              <a:ext cx="936625" cy="287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p>
          </p:txBody>
        </p:sp>
      </p:grpSp>
      <p:sp>
        <p:nvSpPr>
          <p:cNvPr id="9" name="TextBox 8">
            <a:extLst>
              <a:ext uri="{FF2B5EF4-FFF2-40B4-BE49-F238E27FC236}">
                <a16:creationId xmlns:a16="http://schemas.microsoft.com/office/drawing/2014/main" id="{A032AD1F-5A98-4F0A-1926-7FDBE3474B8E}"/>
              </a:ext>
            </a:extLst>
          </p:cNvPr>
          <p:cNvSpPr txBox="1"/>
          <p:nvPr/>
        </p:nvSpPr>
        <p:spPr>
          <a:xfrm>
            <a:off x="2324746" y="6358949"/>
            <a:ext cx="9220612" cy="276999"/>
          </a:xfrm>
          <a:prstGeom prst="rect">
            <a:avLst/>
          </a:prstGeom>
          <a:noFill/>
        </p:spPr>
        <p:txBody>
          <a:bodyPr wrap="square">
            <a:spAutoFit/>
          </a:bodyPr>
          <a:lstStyle/>
          <a:p>
            <a:pPr algn="r">
              <a:defRPr/>
            </a:pPr>
            <a:r>
              <a:rPr lang="en-US" sz="1200" dirty="0">
                <a:latin typeface="Calibri" panose="020F0502020204030204" pitchFamily="34" charset="0"/>
              </a:rPr>
              <a:t>Source: </a:t>
            </a:r>
            <a:r>
              <a:rPr lang="en-US" sz="1200" dirty="0" err="1">
                <a:latin typeface="Calibri" panose="020F0502020204030204" pitchFamily="34" charset="0"/>
              </a:rPr>
              <a:t>Satzinger</a:t>
            </a:r>
            <a:r>
              <a:rPr lang="en-US" sz="1200" dirty="0">
                <a:latin typeface="Calibri" panose="020F0502020204030204" pitchFamily="34" charset="0"/>
              </a:rPr>
              <a:t>, John W., Jackson, Robert B., </a:t>
            </a:r>
            <a:r>
              <a:rPr lang="en-US" sz="1200" dirty="0" err="1">
                <a:latin typeface="Calibri" panose="020F0502020204030204" pitchFamily="34" charset="0"/>
              </a:rPr>
              <a:t>Burd</a:t>
            </a:r>
            <a:r>
              <a:rPr lang="en-US" sz="1200" dirty="0">
                <a:latin typeface="Calibri" panose="020F0502020204030204" pitchFamily="34" charset="0"/>
              </a:rPr>
              <a:t>, Stephen D. (2016)</a:t>
            </a:r>
            <a:endParaRPr lang="en-US" sz="1200" dirty="0"/>
          </a:p>
        </p:txBody>
      </p:sp>
      <p:sp>
        <p:nvSpPr>
          <p:cNvPr id="2" name="TextBox 1">
            <a:extLst>
              <a:ext uri="{FF2B5EF4-FFF2-40B4-BE49-F238E27FC236}">
                <a16:creationId xmlns:a16="http://schemas.microsoft.com/office/drawing/2014/main" id="{964CE8A1-B717-E4AE-3F17-F535F3F93A03}"/>
              </a:ext>
            </a:extLst>
          </p:cNvPr>
          <p:cNvSpPr txBox="1"/>
          <p:nvPr/>
        </p:nvSpPr>
        <p:spPr>
          <a:xfrm>
            <a:off x="1870756" y="1364409"/>
            <a:ext cx="1248833"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r"/>
            <a:r>
              <a:rPr lang="en-US" sz="1600" i="1" dirty="0">
                <a:latin typeface="Calibri" panose="020F0502020204030204" pitchFamily="34" charset="0"/>
              </a:rPr>
              <a:t>Figure 10-1</a:t>
            </a:r>
            <a:endParaRPr lang="en-ID" sz="1600" i="1"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1">
            <a:extLst>
              <a:ext uri="{FF2B5EF4-FFF2-40B4-BE49-F238E27FC236}">
                <a16:creationId xmlns:a16="http://schemas.microsoft.com/office/drawing/2014/main" id="{4094132E-0897-F430-3877-44049E052399}"/>
              </a:ext>
            </a:extLst>
          </p:cNvPr>
          <p:cNvSpPr>
            <a:spLocks noGrp="1"/>
          </p:cNvSpPr>
          <p:nvPr>
            <p:ph type="title"/>
          </p:nvPr>
        </p:nvSpPr>
        <p:spPr>
          <a:xfrm>
            <a:off x="1083689" y="827543"/>
            <a:ext cx="7357785" cy="365829"/>
          </a:xfrm>
        </p:spPr>
        <p:txBody>
          <a:bodyPr>
            <a:noAutofit/>
          </a:bodyPr>
          <a:lstStyle/>
          <a:p>
            <a:pPr>
              <a:lnSpc>
                <a:spcPct val="115000"/>
              </a:lnSpc>
            </a:pPr>
            <a:r>
              <a:rPr lang="en-US" altLang="en-US" sz="1800" dirty="0"/>
              <a:t>Unit Testing</a:t>
            </a:r>
          </a:p>
        </p:txBody>
      </p:sp>
      <p:graphicFrame>
        <p:nvGraphicFramePr>
          <p:cNvPr id="3" name="Content Placeholder 2">
            <a:extLst>
              <a:ext uri="{FF2B5EF4-FFF2-40B4-BE49-F238E27FC236}">
                <a16:creationId xmlns:a16="http://schemas.microsoft.com/office/drawing/2014/main" id="{433B7220-4F34-6465-CEE2-25C0BFA8A7AF}"/>
              </a:ext>
            </a:extLst>
          </p:cNvPr>
          <p:cNvGraphicFramePr>
            <a:graphicFrameLocks noGrp="1"/>
          </p:cNvGraphicFramePr>
          <p:nvPr>
            <p:ph sz="quarter" idx="11"/>
            <p:extLst>
              <p:ext uri="{D42A27DB-BD31-4B8C-83A1-F6EECF244321}">
                <p14:modId xmlns:p14="http://schemas.microsoft.com/office/powerpoint/2010/main" val="1546163693"/>
              </p:ext>
            </p:extLst>
          </p:nvPr>
        </p:nvGraphicFramePr>
        <p:xfrm>
          <a:off x="1601490" y="1791342"/>
          <a:ext cx="9169831" cy="4686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a:extLst>
              <a:ext uri="{FF2B5EF4-FFF2-40B4-BE49-F238E27FC236}">
                <a16:creationId xmlns:a16="http://schemas.microsoft.com/office/drawing/2014/main" id="{790E20C7-7F3C-07A0-F754-F4EFD53F6B74}"/>
              </a:ext>
            </a:extLst>
          </p:cNvPr>
          <p:cNvSpPr>
            <a:spLocks noGrp="1"/>
          </p:cNvSpPr>
          <p:nvPr>
            <p:ph type="title"/>
          </p:nvPr>
        </p:nvSpPr>
        <p:spPr>
          <a:xfrm>
            <a:off x="1083689" y="805913"/>
            <a:ext cx="7357785" cy="371961"/>
          </a:xfrm>
        </p:spPr>
        <p:txBody>
          <a:bodyPr>
            <a:noAutofit/>
          </a:bodyPr>
          <a:lstStyle/>
          <a:p>
            <a:pPr>
              <a:lnSpc>
                <a:spcPct val="115000"/>
              </a:lnSpc>
            </a:pPr>
            <a:r>
              <a:rPr lang="en-US" altLang="en-US" sz="1800" dirty="0"/>
              <a:t>Unit Testing</a:t>
            </a:r>
          </a:p>
        </p:txBody>
      </p:sp>
      <p:graphicFrame>
        <p:nvGraphicFramePr>
          <p:cNvPr id="3" name="Content Placeholder 2">
            <a:extLst>
              <a:ext uri="{FF2B5EF4-FFF2-40B4-BE49-F238E27FC236}">
                <a16:creationId xmlns:a16="http://schemas.microsoft.com/office/drawing/2014/main" id="{60EB6E03-91EB-B827-F61F-393BE02E273C}"/>
              </a:ext>
            </a:extLst>
          </p:cNvPr>
          <p:cNvGraphicFramePr>
            <a:graphicFrameLocks noGrp="1"/>
          </p:cNvGraphicFramePr>
          <p:nvPr>
            <p:ph sz="quarter" idx="11"/>
            <p:extLst>
              <p:ext uri="{D42A27DB-BD31-4B8C-83A1-F6EECF244321}">
                <p14:modId xmlns:p14="http://schemas.microsoft.com/office/powerpoint/2010/main" val="946429649"/>
              </p:ext>
            </p:extLst>
          </p:nvPr>
        </p:nvGraphicFramePr>
        <p:xfrm>
          <a:off x="1237281" y="1720312"/>
          <a:ext cx="9717438" cy="4602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BINUS Learning Object Slide Template 2022" id="{8A765304-81F0-7E4E-8EF9-D1908F848890}" vid="{27FD703C-8EEE-4947-8F2C-FF74B997565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BINUS Learning Object Slide Template 2022</Template>
  <TotalTime>432</TotalTime>
  <Words>2730</Words>
  <Application>Microsoft Office PowerPoint</Application>
  <PresentationFormat>Widescreen</PresentationFormat>
  <Paragraphs>209</Paragraphs>
  <Slides>43</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Courier New</vt:lpstr>
      <vt:lpstr>Helvetica Neue</vt:lpstr>
      <vt:lpstr>OCRB</vt:lpstr>
      <vt:lpstr>Open Sans ExtraBold</vt:lpstr>
      <vt:lpstr>Open Sans Light</vt:lpstr>
      <vt:lpstr>Open Sans Semibold</vt:lpstr>
      <vt:lpstr>21_BasicWhite</vt:lpstr>
      <vt:lpstr>PowerPoint Presentation</vt:lpstr>
      <vt:lpstr>PowerPoint Presentation</vt:lpstr>
      <vt:lpstr>OUTLINE </vt:lpstr>
      <vt:lpstr>PowerPoint Presentation</vt:lpstr>
      <vt:lpstr>Testing</vt:lpstr>
      <vt:lpstr>Testing (cont…)</vt:lpstr>
      <vt:lpstr>Type of Software Test</vt:lpstr>
      <vt:lpstr>Unit Testing</vt:lpstr>
      <vt:lpstr>Unit Testing</vt:lpstr>
      <vt:lpstr>Integration Testing</vt:lpstr>
      <vt:lpstr>Integration Testing</vt:lpstr>
      <vt:lpstr>System, Performance, and Stress Testing</vt:lpstr>
      <vt:lpstr>Type of Test</vt:lpstr>
      <vt:lpstr>User Acceptance Testing (UAT)</vt:lpstr>
      <vt:lpstr>User Acceptance Testing (UAT)</vt:lpstr>
      <vt:lpstr>PowerPoint Presentation</vt:lpstr>
      <vt:lpstr>Deployment Activities </vt:lpstr>
      <vt:lpstr>SDLC Deployment Activities</vt:lpstr>
      <vt:lpstr>Reloading Database</vt:lpstr>
      <vt:lpstr>Complex data-Conversion</vt:lpstr>
      <vt:lpstr>Deployment Activities (cont…) </vt:lpstr>
      <vt:lpstr>Typical Activities of End user and System Operators</vt:lpstr>
      <vt:lpstr>System Documentation</vt:lpstr>
      <vt:lpstr>User Documentation</vt:lpstr>
      <vt:lpstr>Configuring the Production Environment</vt:lpstr>
      <vt:lpstr>Configuring the Production Environment</vt:lpstr>
      <vt:lpstr>PowerPoint Presentation</vt:lpstr>
      <vt:lpstr>Managing Implementation, Testing, and Deployment</vt:lpstr>
      <vt:lpstr>Development Order</vt:lpstr>
      <vt:lpstr>Source Code Control</vt:lpstr>
      <vt:lpstr>Source Code Control</vt:lpstr>
      <vt:lpstr>Packaging, Installing, and Deploying Components</vt:lpstr>
      <vt:lpstr>Packaging, Installing, and Deploying Components</vt:lpstr>
      <vt:lpstr>Packaging, Installing, and Deploying Components</vt:lpstr>
      <vt:lpstr>Support Activities after Deployment</vt:lpstr>
      <vt:lpstr>Change and Version Control</vt:lpstr>
      <vt:lpstr>Versioning</vt:lpstr>
      <vt:lpstr>Submitting Error Reports and Change Requests</vt:lpstr>
      <vt:lpstr>Need for Version Control</vt:lpstr>
      <vt:lpstr>Implementing a Change</vt:lpstr>
      <vt:lpstr>Implementing a Change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Helena Agustin Putri A</dc:creator>
  <cp:lastModifiedBy>Nurul Jannah</cp:lastModifiedBy>
  <cp:revision>14</cp:revision>
  <dcterms:created xsi:type="dcterms:W3CDTF">2021-01-07T07:09:05Z</dcterms:created>
  <dcterms:modified xsi:type="dcterms:W3CDTF">2023-01-31T09:07:44Z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0x010100014704617254514180C23DCC400B5999</vt:lpwstr>
  </property>
</Properties>
</file>