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1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FAEA57-A8BC-4FA2-9117-CE95026A5115}" v="10" dt="2020-03-12T23:52:49.452"/>
    <p1510:client id="{A79C7C5B-35B6-46EB-A081-EA0CC53F9F52}" v="167" dt="2020-03-13T19:54:45.677"/>
    <p1510:client id="{E2004304-2278-49D3-A17F-26F9D4339529}" v="88" dt="2020-03-13T19:26:33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ACCA-43DB-47CD-98C3-28C573EF7ADD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433E-06CF-42E5-A43A-D6BDB5EB3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65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ACCA-43DB-47CD-98C3-28C573EF7ADD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433E-06CF-42E5-A43A-D6BDB5EB3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97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ACCA-43DB-47CD-98C3-28C573EF7ADD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433E-06CF-42E5-A43A-D6BDB5EB3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71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ACCA-43DB-47CD-98C3-28C573EF7ADD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433E-06CF-42E5-A43A-D6BDB5EB3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3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ACCA-43DB-47CD-98C3-28C573EF7ADD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433E-06CF-42E5-A43A-D6BDB5EB3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6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ACCA-43DB-47CD-98C3-28C573EF7ADD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433E-06CF-42E5-A43A-D6BDB5EB3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51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ACCA-43DB-47CD-98C3-28C573EF7ADD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433E-06CF-42E5-A43A-D6BDB5EB3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28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ACCA-43DB-47CD-98C3-28C573EF7ADD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433E-06CF-42E5-A43A-D6BDB5EB3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12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ACCA-43DB-47CD-98C3-28C573EF7ADD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433E-06CF-42E5-A43A-D6BDB5EB3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ACCA-43DB-47CD-98C3-28C573EF7ADD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433E-06CF-42E5-A43A-D6BDB5EB3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ACCA-43DB-47CD-98C3-28C573EF7ADD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433E-06CF-42E5-A43A-D6BDB5EB3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0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AACCA-43DB-47CD-98C3-28C573EF7ADD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433E-06CF-42E5-A43A-D6BDB5EB3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94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124691" y="3671454"/>
            <a:ext cx="11995844" cy="2978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163081" y="133572"/>
            <a:ext cx="5957454" cy="34359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24691" y="138545"/>
            <a:ext cx="5957454" cy="3435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63236" y="28432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Quem?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703128" y="489464"/>
            <a:ext cx="296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Informações/comportamento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97811" y="3800700"/>
            <a:ext cx="22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Dores e Necessidades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434672" y="960518"/>
            <a:ext cx="5497402" cy="175432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20-50  anos (normalmente depois dos 20 em diante 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Líder Técnico da área Ti.</a:t>
            </a:r>
            <a:endParaRPr lang="pt-BR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Conhece do negócio.</a:t>
            </a:r>
            <a:endParaRPr lang="pt-BR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Conhecimento de TI.</a:t>
            </a:r>
            <a:endParaRPr lang="pt-BR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 bastante software como auxilio no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14515" y="4608297"/>
            <a:ext cx="10539652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Travamentos no sistema que acarreta no reinicio do totem e podendo corromper seu 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 dificuldade em saber se realmente as maquinas estão com um bom funcionamento</a:t>
            </a:r>
            <a:endParaRPr lang="pt-BR" dirty="0">
              <a:cs typeface="Calibri"/>
            </a:endParaRPr>
          </a:p>
          <a:p>
            <a:r>
              <a:rPr lang="pt-BR" dirty="0"/>
              <a:t>      e não estão atrapalhando no negócio.</a:t>
            </a:r>
            <a:endParaRPr lang="pt-BR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Calibri" panose="020F0502020204030204"/>
              </a:rPr>
              <a:t>Dificuldade em saber qual componente do totem se encontra com defeito ou sobrecarga.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cs typeface="Calibri" panose="020F0502020204030204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887816" y="1468349"/>
            <a:ext cx="99360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pt-BR" dirty="0"/>
              <a:t>Roberto 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303703" y="653654"/>
            <a:ext cx="4355881" cy="2408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0" y="796270"/>
            <a:ext cx="4208086" cy="219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59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D2A6A9B93CFCA4F9D76400B60E8F08C" ma:contentTypeVersion="6" ma:contentTypeDescription="Crie um novo documento." ma:contentTypeScope="" ma:versionID="ae96e80312171608c34ecd7ef7026d30">
  <xsd:schema xmlns:xsd="http://www.w3.org/2001/XMLSchema" xmlns:xs="http://www.w3.org/2001/XMLSchema" xmlns:p="http://schemas.microsoft.com/office/2006/metadata/properties" xmlns:ns2="44c8821f-c03d-4669-a987-cdb438b1f95f" targetNamespace="http://schemas.microsoft.com/office/2006/metadata/properties" ma:root="true" ma:fieldsID="0c96dbbfb2ce5290b859e41f66b705e6" ns2:_="">
    <xsd:import namespace="44c8821f-c03d-4669-a987-cdb438b1f9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c8821f-c03d-4669-a987-cdb438b1f9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E34730-E9D3-42DF-A597-176F18A254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64DB46-9A04-44EF-8027-18F6C2D9063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8CB84B-F76B-4474-A0D8-0022DE9060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c8821f-c03d-4669-a987-cdb438b1f9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65</cp:revision>
  <dcterms:created xsi:type="dcterms:W3CDTF">2020-03-11T20:00:40Z</dcterms:created>
  <dcterms:modified xsi:type="dcterms:W3CDTF">2020-03-13T20:41:15Z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0x0101009D2A6A9B93CFCA4F9D76400B60E8F08C</vt:lpwstr>
  </property>
</Properties>
</file>