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CCB7-07B4-4404-9F46-08B1F0589200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B23D54D-78CC-4D2D-A91F-A66BA6B11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03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CCB7-07B4-4404-9F46-08B1F0589200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23D54D-78CC-4D2D-A91F-A66BA6B11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70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CCB7-07B4-4404-9F46-08B1F0589200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23D54D-78CC-4D2D-A91F-A66BA6B110A8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175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CCB7-07B4-4404-9F46-08B1F0589200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23D54D-78CC-4D2D-A91F-A66BA6B11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032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CCB7-07B4-4404-9F46-08B1F0589200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23D54D-78CC-4D2D-A91F-A66BA6B110A8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712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CCB7-07B4-4404-9F46-08B1F0589200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23D54D-78CC-4D2D-A91F-A66BA6B11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041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CCB7-07B4-4404-9F46-08B1F0589200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D54D-78CC-4D2D-A91F-A66BA6B11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04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CCB7-07B4-4404-9F46-08B1F0589200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D54D-78CC-4D2D-A91F-A66BA6B11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11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CCB7-07B4-4404-9F46-08B1F0589200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D54D-78CC-4D2D-A91F-A66BA6B11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541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CCB7-07B4-4404-9F46-08B1F0589200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23D54D-78CC-4D2D-A91F-A66BA6B11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73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CCB7-07B4-4404-9F46-08B1F0589200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23D54D-78CC-4D2D-A91F-A66BA6B11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50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CCB7-07B4-4404-9F46-08B1F0589200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23D54D-78CC-4D2D-A91F-A66BA6B11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6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CCB7-07B4-4404-9F46-08B1F0589200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D54D-78CC-4D2D-A91F-A66BA6B11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72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CCB7-07B4-4404-9F46-08B1F0589200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D54D-78CC-4D2D-A91F-A66BA6B11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47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CCB7-07B4-4404-9F46-08B1F0589200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D54D-78CC-4D2D-A91F-A66BA6B11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022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CCB7-07B4-4404-9F46-08B1F0589200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23D54D-78CC-4D2D-A91F-A66BA6B11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119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ACCB7-07B4-4404-9F46-08B1F0589200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B23D54D-78CC-4D2D-A91F-A66BA6B11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009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427D7-805C-468F-B946-27B2E586A6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Genius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174124-1E31-4C03-A08E-8325E686CD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Eduardo Pires, Rafael Roesler Otto.</a:t>
            </a:r>
          </a:p>
        </p:txBody>
      </p:sp>
    </p:spTree>
    <p:extLst>
      <p:ext uri="{BB962C8B-B14F-4D97-AF65-F5344CB8AC3E}">
        <p14:creationId xmlns:p14="http://schemas.microsoft.com/office/powerpoint/2010/main" val="380876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8F1718-009E-43D2-ABFA-5C38BBF8C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B211AB-6EE3-43C8-BA95-E669197107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Genius</a:t>
            </a:r>
          </a:p>
          <a:p>
            <a:r>
              <a:rPr lang="pt-BR" dirty="0"/>
              <a:t>Linguagem C</a:t>
            </a:r>
          </a:p>
          <a:p>
            <a:r>
              <a:rPr lang="pt-BR" dirty="0"/>
              <a:t>Estrutura de dados Pilha</a:t>
            </a:r>
          </a:p>
          <a:p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97C74C0C-524F-489C-A2CE-AA06BB11D1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076" y="1905000"/>
            <a:ext cx="4278787" cy="3778250"/>
          </a:xfrm>
        </p:spPr>
      </p:pic>
    </p:spTree>
    <p:extLst>
      <p:ext uri="{BB962C8B-B14F-4D97-AF65-F5344CB8AC3E}">
        <p14:creationId xmlns:p14="http://schemas.microsoft.com/office/powerpoint/2010/main" val="381513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20672-70D5-4B71-A7A6-85016F17A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do jogo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5F57FBB8-1545-4798-8330-47942506E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3 Pilhas</a:t>
            </a:r>
          </a:p>
          <a:p>
            <a:pPr lvl="1"/>
            <a:r>
              <a:rPr lang="pt-BR" sz="1200" dirty="0"/>
              <a:t>1 Pilha principal</a:t>
            </a:r>
          </a:p>
          <a:p>
            <a:pPr lvl="1"/>
            <a:r>
              <a:rPr lang="pt-BR" sz="1200" dirty="0"/>
              <a:t>1 Pilha que recebe o elemento da Pilha principal</a:t>
            </a:r>
          </a:p>
          <a:p>
            <a:pPr lvl="1"/>
            <a:r>
              <a:rPr lang="pt-BR" sz="1200" dirty="0"/>
              <a:t>1 Pilha resposta jogador </a:t>
            </a:r>
          </a:p>
          <a:p>
            <a:pPr lvl="1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F437A94-E1E7-4326-B957-5AF10A0D4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307" y="3429000"/>
            <a:ext cx="5239481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6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7E073-83FE-4F1D-8DA7-6E3F06CA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comparação de Pilhas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9636DF99-22FC-45BE-BA78-9DC19EA34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8250974" cy="3773215"/>
          </a:xfrm>
        </p:spPr>
      </p:pic>
    </p:spTree>
    <p:extLst>
      <p:ext uri="{BB962C8B-B14F-4D97-AF65-F5344CB8AC3E}">
        <p14:creationId xmlns:p14="http://schemas.microsoft.com/office/powerpoint/2010/main" val="273634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096AC-C405-48F8-9854-06A4A3961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</a:t>
            </a:r>
            <a:r>
              <a:rPr lang="pt-BR" dirty="0" err="1"/>
              <a:t>colors.h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8482C56-A31D-4951-A0A0-D26798C8D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628" y="2082067"/>
            <a:ext cx="6938743" cy="2693865"/>
          </a:xfrm>
        </p:spPr>
      </p:pic>
    </p:spTree>
    <p:extLst>
      <p:ext uri="{BB962C8B-B14F-4D97-AF65-F5344CB8AC3E}">
        <p14:creationId xmlns:p14="http://schemas.microsoft.com/office/powerpoint/2010/main" val="2190285771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</TotalTime>
  <Words>46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Cacho</vt:lpstr>
      <vt:lpstr>Genius</vt:lpstr>
      <vt:lpstr>Apresentação</vt:lpstr>
      <vt:lpstr>Lógica do jogo</vt:lpstr>
      <vt:lpstr>Função de comparação de Pilhas</vt:lpstr>
      <vt:lpstr>Função colors.h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Genius</dc:title>
  <dc:creator>Rafael Roesler Otto</dc:creator>
  <cp:lastModifiedBy>Rafael Roesler Otto</cp:lastModifiedBy>
  <cp:revision>3</cp:revision>
  <dcterms:created xsi:type="dcterms:W3CDTF">2019-06-14T17:23:28Z</dcterms:created>
  <dcterms:modified xsi:type="dcterms:W3CDTF">2019-06-14T18:01:55Z</dcterms:modified>
</cp:coreProperties>
</file>