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67" r:id="rId3"/>
    <p:sldId id="257" r:id="rId4"/>
    <p:sldId id="279" r:id="rId5"/>
    <p:sldId id="268" r:id="rId6"/>
    <p:sldId id="269" r:id="rId7"/>
    <p:sldId id="282" r:id="rId8"/>
    <p:sldId id="283" r:id="rId9"/>
    <p:sldId id="284" r:id="rId10"/>
    <p:sldId id="258" r:id="rId11"/>
    <p:sldId id="285" r:id="rId12"/>
    <p:sldId id="286" r:id="rId13"/>
    <p:sldId id="287" r:id="rId14"/>
    <p:sldId id="288" r:id="rId15"/>
    <p:sldId id="289" r:id="rId16"/>
    <p:sldId id="280" r:id="rId17"/>
    <p:sldId id="290" r:id="rId18"/>
    <p:sldId id="315" r:id="rId19"/>
    <p:sldId id="270" r:id="rId20"/>
    <p:sldId id="291" r:id="rId21"/>
    <p:sldId id="292" r:id="rId22"/>
    <p:sldId id="271" r:id="rId23"/>
    <p:sldId id="281" r:id="rId24"/>
    <p:sldId id="298" r:id="rId25"/>
    <p:sldId id="299" r:id="rId26"/>
    <p:sldId id="293" r:id="rId27"/>
    <p:sldId id="272" r:id="rId28"/>
    <p:sldId id="294" r:id="rId29"/>
    <p:sldId id="295" r:id="rId30"/>
    <p:sldId id="273" r:id="rId31"/>
    <p:sldId id="296" r:id="rId32"/>
    <p:sldId id="274" r:id="rId33"/>
    <p:sldId id="297" r:id="rId34"/>
    <p:sldId id="275" r:id="rId35"/>
    <p:sldId id="301" r:id="rId36"/>
    <p:sldId id="302" r:id="rId37"/>
    <p:sldId id="305" r:id="rId38"/>
    <p:sldId id="304" r:id="rId39"/>
    <p:sldId id="300" r:id="rId40"/>
    <p:sldId id="308" r:id="rId41"/>
    <p:sldId id="306" r:id="rId42"/>
    <p:sldId id="307" r:id="rId43"/>
    <p:sldId id="276" r:id="rId44"/>
    <p:sldId id="309" r:id="rId45"/>
    <p:sldId id="310" r:id="rId46"/>
    <p:sldId id="311" r:id="rId47"/>
    <p:sldId id="312" r:id="rId48"/>
    <p:sldId id="313" r:id="rId49"/>
    <p:sldId id="314" r:id="rId50"/>
    <p:sldId id="277" r:id="rId51"/>
  </p:sldIdLst>
  <p:sldSz cx="18288000" cy="10287000"/>
  <p:notesSz cx="6858000" cy="9144000"/>
  <p:embeddedFontLst>
    <p:embeddedFont>
      <p:font typeface="Bitter" panose="020B0604020202020204" charset="0"/>
      <p:regular r:id="rId53"/>
    </p:embeddedFont>
    <p:embeddedFont>
      <p:font typeface="Cartograph CF" panose="00000509000000000000" pitchFamily="49" charset="-128"/>
      <p:regular r:id="rId54"/>
    </p:embeddedFont>
    <p:embeddedFont>
      <p:font typeface="Pixellet TH" panose="020B0604020202020204" charset="-34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00A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314" autoAdjust="0"/>
  </p:normalViewPr>
  <p:slideViewPr>
    <p:cSldViewPr>
      <p:cViewPr varScale="1">
        <p:scale>
          <a:sx n="47" d="100"/>
          <a:sy n="47" d="100"/>
        </p:scale>
        <p:origin x="116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C3AD-FE04-4FE1-B825-A1374A9506B1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4E8DA-B098-4E69-9D81-03DE9960D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3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E8DA-B098-4E69-9D81-03DE9960D79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56324" y="3757729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7835610" y="4781992"/>
            <a:ext cx="2616780" cy="2973417"/>
          </a:xfrm>
          <a:custGeom>
            <a:avLst/>
            <a:gdLst/>
            <a:ahLst/>
            <a:cxnLst/>
            <a:rect l="l" t="t" r="r" b="b"/>
            <a:pathLst>
              <a:path w="2616780" h="2973417">
                <a:moveTo>
                  <a:pt x="0" y="0"/>
                </a:moveTo>
                <a:lnTo>
                  <a:pt x="2616780" y="0"/>
                </a:lnTo>
                <a:lnTo>
                  <a:pt x="2616780" y="2973417"/>
                </a:lnTo>
                <a:lnTo>
                  <a:pt x="0" y="29734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6920" t="-24489" r="-76534" b="-2412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28700" y="1126535"/>
            <a:ext cx="16230600" cy="204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8"/>
              </a:lnSpc>
              <a:spcBef>
                <a:spcPct val="0"/>
              </a:spcBef>
            </a:pPr>
            <a:r>
              <a:rPr lang="en-US" sz="10799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APRENDENDO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/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SEQUÊNCIAS BÁSICAS”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16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39C75-8BD5-9DE4-AA0E-C670200C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50BE286-26DF-FE16-7331-7D7C731B665B}"/>
              </a:ext>
            </a:extLst>
          </p:cNvPr>
          <p:cNvGrpSpPr/>
          <p:nvPr/>
        </p:nvGrpSpPr>
        <p:grpSpPr>
          <a:xfrm>
            <a:off x="1524000" y="4000500"/>
            <a:ext cx="14782800" cy="6019799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EF85AF5-1BCC-5402-108D-BFD14D2443D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41204E5-E501-B4A2-798B-1020DDFEBFBC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3D5D1D21-527D-FE55-D242-34E6D352A2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890EDF7-9410-E773-ADC6-DE5F38FCAC0A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C3C2E07-91C4-0BF8-E48C-700B73846FD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relacionais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BAB19A-B7E7-E67E-FEF8-7A14C78D63AA}"/>
              </a:ext>
            </a:extLst>
          </p:cNvPr>
          <p:cNvSpPr txBox="1"/>
          <p:nvPr/>
        </p:nvSpPr>
        <p:spPr>
          <a:xfrm>
            <a:off x="1746890" y="4392342"/>
            <a:ext cx="132772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 </a:t>
            </a:r>
            <a:r>
              <a:rPr lang="pt-BR" sz="36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n2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false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8B949E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n2;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false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!=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n2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6B3ACD3-A58C-BFFA-BD4A-774868CBB523}"/>
              </a:ext>
            </a:extLst>
          </p:cNvPr>
          <p:cNvSpPr txBox="1"/>
          <p:nvPr/>
        </p:nvSpPr>
        <p:spPr>
          <a:xfrm>
            <a:off x="1815716" y="2616060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7955349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38BCC-5E75-CEEA-CD63-59F4EE6B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6717953-3EF9-F565-92D3-FC427EE0D81D}"/>
              </a:ext>
            </a:extLst>
          </p:cNvPr>
          <p:cNvSpPr/>
          <p:nvPr/>
        </p:nvSpPr>
        <p:spPr>
          <a:xfrm flipH="1">
            <a:off x="4419600" y="6980460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FB4B1CE-A279-C274-B171-50E86882B96E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2F9864-8E4F-EA3C-DDC2-EC81F3B3E539}"/>
              </a:ext>
            </a:extLst>
          </p:cNvPr>
          <p:cNvGrpSpPr/>
          <p:nvPr/>
        </p:nvGrpSpPr>
        <p:grpSpPr>
          <a:xfrm>
            <a:off x="1815716" y="5917307"/>
            <a:ext cx="14782800" cy="2126306"/>
            <a:chOff x="1245050" y="2938935"/>
            <a:chExt cx="7914190" cy="3409332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FCD0A501-3936-FF7E-27AF-8F2AAE47CC1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BACF57E8-BA1E-A837-A2BC-61A94EDCE93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E85C8919-930D-4F33-2B4B-7B21775E33E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9949D1C-DFA4-897D-406E-57A5BBBE420B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C66F43-B933-0757-68E2-6662C5DF8EF8}"/>
              </a:ext>
            </a:extLst>
          </p:cNvPr>
          <p:cNvSpPr txBox="1"/>
          <p:nvPr/>
        </p:nvSpPr>
        <p:spPr>
          <a:xfrm>
            <a:off x="4540478" y="7027168"/>
            <a:ext cx="9144000" cy="57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!</a:t>
            </a:r>
            <a:r>
              <a:rPr lang="pt-BR" sz="60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&amp;&amp;</a:t>
            </a:r>
            <a:r>
              <a:rPr lang="pt-BR" sz="60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||</a:t>
            </a:r>
            <a:endParaRPr lang="pt-BR" sz="60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 algn="ctr">
              <a:lnSpc>
                <a:spcPts val="1425"/>
              </a:lnSpc>
            </a:pPr>
            <a:endParaRPr lang="pt-BR" sz="60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C0F26B0-29E2-DC89-6440-EF75FC961B9B}"/>
              </a:ext>
            </a:extLst>
          </p:cNvPr>
          <p:cNvSpPr txBox="1"/>
          <p:nvPr/>
        </p:nvSpPr>
        <p:spPr>
          <a:xfrm>
            <a:off x="1815716" y="2687612"/>
            <a:ext cx="16230600" cy="2700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um valor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booleano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>
              <a:spcBef>
                <a:spcPct val="0"/>
              </a:spcBef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Aparecem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junto com outros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ou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relacoes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que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retornem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593112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642AA-AA02-FAD5-99D1-B4F32342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F4950A40-EA1A-F77C-4B08-0B27CE66DA2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BAB687F4-BB83-64CD-FB2D-CB0E37E39516}"/>
              </a:ext>
            </a:extLst>
          </p:cNvPr>
          <p:cNvSpPr txBox="1"/>
          <p:nvPr/>
        </p:nvSpPr>
        <p:spPr>
          <a:xfrm>
            <a:off x="73914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And -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C7AE5E-3BAC-CDD3-F0CB-CE3A2634A642}"/>
              </a:ext>
            </a:extLst>
          </p:cNvPr>
          <p:cNvSpPr txBox="1"/>
          <p:nvPr/>
        </p:nvSpPr>
        <p:spPr>
          <a:xfrm>
            <a:off x="9766684" y="253423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dirty="0">
                <a:solidFill>
                  <a:schemeClr val="bg1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&amp;&amp;</a:t>
            </a:r>
            <a:endParaRPr lang="pt-BR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CBA046-0D54-DECB-E388-11E84B1E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77111"/>
              </p:ext>
            </p:extLst>
          </p:nvPr>
        </p:nvGraphicFramePr>
        <p:xfrm>
          <a:off x="3012978" y="3796761"/>
          <a:ext cx="12150822" cy="5306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1855688235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&amp;&amp;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193325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03444491"/>
                  </a:ext>
                </a:extLst>
              </a:tr>
            </a:tbl>
          </a:graphicData>
        </a:graphic>
      </p:graphicFrame>
      <p:sp>
        <p:nvSpPr>
          <p:cNvPr id="6" name="Freeform 2">
            <a:extLst>
              <a:ext uri="{FF2B5EF4-FFF2-40B4-BE49-F238E27FC236}">
                <a16:creationId xmlns:a16="http://schemas.microsoft.com/office/drawing/2014/main" id="{18C58F88-BBA9-C805-4520-2CAC54BB031C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833137DF-3B8A-3315-4F18-CF135B3ECE20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57520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AAD0F-233D-660C-03B0-930932A26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7565103D-FDE4-754A-4103-80E76400B423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DB54E6F8-1A66-C6E5-1558-1814926B40FB}"/>
              </a:ext>
            </a:extLst>
          </p:cNvPr>
          <p:cNvSpPr txBox="1"/>
          <p:nvPr/>
        </p:nvSpPr>
        <p:spPr>
          <a:xfrm>
            <a:off x="74676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Or -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5C5177-C5A3-3978-6FDC-19D1201C7F54}"/>
              </a:ext>
            </a:extLst>
          </p:cNvPr>
          <p:cNvSpPr txBox="1"/>
          <p:nvPr/>
        </p:nvSpPr>
        <p:spPr>
          <a:xfrm>
            <a:off x="9448800" y="245143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||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4387EA-5654-AB47-9560-1AE8EE6DA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7038"/>
              </p:ext>
            </p:extLst>
          </p:nvPr>
        </p:nvGraphicFramePr>
        <p:xfrm>
          <a:off x="3012978" y="3796761"/>
          <a:ext cx="12150822" cy="5306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1855688235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||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193325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03444491"/>
                  </a:ext>
                </a:extLst>
              </a:tr>
            </a:tbl>
          </a:graphicData>
        </a:graphic>
      </p:graphicFrame>
      <p:sp>
        <p:nvSpPr>
          <p:cNvPr id="2" name="Freeform 2">
            <a:extLst>
              <a:ext uri="{FF2B5EF4-FFF2-40B4-BE49-F238E27FC236}">
                <a16:creationId xmlns:a16="http://schemas.microsoft.com/office/drawing/2014/main" id="{50E374B8-68CD-D50D-6F8E-525D3F78D667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C6063BD-5E9C-894F-D17C-F71487642D73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44293-DB5E-0239-773F-081224F8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768EC9F3-3A7F-CC88-46F8-4DC043CC94EE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2E95DD9-0617-42E2-EE37-4C20E1300B29}"/>
              </a:ext>
            </a:extLst>
          </p:cNvPr>
          <p:cNvSpPr txBox="1"/>
          <p:nvPr/>
        </p:nvSpPr>
        <p:spPr>
          <a:xfrm>
            <a:off x="74676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Not -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7B3A47-05AA-03CB-3FB3-241B09D49FD8}"/>
              </a:ext>
            </a:extLst>
          </p:cNvPr>
          <p:cNvSpPr txBox="1"/>
          <p:nvPr/>
        </p:nvSpPr>
        <p:spPr>
          <a:xfrm>
            <a:off x="9448800" y="25527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 !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4B16787-ED55-FF47-BD15-D57E3121F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33574"/>
              </p:ext>
            </p:extLst>
          </p:nvPr>
        </p:nvGraphicFramePr>
        <p:xfrm>
          <a:off x="5005276" y="4076700"/>
          <a:ext cx="8100548" cy="3183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!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</a:tbl>
          </a:graphicData>
        </a:graphic>
      </p:graphicFrame>
      <p:sp>
        <p:nvSpPr>
          <p:cNvPr id="2" name="Freeform 2">
            <a:extLst>
              <a:ext uri="{FF2B5EF4-FFF2-40B4-BE49-F238E27FC236}">
                <a16:creationId xmlns:a16="http://schemas.microsoft.com/office/drawing/2014/main" id="{D0A8AAF8-9C10-7ED1-E9FE-52627900698F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622F29B-EA55-EE70-05C0-0A80207D9673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68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21EEB-90FE-D9F0-77FA-A1168B2B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AB0787-EB55-074A-0D18-53093E137E1A}"/>
              </a:ext>
            </a:extLst>
          </p:cNvPr>
          <p:cNvGrpSpPr/>
          <p:nvPr/>
        </p:nvGrpSpPr>
        <p:grpSpPr>
          <a:xfrm>
            <a:off x="2286000" y="3771900"/>
            <a:ext cx="13030200" cy="222461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27A696F6-1B39-0941-5308-5835711EAC8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4998E00-4766-58FA-59FA-A26520D7AC3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E73435F5-0447-35AE-E33D-64D9AE4264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BADF57C-7787-5DF4-E71F-10A6E1EF14E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33449D61-70DD-E95F-ABDE-37759DB3E16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5F00CA08-9D7F-71DA-A70F-D942B61B378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DCF66DF-E5CD-DF9E-6EEA-E414AC16C58D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 –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D42FC80-1E77-CCF3-9929-E9D68A7A520F}"/>
              </a:ext>
            </a:extLst>
          </p:cNvPr>
          <p:cNvSpPr txBox="1"/>
          <p:nvPr/>
        </p:nvSpPr>
        <p:spPr>
          <a:xfrm>
            <a:off x="2765323" y="4101615"/>
            <a:ext cx="13517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91966A7-02BB-BA95-C38D-1C2EC18EC898}"/>
              </a:ext>
            </a:extLst>
          </p:cNvPr>
          <p:cNvGrpSpPr/>
          <p:nvPr/>
        </p:nvGrpSpPr>
        <p:grpSpPr>
          <a:xfrm>
            <a:off x="2286000" y="6914459"/>
            <a:ext cx="13030200" cy="2224619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45556C-48FB-2950-4EE3-3E0235EC4766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A9E31521-17B8-F14D-CA52-9062002E2A0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8A9C05DB-9AA7-AB23-67A9-E8FB848103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EE91DFF0-E32C-368B-0FB7-6852DBED81EA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44A129EA-48C5-D2B8-F23A-61378754C38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19EF6FF7-B5D8-3D23-2C61-A3B2089A10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C367AF-54C1-1F76-12DA-E27546393D30}"/>
              </a:ext>
            </a:extLst>
          </p:cNvPr>
          <p:cNvSpPr txBox="1"/>
          <p:nvPr/>
        </p:nvSpPr>
        <p:spPr>
          <a:xfrm>
            <a:off x="2765323" y="7244174"/>
            <a:ext cx="13517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F9282085-5E76-B760-C9C6-76583AC94656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EF9A802-6BEE-DDD5-372B-7DA07751DCC0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9036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5378E-69CD-69C6-CD0A-40BBD85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6D69CD5-EAB0-7C2F-A8FF-6C93951B0364}"/>
              </a:ext>
            </a:extLst>
          </p:cNvPr>
          <p:cNvGrpSpPr/>
          <p:nvPr/>
        </p:nvGrpSpPr>
        <p:grpSpPr>
          <a:xfrm>
            <a:off x="2286000" y="3771900"/>
            <a:ext cx="13030200" cy="2911156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076A9DC8-31BC-FE5A-338B-DD35BF91D3A0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2E4C3D9-98BD-F5E3-3AD4-624F5B4C3195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6BBE6B-DF03-06A7-3C4F-01158C306BC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DAB5B4A1-5035-FA9B-5CC9-427EE34C03CC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F9F8BF3-E0AD-CCF3-910C-FF4227C30EC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438C0138-FD1C-A8CC-BFD9-9F04CDD9BEA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82F4587-A971-0C82-4B29-CB62040FE7A4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A3E71F1-84DF-F3AB-B824-0BF6AC995800}"/>
              </a:ext>
            </a:extLst>
          </p:cNvPr>
          <p:cNvSpPr txBox="1"/>
          <p:nvPr/>
        </p:nvSpPr>
        <p:spPr>
          <a:xfrm>
            <a:off x="2765323" y="4101615"/>
            <a:ext cx="13517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A19BEC-985F-ED9C-C623-044F1E72FD4F}"/>
              </a:ext>
            </a:extLst>
          </p:cNvPr>
          <p:cNvGrpSpPr/>
          <p:nvPr/>
        </p:nvGrpSpPr>
        <p:grpSpPr>
          <a:xfrm>
            <a:off x="2286000" y="6914459"/>
            <a:ext cx="13030200" cy="2953441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7937E0-BC23-8291-1E2A-632F088A347C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C640FD39-7BB4-4801-9261-A33258237EA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2C0D17AE-E942-DE49-8B2A-63A36BE8614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37103230-D742-8705-B0FB-662160416AC8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D432F28-41E6-3D8D-A882-B9F7D3707B68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92CACF75-2692-B13E-8D1F-ED916FF9DB8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581DE6-1549-3942-B93A-5C69E2DAABDB}"/>
              </a:ext>
            </a:extLst>
          </p:cNvPr>
          <p:cNvSpPr txBox="1"/>
          <p:nvPr/>
        </p:nvSpPr>
        <p:spPr>
          <a:xfrm>
            <a:off x="2765323" y="7244174"/>
            <a:ext cx="13517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492C6B2C-DE95-30A8-EBE4-8E7995D6D4AE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E19F578E-1863-F538-F6B1-7B4C8F979778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89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805A5-5E91-B71D-25D8-420FA1BD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0FE6976E-08E0-7453-F731-C59685B0CFF1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Escopo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B3EDFC-4586-CFE1-851E-F9BCBB8A9FBE}"/>
              </a:ext>
            </a:extLst>
          </p:cNvPr>
          <p:cNvSpPr txBox="1"/>
          <p:nvPr/>
        </p:nvSpPr>
        <p:spPr>
          <a:xfrm>
            <a:off x="1223694" y="2400300"/>
            <a:ext cx="16230600" cy="2339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Escopo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seria 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visibilidade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variavel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Normalmente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diferentes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escopos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representados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um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par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chaves</a:t>
            </a:r>
            <a:r>
              <a:rPr lang="en-US" sz="40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{ }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28681398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BE43C-2F59-5B45-4CAB-AD8DDF55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D002E08-D0AE-9C4E-1238-25CE9154B871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DBF10E9-FDBD-BECC-6F4D-C27A9445974F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85E2402-14BC-F67C-120F-268CDBE44DAE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2330E16-4661-2818-413E-FAB333887720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C9A9FA6-9F4D-E483-0F69-8A129D8137BF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B8EE578-7640-00FE-6401-A4E6F9B4347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397F9A4B-BD75-D9CB-CEAE-D6A3BD98B2C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5655D2B-8DDC-10BC-B5F1-C6F4B26B0D3D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40AFA84-4762-DE70-014D-6B191A11578C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2DF95F8-5773-56EC-8DB0-C5F0184B2ADB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CONDIÇÕES BÁSICAS”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17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25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248642A-DFD3-75EB-06D2-D1BDEB2FC8D1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9AC4CA0-8C2B-218C-8FDE-A30B6981C9F9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F372F01-EC29-9225-3380-F90003813C7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92665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03437-185F-D44F-9E26-D36400D82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265D136A-E2D8-7136-3F92-574A0C1F275A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3C5120D-015F-1BCD-6C8C-A5368EBE0D9B}"/>
              </a:ext>
            </a:extLst>
          </p:cNvPr>
          <p:cNvGrpSpPr/>
          <p:nvPr/>
        </p:nvGrpSpPr>
        <p:grpSpPr>
          <a:xfrm>
            <a:off x="466921" y="4032674"/>
            <a:ext cx="8763000" cy="5520901"/>
            <a:chOff x="1245050" y="2781300"/>
            <a:chExt cx="7914190" cy="356696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B7D92065-EB8C-AA0E-471A-624B2803B35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" name="Freeform 3">
                <a:extLst>
                  <a:ext uri="{FF2B5EF4-FFF2-40B4-BE49-F238E27FC236}">
                    <a16:creationId xmlns:a16="http://schemas.microsoft.com/office/drawing/2014/main" id="{2F8700D7-D66E-9A23-F4D3-FA2DC0D2299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6" name="TextBox 4">
                <a:extLst>
                  <a:ext uri="{FF2B5EF4-FFF2-40B4-BE49-F238E27FC236}">
                    <a16:creationId xmlns:a16="http://schemas.microsoft.com/office/drawing/2014/main" id="{C74589E9-FB04-E37F-334D-866FDCF6C06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92AAA66F-43C1-3EBF-BF1C-5130FB21A602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29988C26-9109-A4B1-8BBF-886B47E691E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4" name="TextBox 7">
                <a:extLst>
                  <a:ext uri="{FF2B5EF4-FFF2-40B4-BE49-F238E27FC236}">
                    <a16:creationId xmlns:a16="http://schemas.microsoft.com/office/drawing/2014/main" id="{292E481F-EE76-BD16-7790-D108E93751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6E7934BE-8578-91CB-05BB-440753229671}"/>
              </a:ext>
            </a:extLst>
          </p:cNvPr>
          <p:cNvSpPr/>
          <p:nvPr/>
        </p:nvSpPr>
        <p:spPr>
          <a:xfrm rot="7741273">
            <a:off x="-2336887" y="236029"/>
            <a:ext cx="7275360" cy="2433124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DFE220B-95E2-2343-5784-C3DC296353D2}"/>
              </a:ext>
            </a:extLst>
          </p:cNvPr>
          <p:cNvGrpSpPr/>
          <p:nvPr/>
        </p:nvGrpSpPr>
        <p:grpSpPr>
          <a:xfrm>
            <a:off x="8991600" y="4234589"/>
            <a:ext cx="8763000" cy="5318986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4B7578B-776A-ECE7-114B-12163AFA1BF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E0312D8-BCF0-B87F-79D7-CDF0725F566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63776DE7-1FB0-658F-0C28-CACCE7CE1D9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B8ABBBE-CB5D-B58E-0BBE-B2D0AB8D9AB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3301DA3-795E-F106-DDAF-E4765B1CB8A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A5A382D-CFFA-4601-3CCD-365D207B0A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3DA1F74-E886-3819-2455-2E05A4587002}"/>
              </a:ext>
            </a:extLst>
          </p:cNvPr>
          <p:cNvSpPr txBox="1"/>
          <p:nvPr/>
        </p:nvSpPr>
        <p:spPr>
          <a:xfrm>
            <a:off x="940250" y="733425"/>
            <a:ext cx="16230600" cy="1438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Comandos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/o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D960D1-5800-2820-2263-C4E66473260D}"/>
              </a:ext>
            </a:extLst>
          </p:cNvPr>
          <p:cNvSpPr txBox="1"/>
          <p:nvPr/>
        </p:nvSpPr>
        <p:spPr>
          <a:xfrm>
            <a:off x="9372600" y="4362525"/>
            <a:ext cx="10972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&lt;iostream&gt;</a:t>
            </a:r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endParaRPr lang="en-US" sz="2400" b="0" dirty="0">
              <a:solidFill>
                <a:srgbClr val="FF7B72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Digite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seu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 "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"Ola "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50C9E9B-97B7-7674-24ED-C949F39B9D75}"/>
              </a:ext>
            </a:extLst>
          </p:cNvPr>
          <p:cNvSpPr txBox="1"/>
          <p:nvPr/>
        </p:nvSpPr>
        <p:spPr>
          <a:xfrm>
            <a:off x="838200" y="4382838"/>
            <a:ext cx="10546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stdio.h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nome[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scanf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"Olá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%s\n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E1D5EE90-1457-91AB-BAAA-E359C2B765BE}"/>
              </a:ext>
            </a:extLst>
          </p:cNvPr>
          <p:cNvSpPr txBox="1"/>
          <p:nvPr/>
        </p:nvSpPr>
        <p:spPr>
          <a:xfrm>
            <a:off x="-3190617" y="247692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5876199F-029A-365F-D3AB-9AB986DD1B5E}"/>
              </a:ext>
            </a:extLst>
          </p:cNvPr>
          <p:cNvSpPr txBox="1"/>
          <p:nvPr/>
        </p:nvSpPr>
        <p:spPr>
          <a:xfrm>
            <a:off x="5334062" y="2493268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C++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413D12CA-BE4E-16A2-E978-F04FB7737C7E}"/>
              </a:ext>
            </a:extLst>
          </p:cNvPr>
          <p:cNvSpPr/>
          <p:nvPr/>
        </p:nvSpPr>
        <p:spPr>
          <a:xfrm rot="13858727" flipH="1">
            <a:off x="13280498" y="236028"/>
            <a:ext cx="7275360" cy="2433124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94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E9CA4-F053-02C9-A163-2EC5507C0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24C5348-BF53-4646-3228-9ABA33BF881F}"/>
              </a:ext>
            </a:extLst>
          </p:cNvPr>
          <p:cNvGrpSpPr/>
          <p:nvPr/>
        </p:nvGrpSpPr>
        <p:grpSpPr>
          <a:xfrm>
            <a:off x="381000" y="3800634"/>
            <a:ext cx="8229600" cy="53340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A5A2045-BF6E-FD42-D7B0-D8E8B316152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5B65015D-4521-44C1-3DC5-0274202F42A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7BF9C4-CADC-24C7-8F99-C9BBC94EA64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68945D5B-AF73-19F1-770E-EBCAB6AA2AEA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3C4EB00-0801-ADE5-6F04-D6F54A5E24BB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CAC2121-5738-3AD8-BFAF-78D9A1BF88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74750317-0D9C-A8BB-855E-F34859C5068B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if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7BDBA14-0411-5C30-E409-6CFE3CE1120A}"/>
              </a:ext>
            </a:extLst>
          </p:cNvPr>
          <p:cNvSpPr txBox="1"/>
          <p:nvPr/>
        </p:nvSpPr>
        <p:spPr>
          <a:xfrm>
            <a:off x="860323" y="4130349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/* ou false 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FF8242-44BF-5185-C8FD-B5FCD0A898D3}"/>
              </a:ext>
            </a:extLst>
          </p:cNvPr>
          <p:cNvGrpSpPr/>
          <p:nvPr/>
        </p:nvGrpSpPr>
        <p:grpSpPr>
          <a:xfrm>
            <a:off x="9372600" y="3800634"/>
            <a:ext cx="8229600" cy="5334000"/>
            <a:chOff x="1245050" y="2781300"/>
            <a:chExt cx="7914190" cy="3566967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5238CE7A-630E-0EE2-20D8-FFC5A7415B3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3">
                <a:extLst>
                  <a:ext uri="{FF2B5EF4-FFF2-40B4-BE49-F238E27FC236}">
                    <a16:creationId xmlns:a16="http://schemas.microsoft.com/office/drawing/2014/main" id="{EA72DD9D-3680-A8AB-7C10-21FB0F68FB3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33C57E06-4C6B-5D68-0CEB-96848D4D2EB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AB552202-8500-D9A9-1E33-0224B56D53A9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15714593-CA5D-A7E3-8D37-93412BCBA234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6B5670AB-ED46-BD8C-40F4-35838F83D2C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CB9498F-B00B-94F5-B496-9099B19AD55E}"/>
              </a:ext>
            </a:extLst>
          </p:cNvPr>
          <p:cNvSpPr txBox="1"/>
          <p:nvPr/>
        </p:nvSpPr>
        <p:spPr>
          <a:xfrm>
            <a:off x="9829800" y="4036358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dirty="0">
                <a:solidFill>
                  <a:srgbClr val="79C0FF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09944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8542A-AE95-E214-4AEF-F1AC231D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C6EC1F0-FE09-A561-DF5F-7E5EDFC89194}"/>
              </a:ext>
            </a:extLst>
          </p:cNvPr>
          <p:cNvGrpSpPr/>
          <p:nvPr/>
        </p:nvGrpSpPr>
        <p:grpSpPr>
          <a:xfrm>
            <a:off x="762000" y="3818171"/>
            <a:ext cx="7867565" cy="53340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EDC37DA4-5CF9-8FC9-7DD6-123FBDF519E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9CDFBB8-E490-EE9B-7DC5-1D7D5601F60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FDF82B0-9DBE-EF26-7520-BE5185DE5AE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459DB724-7E77-C309-DFB5-0A8C165B173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0724150-3BAB-555F-A6AC-F8C14224010F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2287FE2-9C34-E9BC-02E4-CAF0813C48B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CDB668FA-D624-4C5D-45C7-5C5C6EE5565A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if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BB479F-9841-16FA-1618-0C3B2C8B7D41}"/>
              </a:ext>
            </a:extLst>
          </p:cNvPr>
          <p:cNvSpPr txBox="1"/>
          <p:nvPr/>
        </p:nvSpPr>
        <p:spPr>
          <a:xfrm>
            <a:off x="1241323" y="4147886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dirty="0">
                <a:solidFill>
                  <a:srgbClr val="79C0FF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865F551-4FBF-9F4E-6E07-89295911ABBB}"/>
              </a:ext>
            </a:extLst>
          </p:cNvPr>
          <p:cNvGrpSpPr/>
          <p:nvPr/>
        </p:nvGrpSpPr>
        <p:grpSpPr>
          <a:xfrm>
            <a:off x="9372600" y="3818171"/>
            <a:ext cx="8021415" cy="5334000"/>
            <a:chOff x="1245050" y="2781300"/>
            <a:chExt cx="7914190" cy="3566967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66B3A4E2-668B-65E9-C71E-7A0D2A62710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8" name="Freeform 3">
                <a:extLst>
                  <a:ext uri="{FF2B5EF4-FFF2-40B4-BE49-F238E27FC236}">
                    <a16:creationId xmlns:a16="http://schemas.microsoft.com/office/drawing/2014/main" id="{4CFA2B32-F831-A4C3-2D0B-0E6573B8E764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779D85AB-E88C-1A78-0265-F512A6FA49E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5" name="Group 5">
              <a:extLst>
                <a:ext uri="{FF2B5EF4-FFF2-40B4-BE49-F238E27FC236}">
                  <a16:creationId xmlns:a16="http://schemas.microsoft.com/office/drawing/2014/main" id="{034ABCE1-7519-F3D4-E842-92657806367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2C64534C-2EC5-E4F4-AC5F-B2EFAC18AAF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47" name="TextBox 7">
                <a:extLst>
                  <a:ext uri="{FF2B5EF4-FFF2-40B4-BE49-F238E27FC236}">
                    <a16:creationId xmlns:a16="http://schemas.microsoft.com/office/drawing/2014/main" id="{BE1D5992-AFFC-FE41-308A-382C7D952D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321DD77-415A-6AF0-D7F2-0F55EAE323DA}"/>
              </a:ext>
            </a:extLst>
          </p:cNvPr>
          <p:cNvSpPr txBox="1"/>
          <p:nvPr/>
        </p:nvSpPr>
        <p:spPr>
          <a:xfrm>
            <a:off x="9851923" y="4147886"/>
            <a:ext cx="135178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{}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se precisar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80948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02316-C693-3A02-697F-00F65F7E0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3BD596B-7510-EC9D-C792-846181640F9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2AD6174-7A41-6135-A280-6EEF91622AD7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9C9FEC8-78EB-A2C6-1678-0D272C3A21DD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C9E96B4-99E7-52D1-E73A-3E46ABD79B6B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AB7B73C-A9E3-3914-6F10-F648DA018E68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5CC9F56-AC60-E6F1-DD58-7A4B106627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5FC2F6C-44C6-D087-2D6C-58834CFD9BC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276CCB3-4E06-3558-36FC-CAEB4D24DC88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80786917-3AF8-EE0E-28B8-76816D70689A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03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4823F76-6D50-921D-CA3C-03650F1BFC49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CONDIÇÕES COMPOSTAS”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26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37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1BD6FF5-3EFC-0B83-7231-2732F4737965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9222AC-9917-63F9-B9D1-3D8075D4A93A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B38F60B-0590-7EFD-94DE-CCD4556FBB7F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90106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1CC2-F6AA-1A73-547C-725C3276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67344B8-2B43-7728-AFC1-43B84E588C70}"/>
              </a:ext>
            </a:extLst>
          </p:cNvPr>
          <p:cNvGrpSpPr/>
          <p:nvPr/>
        </p:nvGrpSpPr>
        <p:grpSpPr>
          <a:xfrm>
            <a:off x="1358137" y="3954119"/>
            <a:ext cx="14782800" cy="2126306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51FAF81-1911-4EC2-DAEA-73C104D95405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5890ADE-D22C-BF77-10F9-F3414AD52F8A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6FDB207-DAA3-A876-DC0D-4B32290C066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3E16C79-284A-339B-67D0-43AEB171D00C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180D8346-65EA-B235-729E-40E8E8C9E9D1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9A69EF-46C4-5F0B-087B-57301995E32F}"/>
              </a:ext>
            </a:extLst>
          </p:cNvPr>
          <p:cNvSpPr txBox="1"/>
          <p:nvPr/>
        </p:nvSpPr>
        <p:spPr>
          <a:xfrm>
            <a:off x="1815337" y="4462770"/>
            <a:ext cx="13201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6, b == 6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CF052B2-50FB-7C38-8280-C4D845F79B20}"/>
              </a:ext>
            </a:extLst>
          </p:cNvPr>
          <p:cNvSpPr txBox="1"/>
          <p:nvPr/>
        </p:nvSpPr>
        <p:spPr>
          <a:xfrm>
            <a:off x="1600200" y="235391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9BD4AD1-2326-B8CD-F497-977D34BCADB4}"/>
              </a:ext>
            </a:extLst>
          </p:cNvPr>
          <p:cNvGrpSpPr/>
          <p:nvPr/>
        </p:nvGrpSpPr>
        <p:grpSpPr>
          <a:xfrm>
            <a:off x="1334725" y="7589194"/>
            <a:ext cx="14782800" cy="2126306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B5133D19-CD92-562C-F3C0-00E06CD3F35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3BB64F0E-5AF9-1E75-F46D-9C357476EF8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FB25AF45-0898-36AB-30E4-8BA84CEC582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1BDF697-9953-B9FF-9789-B96894A893D6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FB29368-0895-E0DE-DC1E-ACDE73B6924C}"/>
              </a:ext>
            </a:extLst>
          </p:cNvPr>
          <p:cNvSpPr txBox="1"/>
          <p:nvPr/>
        </p:nvSpPr>
        <p:spPr>
          <a:xfrm>
            <a:off x="1791925" y="8097845"/>
            <a:ext cx="13201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6, b == 5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AC815153-2B16-6724-434D-3B9C8DCFE4E6}"/>
              </a:ext>
            </a:extLst>
          </p:cNvPr>
          <p:cNvSpPr txBox="1"/>
          <p:nvPr/>
        </p:nvSpPr>
        <p:spPr>
          <a:xfrm>
            <a:off x="1576788" y="5988994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Pos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49554251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5E1F0-73EA-62B6-B939-3D6B2E64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9C30108-75B7-891A-99F2-7B5666FE690E}"/>
              </a:ext>
            </a:extLst>
          </p:cNvPr>
          <p:cNvGrpSpPr/>
          <p:nvPr/>
        </p:nvGrpSpPr>
        <p:grpSpPr>
          <a:xfrm>
            <a:off x="1358137" y="3954119"/>
            <a:ext cx="14782800" cy="2126306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C61BAA8C-0821-B841-815C-B00420B3E39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9F087FF-D093-6B3F-3264-694277F0703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5B07D3A-EDDE-3157-E0B5-D4C34565DF6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B8A1FB9-555C-AF1E-411F-BEC37E1451CF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7237CF45-B7BE-4C16-886B-7440B090015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CCFCBF-C365-DABD-28DB-A98199F0AB05}"/>
              </a:ext>
            </a:extLst>
          </p:cNvPr>
          <p:cNvSpPr txBox="1"/>
          <p:nvPr/>
        </p:nvSpPr>
        <p:spPr>
          <a:xfrm>
            <a:off x="1815337" y="4462770"/>
            <a:ext cx="13201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--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</a:t>
            </a:r>
            <a:r>
              <a:rPr lang="en-US" sz="2800" dirty="0">
                <a:solidFill>
                  <a:srgbClr val="8B949E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b == 4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01A4F48-447B-6782-34DC-9C8A5168A2FA}"/>
              </a:ext>
            </a:extLst>
          </p:cNvPr>
          <p:cNvSpPr txBox="1"/>
          <p:nvPr/>
        </p:nvSpPr>
        <p:spPr>
          <a:xfrm>
            <a:off x="1600200" y="235391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A6B060-D8B1-9A58-8D6A-C78998BF7E85}"/>
              </a:ext>
            </a:extLst>
          </p:cNvPr>
          <p:cNvGrpSpPr/>
          <p:nvPr/>
        </p:nvGrpSpPr>
        <p:grpSpPr>
          <a:xfrm>
            <a:off x="1334725" y="7589194"/>
            <a:ext cx="14782800" cy="2126306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A898E954-2CF3-3028-673A-92E51CEC182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FAC9B6A1-F2BF-5E90-9C9B-7A6C07D9E8F1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523D760C-CE83-FEDE-A696-6965628771B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286269C-6603-FB0C-9405-2F4A596EF3E7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3EE2E9-81F0-13C1-88B7-EB037204841C}"/>
              </a:ext>
            </a:extLst>
          </p:cNvPr>
          <p:cNvSpPr txBox="1"/>
          <p:nvPr/>
        </p:nvSpPr>
        <p:spPr>
          <a:xfrm>
            <a:off x="1791925" y="8097845"/>
            <a:ext cx="13201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</a:t>
            </a:r>
            <a:r>
              <a:rPr lang="en-US" sz="2800" dirty="0">
                <a:solidFill>
                  <a:srgbClr val="FF7B72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--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4, b == 5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024E71E1-5565-6CB9-76CA-0E33712613E4}"/>
              </a:ext>
            </a:extLst>
          </p:cNvPr>
          <p:cNvSpPr txBox="1"/>
          <p:nvPr/>
        </p:nvSpPr>
        <p:spPr>
          <a:xfrm>
            <a:off x="1576788" y="5988994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Pos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71269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B8E8A-BD16-FCE7-CB72-E9895621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47073ECC-31FA-E3F0-15D2-4A58F14FCD89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atribuicao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9500024-58E9-2998-11A0-17A83DB03B4A}"/>
              </a:ext>
            </a:extLst>
          </p:cNvPr>
          <p:cNvSpPr txBox="1"/>
          <p:nvPr/>
        </p:nvSpPr>
        <p:spPr>
          <a:xfrm>
            <a:off x="1600200" y="2353919"/>
            <a:ext cx="16230600" cy="202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Formados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Operador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aritmetico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 “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recebe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”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5625A7-1300-DD6E-7038-FD1745E8CB59}"/>
              </a:ext>
            </a:extLst>
          </p:cNvPr>
          <p:cNvGrpSpPr/>
          <p:nvPr/>
        </p:nvGrpSpPr>
        <p:grpSpPr>
          <a:xfrm>
            <a:off x="1143000" y="4686992"/>
            <a:ext cx="16687800" cy="4266507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96E13DFB-22E6-BEF7-4E31-BD50AA904FDA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A1BA4F13-024D-D609-D6A0-9712B9CA2D3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321FF64D-1855-4E81-6846-C7500769001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680B310-7485-96C5-590B-1789847203D5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027F4C-13B8-61BF-2918-8F083F0FA32E}"/>
              </a:ext>
            </a:extLst>
          </p:cNvPr>
          <p:cNvSpPr txBox="1"/>
          <p:nvPr/>
        </p:nvSpPr>
        <p:spPr>
          <a:xfrm>
            <a:off x="1600199" y="5195644"/>
            <a:ext cx="149022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b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b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+ b -&gt; a = 13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- b -&gt; a = 7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* b -&gt; a = 30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/ b -&gt; a = 3, pois é divisão inteira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% b -&gt; a = 1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16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72E70-E5F5-2ABA-5D09-F4FD176A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6ABF4DC-F3E7-496B-3E22-B98D0BCF8061}"/>
              </a:ext>
            </a:extLst>
          </p:cNvPr>
          <p:cNvGrpSpPr/>
          <p:nvPr/>
        </p:nvGrpSpPr>
        <p:grpSpPr>
          <a:xfrm>
            <a:off x="762000" y="3818171"/>
            <a:ext cx="16284677" cy="284932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21E5936-B7E9-608B-878C-E3F4993EE93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5664966-ABD8-920D-53DC-A719AA182995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964E895-0A7E-9190-2FDD-28A56B04F5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50F7A6-E0A4-87CD-0C64-AA275A9D5A7C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8F97273-8F4D-A327-3356-36E4F5CF185B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39DFD438-FBA0-1C70-BDF9-0D06CC0FDA8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A5903D4-39DE-9E99-1A58-CCAAA95181F2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while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8E3A6E-32E8-393D-F6E1-06C613FF64B7}"/>
              </a:ext>
            </a:extLst>
          </p:cNvPr>
          <p:cNvSpPr txBox="1"/>
          <p:nvPr/>
        </p:nvSpPr>
        <p:spPr>
          <a:xfrm>
            <a:off x="1241323" y="4147886"/>
            <a:ext cx="149130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que está aqui dentro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quando a condição for falsa, volta ao código normal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6AE02DE-C8DC-C0CA-750A-8F0DE4780EE5}"/>
              </a:ext>
            </a:extLst>
          </p:cNvPr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CCA2D2B-D3A5-D8E5-3B5D-EE52CC9197F3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4304187-07E8-FBE8-975E-BF234FA32C83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5680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9C1F2-D95E-0DD6-A256-236D4AAEF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633AC8-D6CD-2949-C923-588DD00DB7B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5ED9C6-ECB6-C455-3037-8CB6B81D5A53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A4A6A35-CC74-622F-2EEA-00FBB4346D51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790CA0-2DCF-202C-40A2-C991B562DC30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63C004-15E3-47B6-80F9-7BE7FD951B90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00E25F72-0473-131F-9440-99791A981D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A526907-BBE7-465D-A373-873AD933C106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65FD81-B017-ADFE-14ED-0D424429556A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19C4F8A-E37A-BE20-0DE8-4380D151FAB3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04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1F22372-4C57-A189-7EBD-0F908AE4F86B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REPETIÇÕES ENQUANTO”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38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55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1887376-5621-FFAF-56BE-A6633282C493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76729D6-B019-D6BC-922B-418147921DD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40B5D20-E6D3-6158-516F-F767A85F840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41279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73D3C-DAF9-75FA-C7FA-887635A6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987E725-C949-E966-3CE3-1578F6807F76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5CB83B7-0218-E8C4-B125-C3D039F79B42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C33B02D-D207-ED1E-F2C1-82F7BC44200C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7FAAA32-C5D9-6A9B-870C-768ACE89CAC6}"/>
              </a:ext>
            </a:extLst>
          </p:cNvPr>
          <p:cNvGrpSpPr/>
          <p:nvPr/>
        </p:nvGrpSpPr>
        <p:grpSpPr>
          <a:xfrm>
            <a:off x="762000" y="3818171"/>
            <a:ext cx="16284677" cy="544854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1A9B396-9C50-7636-B0E8-F07047643D1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9505B79-F8A3-3241-DDEB-C6755A91EEB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37715FEA-65FE-F068-1EC6-C08F91967B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2759155F-71BC-21EE-3500-ADB2913DFBB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14FCFFB-DDA5-31F2-8DFF-3767B5AFF68E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2047ECC2-E311-B72A-1FC4-ED5100F9253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EA024EC-1DA1-6492-51A3-17FF8964CE18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Flags - break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B6BE35-C280-09AB-BF83-45016782A4DA}"/>
              </a:ext>
            </a:extLst>
          </p:cNvPr>
          <p:cNvSpPr txBox="1"/>
          <p:nvPr/>
        </p:nvSpPr>
        <p:spPr>
          <a:xfrm>
            <a:off x="1241323" y="4147886"/>
            <a:ext cx="149130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alguma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break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sai do loop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27670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2D345-FEDE-C535-4777-BA9B2F5F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55719E9-E431-623D-1964-32FB1B1C7864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5DE49BA-1434-EDDD-545F-BC49F8D43E8A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28B26416-A65A-891A-5405-E8AD70F8587F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F4353F4-816A-9E5A-0A5D-E76786A2C014}"/>
              </a:ext>
            </a:extLst>
          </p:cNvPr>
          <p:cNvGrpSpPr/>
          <p:nvPr/>
        </p:nvGrpSpPr>
        <p:grpSpPr>
          <a:xfrm>
            <a:off x="762000" y="3818171"/>
            <a:ext cx="16284677" cy="544854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03F6F7A-B357-B895-3C07-CFE9EF9B0C8C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10CF5C3-7B71-0EE0-70ED-3FCBBA2E8AA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052D690-CCF5-A103-7593-6CBA95E305F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1A19EED-9F7F-131F-F0D5-5CD328DF658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AB195D2-458D-2B42-9256-207FBDF23D8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D2B2B76-E266-DE59-79DB-BDDCE2DFBF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C0B2D26C-93B2-1F91-C47E-F7615F2123D7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Flags - continue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1D69F8-BB9F-F4C2-230B-3F6BD184F638}"/>
              </a:ext>
            </a:extLst>
          </p:cNvPr>
          <p:cNvSpPr txBox="1"/>
          <p:nvPr/>
        </p:nvSpPr>
        <p:spPr>
          <a:xfrm>
            <a:off x="1241323" y="4147886"/>
            <a:ext cx="149130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alguma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continue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pula para a próxima etapa do loop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65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F0CBDAF-A57A-371A-0D7C-D1FB930A1160}"/>
              </a:ext>
            </a:extLst>
          </p:cNvPr>
          <p:cNvGrpSpPr/>
          <p:nvPr/>
        </p:nvGrpSpPr>
        <p:grpSpPr>
          <a:xfrm>
            <a:off x="1295400" y="4268350"/>
            <a:ext cx="5867400" cy="19812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F995585A-A8B1-888D-D300-8370BD8C334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03DB57B-5F2D-E820-90C4-0FE1E8971F5A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0FC7BBCF-613B-1323-5324-2BE524223A2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0FD65A6E-5A5E-76A6-40AC-B402610AC29E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3568745E-4B86-4B91-2E2B-D68A9281413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42860FCD-60DE-CF8C-003F-6581CC9469F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Namespace std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95B376-7493-B3F2-1151-5C2975D5551F}"/>
              </a:ext>
            </a:extLst>
          </p:cNvPr>
          <p:cNvSpPr txBox="1"/>
          <p:nvPr/>
        </p:nvSpPr>
        <p:spPr>
          <a:xfrm>
            <a:off x="1676400" y="4630374"/>
            <a:ext cx="10972800" cy="125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&lt;iostream&gt;</a:t>
            </a:r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800"/>
              </a:lnSpc>
            </a:pPr>
            <a:b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chemeClr val="bg1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lnSpc>
                <a:spcPts val="1800"/>
              </a:lnSpc>
            </a:pPr>
            <a:b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...</a:t>
            </a:r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DC5CAD30-324D-5DFB-2ECA-8A787FBAEBCB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0FAFBBAE-F8E0-E3B8-CEC7-865E6C21DBFD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3DBF3D9-AD90-667D-ECA4-BFB8EBFC026E}"/>
              </a:ext>
            </a:extLst>
          </p:cNvPr>
          <p:cNvSpPr/>
          <p:nvPr/>
        </p:nvSpPr>
        <p:spPr>
          <a:xfrm>
            <a:off x="9520507" y="2543829"/>
            <a:ext cx="6984474" cy="542971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5F57282D-E249-F35C-A409-6393F85CEB54}"/>
              </a:ext>
            </a:extLst>
          </p:cNvPr>
          <p:cNvSpPr/>
          <p:nvPr/>
        </p:nvSpPr>
        <p:spPr>
          <a:xfrm>
            <a:off x="5710507" y="4611790"/>
            <a:ext cx="4195494" cy="1204771"/>
          </a:xfrm>
          <a:prstGeom prst="rightArrow">
            <a:avLst/>
          </a:prstGeom>
          <a:solidFill>
            <a:srgbClr val="1B1B1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E6E9F-1E00-89B2-0FB0-535C0305A3F6}"/>
              </a:ext>
            </a:extLst>
          </p:cNvPr>
          <p:cNvSpPr txBox="1"/>
          <p:nvPr/>
        </p:nvSpPr>
        <p:spPr>
          <a:xfrm>
            <a:off x="9019802" y="4394015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B8A3EF99-9A8E-A9FC-2A1F-37123ED228D1}"/>
              </a:ext>
            </a:extLst>
          </p:cNvPr>
          <p:cNvSpPr txBox="1"/>
          <p:nvPr/>
        </p:nvSpPr>
        <p:spPr>
          <a:xfrm>
            <a:off x="11082569" y="2472183"/>
            <a:ext cx="3860350" cy="1176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std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7F6701D-850D-829C-71F7-B34F59AEDE55}"/>
              </a:ext>
            </a:extLst>
          </p:cNvPr>
          <p:cNvSpPr txBox="1"/>
          <p:nvPr/>
        </p:nvSpPr>
        <p:spPr>
          <a:xfrm>
            <a:off x="11999119" y="4234146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FAA367A-7213-47AE-98C2-836A4A4C8F0A}"/>
              </a:ext>
            </a:extLst>
          </p:cNvPr>
          <p:cNvSpPr txBox="1"/>
          <p:nvPr/>
        </p:nvSpPr>
        <p:spPr>
          <a:xfrm>
            <a:off x="10595786" y="5347260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dirty="0" err="1">
                <a:solidFill>
                  <a:srgbClr val="E6EDF3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B53DF3F-B9D1-BFB8-312E-E92F420DD472}"/>
              </a:ext>
            </a:extLst>
          </p:cNvPr>
          <p:cNvSpPr txBox="1"/>
          <p:nvPr/>
        </p:nvSpPr>
        <p:spPr>
          <a:xfrm>
            <a:off x="9697310" y="6444737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dirty="0">
                <a:solidFill>
                  <a:srgbClr val="E6EDF3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BD7B96F-9A68-A988-3FA5-82C79BE142AA}"/>
              </a:ext>
            </a:extLst>
          </p:cNvPr>
          <p:cNvSpPr txBox="1"/>
          <p:nvPr/>
        </p:nvSpPr>
        <p:spPr>
          <a:xfrm>
            <a:off x="12206402" y="6413830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…</a:t>
            </a: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2AB-89F9-3040-AF8C-38482505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78CC8D-F6F5-AFA0-1580-65209335186A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3E5480-83D0-355C-0D59-97072E4BFD5A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29ECD5-B192-73B1-84B8-6DC65D5680A6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BCEE76B-467A-D3A3-4031-92586C8060C9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104390A-8C98-567E-63F3-4BF7FAA0097B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87EC8F9-C161-12FE-7C28-21C7B5AF17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90021FA6-5C03-CA84-9DD5-852CFD2CE94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3D60F45-1432-1ACB-A54F-3CFB1C39FE8C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67B13A7-C79E-70C8-0459-1C568AE21C7C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05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698B390-C823-4780-CFAC-D9908815879B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ENQUANTO COM FLAG”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56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60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FB372E0-3D7F-EA5B-7FEB-B4610B8437A9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8A1D46-CF7B-5223-54F0-D167CEF53CA0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7385327-7B29-AA83-3296-652879861F9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073003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AF16-6639-C293-8FAE-FF866F28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F00243-2476-5D7A-8B0C-563AE5E1392A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4DC6B81-EAA4-4C6A-65BF-ECB4DC708E3D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583CB25-0530-93ED-2A4F-0ACA8DA50A84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9DBF32A-C50A-F46F-88B3-1E7E9A93FBCD}"/>
              </a:ext>
            </a:extLst>
          </p:cNvPr>
          <p:cNvGrpSpPr/>
          <p:nvPr/>
        </p:nvGrpSpPr>
        <p:grpSpPr>
          <a:xfrm>
            <a:off x="916653" y="7045357"/>
            <a:ext cx="16537641" cy="2564228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A2923852-EEBE-0359-5AFA-5B6EB28D374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CEE7781-B5A0-5361-9C66-B04DFD72BC7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9BDA60D3-BD5B-8C1C-8E22-BAEF5E053AD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FC6F7CB0-4C19-B638-23E3-5668CE2038A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24D8022-0076-15D9-8A88-6C0CA772897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3A7B4C7-4603-1BE4-531F-CC9945EA80B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5D18244-F914-8060-FFE2-B55616BCBEB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Do…while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faca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3ED6327-C270-356E-2DBB-AA7E81205C5D}"/>
              </a:ext>
            </a:extLst>
          </p:cNvPr>
          <p:cNvSpPr txBox="1"/>
          <p:nvPr/>
        </p:nvSpPr>
        <p:spPr>
          <a:xfrm>
            <a:off x="1395976" y="7375072"/>
            <a:ext cx="14913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16112B9-16BE-9288-95AF-EADA9C13F499}"/>
              </a:ext>
            </a:extLst>
          </p:cNvPr>
          <p:cNvSpPr txBox="1"/>
          <p:nvPr/>
        </p:nvSpPr>
        <p:spPr>
          <a:xfrm>
            <a:off x="1223694" y="3611171"/>
            <a:ext cx="16230600" cy="363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dentro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da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estrutura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primeira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vez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 so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novamente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se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determinada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condicao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for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verdadeira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continuar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executando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tal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condicao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permanecer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verdadeira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4761717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AFA54-F6E6-F54E-4978-336688A6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43BCD6-49F4-F829-A834-B59F2E540297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EC3449-4E54-D993-E087-F6940C26813B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4368C6-6033-D7C8-B89D-EC300C97B3E8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D83E2E4-E01D-83E7-038D-8F970E1F62C3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1753D3-77F8-79B9-F972-D34666710368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1906E1B-9D57-E828-A407-0CCDDF371A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98210D1-4288-F9ED-7A43-B72F0D1917F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135279-7E06-600A-0FB9-0EFDFD446A2D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E768F4D-BBC6-82D5-34B1-2C2565B92655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06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2CA1621-A872-851C-601E-19E8DF585006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REPETIÇÃO COM FAÇA ENQUANTO”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61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63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EEC238C-DCC0-CC37-0676-6CCBABD0D86B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8653B3C-2122-C92B-19C0-0191185E8F8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A302C4E-A5B1-AB80-2265-A20740863698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6114477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98B8F-C9C1-05CC-1942-A623F4E6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48B59C-BB82-3F22-B198-A8856695680C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4B39726-53B0-8B4B-6121-30EBA0B63C29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8F8FE4C-1AD4-DF4B-AB7F-A28F26FDEB2A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ED3652B-EEF3-7779-C43E-835817781FBB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E453B8E-1991-7809-367F-E5D24D865681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65829E6-C0AB-8728-D940-7F86DAF1B99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0A7780-36F6-3B55-9133-E7BCE9E08E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34058A91-16A4-6AC6-0708-598233F2C94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8EAB79F-DC36-BD7E-CCDB-54FD379715B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F743412E-DA8D-E63E-DF40-D77EC2BA0D7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3C4A3AB3-0D79-570B-80F6-EF077B2915E3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for – para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C8680F-216C-9ADF-3053-FAE1E7F49A9D}"/>
              </a:ext>
            </a:extLst>
          </p:cNvPr>
          <p:cNvSpPr txBox="1"/>
          <p:nvPr/>
        </p:nvSpPr>
        <p:spPr>
          <a:xfrm>
            <a:off x="1419573" y="4191101"/>
            <a:ext cx="149130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vai executar o que está aqui 10 vezes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+=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vai executar o que está aqui 5 vezes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823763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B9AE8-62E5-3612-656E-AA6AE020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FB9227-D73B-9889-9EBB-BB81DA77E124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5BF0B77-67C6-8C0C-6834-AF5A463CFD62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9B0EE51-43C2-D604-7564-45B2F5F283C8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33629A1-B7E3-43FF-F032-C1CF5B6F9BB4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BEF7EE4-D3D4-8485-7C09-7933368528D0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59B50527-3DA7-888F-4C8C-41F274B606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FA77F6F-6A9D-B1C4-0145-BD3C4CD661C6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22EC9CB-AAD0-9ECB-0ABB-F6C17D49664C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FF7BB324-3E3F-0441-6BAC-3BE3F1C19F4E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07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F584D7E-6C71-7BE8-8AA1-FA3E4B662FA3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REPETIÇÃO COM PARA”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64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70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9176E15-9116-A1CC-E27D-11736673BB92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40695D2-DF68-0B1B-725F-910A4EBA31F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C99EBF4-3D7A-881B-89E0-49A5AD94787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165513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AB608-B77A-F8B0-4316-5DC59227C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ADFC8928-747C-BE28-00C7-FE24E02BD0CA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F6AB95F-B358-1380-CAD0-90CE63B7FCA7}"/>
              </a:ext>
            </a:extLst>
          </p:cNvPr>
          <p:cNvSpPr txBox="1"/>
          <p:nvPr/>
        </p:nvSpPr>
        <p:spPr>
          <a:xfrm>
            <a:off x="1223694" y="3611171"/>
            <a:ext cx="16230600" cy="541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de dados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variaveis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que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podem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armazenar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diversas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outras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variaveis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estutura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mais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basica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presente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quase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toda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eh o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portugues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).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programacao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1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dimensao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conta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analogia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matematica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222901746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C73ED-5D0C-6AAA-810C-E024AD8E7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6E8404CA-FCF0-CB8F-5D3E-DED7EB7E2DEE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27DFAD6-83C4-03EE-C70F-E88B8D1A4E57}"/>
              </a:ext>
            </a:extLst>
          </p:cNvPr>
          <p:cNvSpPr txBox="1"/>
          <p:nvPr/>
        </p:nvSpPr>
        <p:spPr>
          <a:xfrm>
            <a:off x="1223694" y="3611171"/>
            <a:ext cx="16230600" cy="4801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Eles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possuem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estrutura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denominada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chave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-valor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onde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cada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valor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chave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correspondente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indices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(as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chaves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 de um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0 ate n-1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(com n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tamanho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quantidade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).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65447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745DC-8D00-FBDE-94E1-6EB51F30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991B97FC-C81C-4659-3002-C488545D19B1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BF69516-4C62-48ED-19C1-88D6E398C529}"/>
              </a:ext>
            </a:extLst>
          </p:cNvPr>
          <p:cNvSpPr txBox="1"/>
          <p:nvPr/>
        </p:nvSpPr>
        <p:spPr>
          <a:xfrm>
            <a:off x="1223694" y="3611171"/>
            <a:ext cx="162306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elementos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 de um array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todos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um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determinado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declaracao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tamanho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um array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eh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determinado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sua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declaracao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jamais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podendo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ser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alterado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durante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execucao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programa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51BFD-7359-BD41-7FFB-9AAAF1A66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5EA89636-A274-EC59-0C49-A55995FF02F1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1F64C9C-41F2-8A2F-0979-3EF516E66D84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strings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arrays de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demonstrado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nesse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feito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C: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3756878-B83F-7A90-7A83-709E9CB7EA88}"/>
              </a:ext>
            </a:extLst>
          </p:cNvPr>
          <p:cNvGrpSpPr/>
          <p:nvPr/>
        </p:nvGrpSpPr>
        <p:grpSpPr>
          <a:xfrm>
            <a:off x="852414" y="5094559"/>
            <a:ext cx="16601879" cy="5025623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BBDF98-F0CE-41D9-7DBA-9C065F1391D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8E620AC6-BEDB-DE16-8607-9C838CB8668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4E53180B-800F-7C6F-4F08-BA9ADC9F00A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6F55F709-B9C8-50A8-627B-7B8EAB7C817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0843EC8B-79EF-DCB2-546C-23AC636F683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B839C85B-5C51-332D-2BFD-4700E329070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BCDA81-8999-BB33-E1E8-AEF9BCED70B2}"/>
              </a:ext>
            </a:extLst>
          </p:cNvPr>
          <p:cNvSpPr txBox="1"/>
          <p:nvPr/>
        </p:nvSpPr>
        <p:spPr>
          <a:xfrm>
            <a:off x="1223694" y="5444724"/>
            <a:ext cx="96344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stdio.h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nome[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scanf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"Olá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%s\n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8B7AF-8E5D-EC5D-8155-00888206F923}"/>
              </a:ext>
            </a:extLst>
          </p:cNvPr>
          <p:cNvSpPr txBox="1"/>
          <p:nvPr/>
        </p:nvSpPr>
        <p:spPr>
          <a:xfrm>
            <a:off x="8534400" y="5829300"/>
            <a:ext cx="8229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Em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c++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, 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b="1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string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eh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abstracao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um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caracteres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, mas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isso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eh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assunto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para outro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momento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6127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3CAB-9A39-E810-105A-F50DF521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1439AD3-E1A4-88FC-989C-F5BDC7B87CAC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B0D8407E-98C0-C859-3362-F5A18CF95A3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4C30B56-D7F5-2479-2243-294ADC64DB3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61AFE5E-C19B-1A0D-5324-87D9BE2A863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F31BF2F-0D36-A4A0-E4BD-3868B1D5EE1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3D92521-A7BA-844C-C21A-2178DE8C947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F95B7161-965D-9C8D-5F41-C6BCA0E494D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0CBFBE36-CA95-D40D-4256-E2F32B91F36F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FB33E40-D60D-0588-1A48-95E4343C8227}"/>
              </a:ext>
            </a:extLst>
          </p:cNvPr>
          <p:cNvSpPr txBox="1"/>
          <p:nvPr/>
        </p:nvSpPr>
        <p:spPr>
          <a:xfrm>
            <a:off x="1419573" y="4191101"/>
            <a:ext cx="164874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tamanho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[tamanho]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[i]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\n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os </a:t>
            </a:r>
            <a:r>
              <a:rPr lang="pt-BR" sz="32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indices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de um </a:t>
            </a:r>
            <a:r>
              <a:rPr lang="pt-BR" sz="32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array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vão de 0 até n-1, com n sendo o        </a:t>
            </a:r>
          </a:p>
          <a:p>
            <a:r>
              <a:rPr lang="pt-BR" sz="3200" dirty="0">
                <a:solidFill>
                  <a:srgbClr val="8B949E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                       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 do vetor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43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5AFE1-7975-679D-24E1-F0DEA9D86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F29F7B-CAAE-9DB4-695C-32A91588289F}"/>
              </a:ext>
            </a:extLst>
          </p:cNvPr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438D4154-29F5-C292-4DE6-C8DFB3665377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8C98AED1-D614-9221-B3B7-CF32677C2429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B2571B4-67AD-7F03-77F4-4C64A87C1A86}"/>
              </a:ext>
            </a:extLst>
          </p:cNvPr>
          <p:cNvGrpSpPr/>
          <p:nvPr/>
        </p:nvGrpSpPr>
        <p:grpSpPr>
          <a:xfrm>
            <a:off x="3619500" y="2329751"/>
            <a:ext cx="11049000" cy="6001643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6D0274FD-AE4B-AC84-83DF-620336F63C85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55DEE73-FD88-1A3E-ED5E-5E0F54225A5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7E2A934-4FEF-C404-F541-8C80AA35451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247C893-7E4C-84B7-D85B-D4B9DAE9105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1EC49F-ECFD-C815-F965-5A347CEF1D2C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E73D93F-43FE-6A2E-2923-8B789BF3E44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8594C51-E274-7E1A-6B77-F6B2C4F0EE44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Namespace std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F82CC3-A1AB-281E-8B30-7F8080538AF9}"/>
              </a:ext>
            </a:extLst>
          </p:cNvPr>
          <p:cNvSpPr txBox="1"/>
          <p:nvPr/>
        </p:nvSpPr>
        <p:spPr>
          <a:xfrm>
            <a:off x="4038600" y="2536490"/>
            <a:ext cx="10972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iostream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87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E3E15-0D2C-66F9-9BF6-D18A5413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61EA0A-3B7A-7DDF-D955-67C0A463E59E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EED803A-E7E8-2944-4295-38116311F4A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7EE4B89-AC28-C6AB-629D-CF7E42216E8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AE49471-97E2-8071-73A1-BF8EC3FEE7E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9EC7C29F-0D6A-C7F1-9011-970931DD8548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2D32247-E795-6516-8FFE-B3ADD15E205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58616277-D655-41A9-5B04-C5F1570CC9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5CB5F87-E222-4815-450C-503C5E34DFA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8167839-9168-225B-AA4A-62DE6E1A429B}"/>
              </a:ext>
            </a:extLst>
          </p:cNvPr>
          <p:cNvSpPr txBox="1"/>
          <p:nvPr/>
        </p:nvSpPr>
        <p:spPr>
          <a:xfrm>
            <a:off x="1419573" y="4191101"/>
            <a:ext cx="164874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tamanho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[tamanho];</a:t>
            </a:r>
          </a:p>
          <a:p>
            <a:pPr>
              <a:buNone/>
            </a:pPr>
            <a:endParaRPr lang="pt-BR" sz="3200" b="0" dirty="0">
              <a:solidFill>
                <a:srgbClr val="FF7B72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dirty="0">
                <a:solidFill>
                  <a:srgbClr val="FF7B72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[i];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5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F0798-049C-4015-1BD4-18FF4500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EDAA174-8DC6-ED19-A200-36D31193DA02}"/>
              </a:ext>
            </a:extLst>
          </p:cNvPr>
          <p:cNvGrpSpPr/>
          <p:nvPr/>
        </p:nvGrpSpPr>
        <p:grpSpPr>
          <a:xfrm>
            <a:off x="2533090" y="5428747"/>
            <a:ext cx="13221820" cy="4451630"/>
            <a:chOff x="1245050" y="2781300"/>
            <a:chExt cx="7914190" cy="356696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4F21C0C0-479B-F14E-5F6B-9FDC679EAFD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AA180D70-30D8-DA9F-BFC6-D067C9007A78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6D4D2CCF-C601-D211-C31B-F79FEFF6B05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C257B332-79DB-CF3E-2CD7-27A35FAEB6BB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DB8BE131-6C3F-FF00-9574-0D1C505AFCE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ADFB046B-0412-7018-14E5-9FBC3D7B7BE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5757869-2E8D-D9C9-DDDC-6B0EB3550C9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8EA6967-8B59-CEC2-2A54-C85EF34E8EB8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de arrays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possiveis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2F7668-5112-57D7-CDDF-8E880B04D77E}"/>
              </a:ext>
            </a:extLst>
          </p:cNvPr>
          <p:cNvSpPr txBox="1"/>
          <p:nvPr/>
        </p:nvSpPr>
        <p:spPr>
          <a:xfrm>
            <a:off x="3060250" y="5641454"/>
            <a:ext cx="9525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qtdLinhas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qtdColunas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matriz[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qtdLinhas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qtdColunas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21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BBA34-433D-21B0-23F4-C91B3BB4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9241FF2-04A3-0BC4-77DD-DA75399BC06A}"/>
              </a:ext>
            </a:extLst>
          </p:cNvPr>
          <p:cNvGrpSpPr/>
          <p:nvPr/>
        </p:nvGrpSpPr>
        <p:grpSpPr>
          <a:xfrm>
            <a:off x="2533090" y="5428747"/>
            <a:ext cx="14002310" cy="4451630"/>
            <a:chOff x="1245050" y="2781300"/>
            <a:chExt cx="7914190" cy="356696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F5AE9495-333F-A79B-D2F7-E72703F09E3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FCF55B12-D718-2F94-7907-C6050C0DD602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EC21B65-F373-EC49-A4C1-2C1DC93ABF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700043EC-0790-7A21-FEFF-F4560CC72D7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86A228CD-CC1A-D368-6917-ABD8E19D70E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C6526834-5E5D-BDCB-3C13-5A47DB1F2BD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DCE4CF7-8F9B-9E31-354D-2B67D05E8075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E37B57B-7669-3D1F-8B50-B2744649CB49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de arrays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possiveis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B96E4-172F-E298-09B4-CF6FA78FDD2F}"/>
              </a:ext>
            </a:extLst>
          </p:cNvPr>
          <p:cNvSpPr txBox="1"/>
          <p:nvPr/>
        </p:nvSpPr>
        <p:spPr>
          <a:xfrm>
            <a:off x="3060249" y="5641454"/>
            <a:ext cx="12924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tamanhoVetorzinhos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matriz[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tamanhoVetorzinhos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2404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AB14D-CB62-F9C6-5A31-3DC47975B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B81464-4987-6206-55CC-DAA8B5A45C53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90CB74C-74D5-4D77-9B29-B49965C17994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0B5D317-255E-0378-7B40-FDB0E5CA8EC2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B3BCB2B-E55B-13A8-BBB3-E3D3D838F628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1B8D7A5-7BDD-9545-B3B7-664D231C0821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94BF489-3284-0F43-EE44-30E2B6CE84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9C19A71-AD1A-3E9D-F522-5482217BA37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81709CD-46D9-C383-906F-C09DF167751B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855E5CD4-64D4-B4D9-E382-9BB09011B121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08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FB86E40-BA4B-A214-3C20-A3D1312833BD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VETORES”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71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85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472C18C-F99C-419F-1F8F-8F0D93B85639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93E83CB-3650-8DD9-E69A-CBC1DBF41D49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9B8778C-1942-99D2-374A-343524DA26D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8717839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8125D-3A5E-979B-91DD-50A5ED7A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46A268-94EB-BA0D-605F-9933D3A84B1A}"/>
              </a:ext>
            </a:extLst>
          </p:cNvPr>
          <p:cNvGrpSpPr/>
          <p:nvPr/>
        </p:nvGrpSpPr>
        <p:grpSpPr>
          <a:xfrm>
            <a:off x="762000" y="6855189"/>
            <a:ext cx="9897356" cy="228757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E29AF8E3-606F-AD94-7D61-C082BD1EBEA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507DC58-FDA9-9712-42C1-D3B53C9D2EC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29F9D3E-57DC-E92C-A8AD-C84B951B468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077C5EDD-D15C-AD0A-E31B-9B1A11CD7C23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813FDFA-2A99-D2A3-38A5-77F8D649231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6A13D2D-E646-B9EE-5969-8BEE6A14F02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6BC04B9-4270-860C-C402-251071C400C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Novo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- void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E2BDF8-07E3-BE04-B3EE-FB2CBFE8163C}"/>
              </a:ext>
            </a:extLst>
          </p:cNvPr>
          <p:cNvSpPr txBox="1"/>
          <p:nvPr/>
        </p:nvSpPr>
        <p:spPr>
          <a:xfrm>
            <a:off x="1092650" y="7008224"/>
            <a:ext cx="8118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540D09E-9548-EE1E-D06D-829706A5312E}"/>
              </a:ext>
            </a:extLst>
          </p:cNvPr>
          <p:cNvSpPr txBox="1"/>
          <p:nvPr/>
        </p:nvSpPr>
        <p:spPr>
          <a:xfrm>
            <a:off x="940250" y="2675953"/>
            <a:ext cx="1353775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void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representa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pratica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nada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abaixo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estou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passando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“nada” para a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main. 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FFE602C2-AE4B-F49D-2C15-71D99441C94E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8AB2603-7056-6785-DE1C-4231E4E91D89}"/>
              </a:ext>
            </a:extLst>
          </p:cNvPr>
          <p:cNvGrpSpPr/>
          <p:nvPr/>
        </p:nvGrpSpPr>
        <p:grpSpPr>
          <a:xfrm>
            <a:off x="5625194" y="6802344"/>
            <a:ext cx="9897356" cy="2287579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A09C11-A0F9-3817-4776-F30B3A9670D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E8F4B172-1DC5-8F66-0675-54D5C68566E4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960E0DF-6DEA-9C37-D786-02B3879FE1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6745C8C9-5E7D-5AEE-1EAE-7C159ED4D2C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DBAEBBB9-3EDF-518B-6E2B-5D5516206A1A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6BEC84EE-BE34-26A5-C112-C64F3C4CF0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716E01-8532-0991-F7DF-49C541C5F830}"/>
              </a:ext>
            </a:extLst>
          </p:cNvPr>
          <p:cNvSpPr txBox="1"/>
          <p:nvPr/>
        </p:nvSpPr>
        <p:spPr>
          <a:xfrm>
            <a:off x="5955844" y="6955379"/>
            <a:ext cx="8118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70158-3ED5-4D67-DA3A-925BCD29B4B3}"/>
              </a:ext>
            </a:extLst>
          </p:cNvPr>
          <p:cNvSpPr txBox="1"/>
          <p:nvPr/>
        </p:nvSpPr>
        <p:spPr>
          <a:xfrm>
            <a:off x="9567289" y="7378611"/>
            <a:ext cx="5891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Sao a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mesma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coisa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pratica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0207456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8B45A-EEC9-569F-2636-FA920063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347DD47-0158-F346-92D9-67D7F3766B2D}"/>
              </a:ext>
            </a:extLst>
          </p:cNvPr>
          <p:cNvGrpSpPr/>
          <p:nvPr/>
        </p:nvGrpSpPr>
        <p:grpSpPr>
          <a:xfrm>
            <a:off x="762000" y="4654055"/>
            <a:ext cx="16992600" cy="4488713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742D6A2-F48B-9F68-1D2A-8E1C3ACC2F2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51AC937-3FFE-E462-FB7A-AC2578C926B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1DADDEC-F83F-B4F3-1C44-7841006AF88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F1682C5-E581-2EB2-7924-ED9BA202AAE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AE6DFC7-583C-3CC3-078A-31111B8DA4F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F538254-B721-097F-003C-71D0644C69A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0DE12318-A03E-33AA-3D11-6615C6A6D56A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7109E4-03CF-9B07-7458-50046E501749}"/>
              </a:ext>
            </a:extLst>
          </p:cNvPr>
          <p:cNvSpPr txBox="1"/>
          <p:nvPr/>
        </p:nvSpPr>
        <p:spPr>
          <a:xfrm>
            <a:off x="1287277" y="4809754"/>
            <a:ext cx="81189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iostream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escreverOlaMundo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Mundo"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059BF1C-2782-A238-1166-1D7DC310763C}"/>
              </a:ext>
            </a:extLst>
          </p:cNvPr>
          <p:cNvSpPr txBox="1"/>
          <p:nvPr/>
        </p:nvSpPr>
        <p:spPr>
          <a:xfrm>
            <a:off x="940250" y="282797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As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blocos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reutilizaveis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3EC73137-5406-C32E-BBD3-515D9F8C8088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3D2D3E30-68A2-B809-700E-B3EEE4232DDE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F4F3E7-1A0D-CE4D-6F8A-01B0140FFC30}"/>
              </a:ext>
            </a:extLst>
          </p:cNvPr>
          <p:cNvSpPr txBox="1"/>
          <p:nvPr/>
        </p:nvSpPr>
        <p:spPr>
          <a:xfrm>
            <a:off x="9243951" y="4803874"/>
            <a:ext cx="9468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escreverOlaMundo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C1D7F6A-AC90-35C2-A836-7C3A245CDD3A}"/>
              </a:ext>
            </a:extLst>
          </p:cNvPr>
          <p:cNvCxnSpPr>
            <a:cxnSpLocks/>
          </p:cNvCxnSpPr>
          <p:nvPr/>
        </p:nvCxnSpPr>
        <p:spPr>
          <a:xfrm>
            <a:off x="8610600" y="4654055"/>
            <a:ext cx="0" cy="42993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66578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37926-7DAC-427C-E146-C0F4F9C6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29FB289-93D6-29E6-214A-7D8D1A96AFE7}"/>
              </a:ext>
            </a:extLst>
          </p:cNvPr>
          <p:cNvGrpSpPr/>
          <p:nvPr/>
        </p:nvGrpSpPr>
        <p:grpSpPr>
          <a:xfrm>
            <a:off x="647700" y="3889151"/>
            <a:ext cx="16992600" cy="2699245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8709F85A-5916-2091-FCC9-A09CCC547EF6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1D513E3-51CB-ADF9-4988-3A79E2C7E598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D23FA8C-4CD6-66FF-D5E6-0664EAF0D7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6E0E1606-1C5C-CD4F-D3F0-115AE16E505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06B33F6-DC57-DA6D-5E13-BEFD807E0C5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CECB15AC-3CEE-E82B-9FCB-CBAAD21065A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E5DF109-C251-6D76-B393-2D3967A4E0B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85153D-04F6-3324-2327-34A8CF0EFFF1}"/>
              </a:ext>
            </a:extLst>
          </p:cNvPr>
          <p:cNvSpPr txBox="1"/>
          <p:nvPr/>
        </p:nvSpPr>
        <p:spPr>
          <a:xfrm>
            <a:off x="1143000" y="4112448"/>
            <a:ext cx="154767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tipoDeRetorno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nomeDaFuncao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parametros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/* bloco de código */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EC39880-9D69-1EC5-1E50-6BC4E3E8DDE1}"/>
              </a:ext>
            </a:extLst>
          </p:cNvPr>
          <p:cNvSpPr txBox="1"/>
          <p:nvPr/>
        </p:nvSpPr>
        <p:spPr>
          <a:xfrm>
            <a:off x="940250" y="282797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Elas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formadas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BD5B99BB-74F7-C760-5ED9-EFF0F3996352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059C035-9233-4197-6704-8BE82099D732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43A6F12-22B5-79BE-8BD1-FCD9DCAA9A92}"/>
              </a:ext>
            </a:extLst>
          </p:cNvPr>
          <p:cNvSpPr txBox="1"/>
          <p:nvPr/>
        </p:nvSpPr>
        <p:spPr>
          <a:xfrm>
            <a:off x="940250" y="7150834"/>
            <a:ext cx="1681435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retorno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funcao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eh um valor que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ela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cria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para a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gente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47589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7B61A-95F2-F9DD-2767-4EEEED05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7837FB-263E-BC45-D165-74F569777BA5}"/>
              </a:ext>
            </a:extLst>
          </p:cNvPr>
          <p:cNvGrpSpPr/>
          <p:nvPr/>
        </p:nvGrpSpPr>
        <p:grpSpPr>
          <a:xfrm>
            <a:off x="647700" y="3566636"/>
            <a:ext cx="16992600" cy="598693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379FB6D2-E969-E7F0-25D4-D89642F4A1B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9C84445-03EF-5895-B303-A1EB0C13A12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EA9582C-2E18-98F9-F78E-F766D82E44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49D388B6-57CC-87FF-31D0-FDC1BA9E4C3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D0AF226-DE62-0127-654F-BB8CA1DF975A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FF5681F-D86B-6391-DBBE-55FE98E648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12F55C1-011F-67EB-8F4A-9792AA9F5D68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A66B3C-64CA-0DC4-934C-EB9F681FEA08}"/>
              </a:ext>
            </a:extLst>
          </p:cNvPr>
          <p:cNvSpPr txBox="1"/>
          <p:nvPr/>
        </p:nvSpPr>
        <p:spPr>
          <a:xfrm>
            <a:off x="1143000" y="3679985"/>
            <a:ext cx="1547672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somarDobroDoisInteiros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dobro1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dobro2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dobro1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dobro2;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somarDobroDoisInteiros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9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26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A883162A-239E-7213-D4F7-82A29E78CD7E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51B2B758-7F9C-5090-E25B-DB68CDA8D540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BC79871C-2A1F-BFDF-7927-12A2D712411B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68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D6BFC-89EE-B0CF-25D7-78454485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D233857-4C5D-0F4F-6746-E969A1FC8BE5}"/>
              </a:ext>
            </a:extLst>
          </p:cNvPr>
          <p:cNvGrpSpPr/>
          <p:nvPr/>
        </p:nvGrpSpPr>
        <p:grpSpPr>
          <a:xfrm>
            <a:off x="647700" y="3566636"/>
            <a:ext cx="16992600" cy="645366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2F5B9D6B-122C-996F-9BB3-216EF77312FA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E5606BF-A7AE-9D35-9AB0-A7AC8EFE69D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F99900D-9F48-E182-3A27-C52F427E31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F880993-DEB0-076C-C5BD-44804F28A8EF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03F207C-E809-0307-AF57-B766D9EEE0B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2C77B386-7AE4-5825-202F-1B7447BF235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2652A93-808A-6AC3-F747-12D22B6032E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0568EA-725E-1C5B-D9AD-208DB69B802D}"/>
              </a:ext>
            </a:extLst>
          </p:cNvPr>
          <p:cNvSpPr txBox="1"/>
          <p:nvPr/>
        </p:nvSpPr>
        <p:spPr>
          <a:xfrm>
            <a:off x="1143000" y="3679985"/>
            <a:ext cx="164973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função sem retorno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Hello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World!"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só precisa executar código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tem motivo para devolver um valor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6466619-A65C-B257-9D51-4044A7686BBE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675269-9F91-76F5-D267-CACE5486A2EE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9C47B73C-0479-FF91-533B-9660113CCFBE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12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08DF1-BA61-765F-8B70-24B90C14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965DD6-EDE1-A0F8-F1E5-54F0FEEF21F8}"/>
              </a:ext>
            </a:extLst>
          </p:cNvPr>
          <p:cNvGrpSpPr/>
          <p:nvPr/>
        </p:nvGrpSpPr>
        <p:grpSpPr>
          <a:xfrm>
            <a:off x="647700" y="3566636"/>
            <a:ext cx="16992600" cy="515826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BB62E813-529C-064A-85F2-D71D34026D4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EDE34D1-1E48-4FC9-D7F1-14D9C0BE0AE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B880488-EF03-A41A-C220-1107E2759A7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01BC72B-824D-2EDD-56BA-16FC7CEA0F27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553A132-4EE2-A279-7554-17D9A9F9ED3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AC6AC80-9019-25C1-33CE-717F3DEB3E9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3DC519DC-DFCA-B729-79E0-5E2CE031CA93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423AC-CC32-7E59-C183-184EDF4CEF97}"/>
              </a:ext>
            </a:extLst>
          </p:cNvPr>
          <p:cNvSpPr txBox="1"/>
          <p:nvPr/>
        </p:nvSpPr>
        <p:spPr>
          <a:xfrm>
            <a:off x="1143000" y="3679985"/>
            <a:ext cx="16497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Hello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World!"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mundo!"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C++!"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"Posso usar quantas vezes eu quiser!"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C2A2F7A-0DC1-96DD-1C84-A894FF7AF13A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7178F78C-9368-F07C-0212-6A200E14AB0F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E7F85CBD-26C1-E66E-785D-D598A3C1D74A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47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3EC71-A8F7-9B56-231C-685AA17B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F80D07-1E1D-B6C4-42F3-C17B6132F542}"/>
              </a:ext>
            </a:extLst>
          </p:cNvPr>
          <p:cNvGrpSpPr/>
          <p:nvPr/>
        </p:nvGrpSpPr>
        <p:grpSpPr>
          <a:xfrm>
            <a:off x="609600" y="3631499"/>
            <a:ext cx="9677400" cy="1575048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D3D5090F-BE17-DAFE-27D8-54DEBBB0283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FF9B0C4-BA79-745B-9EC6-22D29B57C1A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C1F999CD-A584-F716-479F-5A5B3EE8E71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D5A4DD1B-C243-1E15-7CE5-D4264B0BDB5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D6B1893-F61B-3F2E-B27A-ADD90393016E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4800096-B35F-AC18-F067-345AC4C1F56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DD90F1C-985D-46B5-9EA7-2BE5A0E75420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3A5526-381B-589F-2FA9-8B4D6E4808B3}"/>
              </a:ext>
            </a:extLst>
          </p:cNvPr>
          <p:cNvSpPr txBox="1"/>
          <p:nvPr/>
        </p:nvSpPr>
        <p:spPr>
          <a:xfrm>
            <a:off x="1066800" y="3970702"/>
            <a:ext cx="10972800" cy="121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bool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maior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24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ou false -&gt; 1 byte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bool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vivo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A0E81787-DBAA-0180-EA56-3B5662FFFC37}"/>
              </a:ext>
            </a:extLst>
          </p:cNvPr>
          <p:cNvSpPr txBox="1"/>
          <p:nvPr/>
        </p:nvSpPr>
        <p:spPr>
          <a:xfrm>
            <a:off x="837604" y="194433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Booleanos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(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)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3F4BD22-C181-3F51-4B5A-D6B14477BFA2}"/>
              </a:ext>
            </a:extLst>
          </p:cNvPr>
          <p:cNvGrpSpPr/>
          <p:nvPr/>
        </p:nvGrpSpPr>
        <p:grpSpPr>
          <a:xfrm>
            <a:off x="609600" y="7355188"/>
            <a:ext cx="13975079" cy="1575048"/>
            <a:chOff x="1245050" y="2781300"/>
            <a:chExt cx="7914190" cy="3566967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C8C6A7A0-3B0F-1F69-ACCA-A94F21E392E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92EC0154-B696-2A7B-A81D-D248070AA8A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80ECB086-856C-6045-D24E-3480D896D3E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D238D6B2-F2F0-2B4C-649D-F86BDD823E27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ACB13981-4034-2D91-390B-0AE52477FA4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6B5D458F-859D-9767-B2B4-1E149CC56C1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E905E5-4961-890B-9F40-1780C5667315}"/>
              </a:ext>
            </a:extLst>
          </p:cNvPr>
          <p:cNvSpPr txBox="1"/>
          <p:nvPr/>
        </p:nvSpPr>
        <p:spPr>
          <a:xfrm>
            <a:off x="1066800" y="7694391"/>
            <a:ext cx="13517879" cy="121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caractere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'A'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// 1 byte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cadeia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"c mais 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Depende da quantidade de caracteres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9F8D1AD4-B818-C816-0762-1B5A2E3A2473}"/>
              </a:ext>
            </a:extLst>
          </p:cNvPr>
          <p:cNvSpPr txBox="1"/>
          <p:nvPr/>
        </p:nvSpPr>
        <p:spPr>
          <a:xfrm>
            <a:off x="778041" y="5642173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Caracteres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/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texto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21EF4227-EF0D-7092-EB71-B36FEC20686B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867116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33F605-D99F-3FC6-4FF1-A612E371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BB256E-C3D0-F3DC-7B7B-E39D82208C1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77479C-4C34-B7F7-4683-343458D56419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5A1D62-8B33-4D94-F679-0BA9705AD13B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48DB7C4-D163-C8A2-06E8-70AA83BB3347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6E02B70-C038-C83E-0C49-D3017CA7A667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DC696AD-3137-489A-95D5-A630C64A1E8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A4B83B1-515A-7951-AF01-B20C4E49DAB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57AF848-7254-7AD4-2C53-D1B67C146789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B4AF5898-99DA-1D6B-4B42-BC51D0F462EA}"/>
              </a:ext>
            </a:extLst>
          </p:cNvPr>
          <p:cNvSpPr txBox="1"/>
          <p:nvPr/>
        </p:nvSpPr>
        <p:spPr>
          <a:xfrm>
            <a:off x="9276893" y="509130"/>
            <a:ext cx="8515927" cy="2369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09</a:t>
            </a:r>
          </a:p>
          <a:p>
            <a:pPr algn="ctr"/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 10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F679D69-49D5-DA34-2413-13B6AEA96C83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“PROCEDIMENTOS”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e 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“FUNÇÕES”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</a:t>
            </a:r>
          </a:p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86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100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B37441C-0E32-37E7-5B81-1C9DB0374686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C2B2D61-CA95-0F14-D09C-96A623C775D2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13EE09E-F651-A850-C1E8-F8C554881426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85815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CC774-6DE5-1806-0116-1E31F2AE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42E36F5-162F-A7D1-B0EE-9AA9635FBC2E}"/>
              </a:ext>
            </a:extLst>
          </p:cNvPr>
          <p:cNvGrpSpPr/>
          <p:nvPr/>
        </p:nvGrpSpPr>
        <p:grpSpPr>
          <a:xfrm>
            <a:off x="609600" y="3631498"/>
            <a:ext cx="13030200" cy="222461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1654170-3AAB-EA67-1CBD-25DF7E77DCE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41E798E-712B-3A7A-E70C-A77EE40DB04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506E4D0-1FA4-CA7D-4C88-D8BF4E8AC7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1B00855-FB00-9AE1-E345-DF9A9B4ACA9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D0B6D1B-AC5D-435B-A6B6-82333FB17CD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C344A1DF-D7EC-2FE8-7D31-A6F45763B9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B80010B-C3AA-C947-C3A0-5C10A811C7B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3EEC58-06DC-9DD2-6954-8BC414D127CE}"/>
              </a:ext>
            </a:extLst>
          </p:cNvPr>
          <p:cNvSpPr txBox="1"/>
          <p:nvPr/>
        </p:nvSpPr>
        <p:spPr>
          <a:xfrm>
            <a:off x="1066800" y="3970702"/>
            <a:ext cx="12801600" cy="269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short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curto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// -32.768 - 32.767 -&gt; 2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inteiro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// 4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longo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10000000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// 4 ~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muitoLongo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1000000000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8C1C415-541E-5850-6A8A-7A54AEF9FC9F}"/>
              </a:ext>
            </a:extLst>
          </p:cNvPr>
          <p:cNvSpPr txBox="1"/>
          <p:nvPr/>
        </p:nvSpPr>
        <p:spPr>
          <a:xfrm>
            <a:off x="852844" y="2082173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38F08F4-A361-1E9B-92C5-2D6707D6D73E}"/>
              </a:ext>
            </a:extLst>
          </p:cNvPr>
          <p:cNvGrpSpPr/>
          <p:nvPr/>
        </p:nvGrpSpPr>
        <p:grpSpPr>
          <a:xfrm>
            <a:off x="609600" y="7355188"/>
            <a:ext cx="13975079" cy="1575048"/>
            <a:chOff x="1245050" y="2781300"/>
            <a:chExt cx="7914190" cy="3566967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D41A2F56-8751-87E4-35CF-4E3C33330A00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5A09FDFC-2C23-FAA8-5CC1-9F0B8E982CE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38619DA5-3CBF-3CE9-5781-C5322D47A18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6018EFC9-7C3A-7A9D-E4C3-58B762EACAD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03A25F0-258B-A6C5-1C51-35813534FBD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E70EE3D6-BD51-7AE0-AFE4-46CF9B96B71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0D8F3C-A474-4F95-B848-3D1E0DAF29DA}"/>
              </a:ext>
            </a:extLst>
          </p:cNvPr>
          <p:cNvSpPr txBox="1"/>
          <p:nvPr/>
        </p:nvSpPr>
        <p:spPr>
          <a:xfrm>
            <a:off x="1079852" y="7166868"/>
            <a:ext cx="13517879" cy="195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float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flutuante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8.16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  // 4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double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dobroFlutuante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8.1678283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//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double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flutuanteLongo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8.82347236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8 ~ 16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BE9263E2-2308-09FE-A1E6-32DDD19CD36C}"/>
              </a:ext>
            </a:extLst>
          </p:cNvPr>
          <p:cNvSpPr txBox="1"/>
          <p:nvPr/>
        </p:nvSpPr>
        <p:spPr>
          <a:xfrm>
            <a:off x="836398" y="5932037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reais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61A6B5A6-8A13-4E8B-256E-734E135E59A4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4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330CFB-8D35-0416-BC0D-A4B94876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CFDD3046-95AD-49BE-536C-35A3C2391F51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CFAA259-0C31-2D05-C239-4CE021AC11EA}"/>
              </a:ext>
            </a:extLst>
          </p:cNvPr>
          <p:cNvGrpSpPr/>
          <p:nvPr/>
        </p:nvGrpSpPr>
        <p:grpSpPr>
          <a:xfrm>
            <a:off x="4389120" y="4853619"/>
            <a:ext cx="13030200" cy="2126307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2E53511-55A8-9417-ACB1-6053C7390BD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7686D2B-58AD-D1DB-7B0F-91B4E89BAD8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803AF03-4A00-705F-CFB9-EAE2FC3783C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81C0AFC-852E-748F-267A-F60E186FE1B4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14183D2C-759F-554B-934F-F82C97384372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12CA23-9CD1-0B01-B6D7-010540FDF111}"/>
              </a:ext>
            </a:extLst>
          </p:cNvPr>
          <p:cNvSpPr txBox="1"/>
          <p:nvPr/>
        </p:nvSpPr>
        <p:spPr>
          <a:xfrm>
            <a:off x="7993380" y="6031132"/>
            <a:ext cx="10294620" cy="47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</a:t>
            </a:r>
            <a:endParaRPr lang="pt-BR" sz="8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2CDC1A25-9A99-D340-95FF-70DA60C30311}"/>
              </a:ext>
            </a:extLst>
          </p:cNvPr>
          <p:cNvSpPr txBox="1"/>
          <p:nvPr/>
        </p:nvSpPr>
        <p:spPr>
          <a:xfrm>
            <a:off x="2799516" y="3004721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Funcionam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somente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com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1964E3F-BAA9-F1DB-AF58-15C2C5EF27F2}"/>
              </a:ext>
            </a:extLst>
          </p:cNvPr>
          <p:cNvSpPr txBox="1"/>
          <p:nvPr/>
        </p:nvSpPr>
        <p:spPr>
          <a:xfrm>
            <a:off x="3352800" y="7390407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um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0636593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4B30B-240B-C6BC-3911-2B57722E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8501BA74-CC31-3A7A-BE12-DDEBCAAAA25D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986D0FA-880B-86B9-8EF7-1E9F7D9D1D6D}"/>
              </a:ext>
            </a:extLst>
          </p:cNvPr>
          <p:cNvGrpSpPr/>
          <p:nvPr/>
        </p:nvGrpSpPr>
        <p:grpSpPr>
          <a:xfrm>
            <a:off x="4371535" y="3787487"/>
            <a:ext cx="13030200" cy="2126307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6D53FA8-3FFF-1D7B-FDAD-25AB6DA0DE3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FA15205-73F0-4827-4528-F2D4114BE1FC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258BF39-3E17-9911-D30F-44FA88CF311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2C91274-DF79-D315-9143-A9034510001A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FF136AE0-47F1-D05B-23CA-4036D1A4089B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C2919077-A209-5293-8BF5-C9F3BB42625D}"/>
              </a:ext>
            </a:extLst>
          </p:cNvPr>
          <p:cNvSpPr txBox="1"/>
          <p:nvPr/>
        </p:nvSpPr>
        <p:spPr>
          <a:xfrm>
            <a:off x="1182858" y="228953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Divisao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inteira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1DACA41-1082-9C28-015B-CEDDFA61A5D5}"/>
              </a:ext>
            </a:extLst>
          </p:cNvPr>
          <p:cNvGrpSpPr/>
          <p:nvPr/>
        </p:nvGrpSpPr>
        <p:grpSpPr>
          <a:xfrm>
            <a:off x="4259362" y="7452381"/>
            <a:ext cx="13030200" cy="2126307"/>
            <a:chOff x="1245050" y="2938935"/>
            <a:chExt cx="7914190" cy="3409332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4A9C401-A2D0-D87F-126E-F39A57ED565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682344DE-F311-BBC6-DFC0-E076678E043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A11A5B53-0C3E-3265-CC29-2B418142E8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A0C0A96-7221-0478-6322-6FA6337157BC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9" name="TextBox 11">
            <a:extLst>
              <a:ext uri="{FF2B5EF4-FFF2-40B4-BE49-F238E27FC236}">
                <a16:creationId xmlns:a16="http://schemas.microsoft.com/office/drawing/2014/main" id="{489D10CB-E6A9-353B-688D-B57C080E34A4}"/>
              </a:ext>
            </a:extLst>
          </p:cNvPr>
          <p:cNvSpPr txBox="1"/>
          <p:nvPr/>
        </p:nvSpPr>
        <p:spPr>
          <a:xfrm>
            <a:off x="1070685" y="595442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Divisao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real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4234C5-6871-6342-389C-3AC6DC55D74B}"/>
              </a:ext>
            </a:extLst>
          </p:cNvPr>
          <p:cNvSpPr txBox="1"/>
          <p:nvPr/>
        </p:nvSpPr>
        <p:spPr>
          <a:xfrm>
            <a:off x="4833939" y="4230949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quociente;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quociente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quociente</a:t>
            </a:r>
            <a:r>
              <a:rPr lang="it-IT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quociente == 3;</a:t>
            </a:r>
            <a:endParaRPr lang="it-IT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3F81C4-ECC0-93DD-7A47-35D069F7F449}"/>
              </a:ext>
            </a:extLst>
          </p:cNvPr>
          <p:cNvSpPr txBox="1"/>
          <p:nvPr/>
        </p:nvSpPr>
        <p:spPr>
          <a:xfrm>
            <a:off x="4833939" y="7868449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float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quociente;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quociente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quociente</a:t>
            </a:r>
            <a:r>
              <a:rPr lang="it-IT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quociente == 3.33333;</a:t>
            </a:r>
            <a:endParaRPr lang="it-IT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20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9CBE3-7C24-A8A6-B875-E0E1FF6C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CA4B55A4-5229-82B4-30E4-BBDF40BC381C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C11B0B8-4765-91E0-7E4B-E66245C79DED}"/>
              </a:ext>
            </a:extLst>
          </p:cNvPr>
          <p:cNvGrpSpPr/>
          <p:nvPr/>
        </p:nvGrpSpPr>
        <p:grpSpPr>
          <a:xfrm>
            <a:off x="4383258" y="5134011"/>
            <a:ext cx="13030200" cy="2295490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1A9C16A-CFE7-2CF0-97D5-A7F8BA532AE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888A90E2-47B0-3319-D6AC-18717BADB1D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FEE1F58D-3230-6D0A-DD5F-AB3443E4903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5445F00-F84B-1E0C-BA45-2175519EC325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11062DC-8254-7F03-150C-F8EB23E1548D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F45729B-1EA8-E160-CE4F-CE851142D75A}"/>
              </a:ext>
            </a:extLst>
          </p:cNvPr>
          <p:cNvSpPr txBox="1"/>
          <p:nvPr/>
        </p:nvSpPr>
        <p:spPr>
          <a:xfrm>
            <a:off x="1182858" y="2289535"/>
            <a:ext cx="16230600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Modulo</a:t>
            </a:r>
          </a:p>
          <a:p>
            <a:pPr algn="r">
              <a:spcBef>
                <a:spcPct val="0"/>
              </a:spcBef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Funciona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somente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com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inteiros</a:t>
            </a:r>
            <a:endParaRPr lang="en-US" sz="48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0418F-0EB1-606D-9C57-CB5C9B5CA419}"/>
              </a:ext>
            </a:extLst>
          </p:cNvPr>
          <p:cNvSpPr txBox="1"/>
          <p:nvPr/>
        </p:nvSpPr>
        <p:spPr>
          <a:xfrm>
            <a:off x="4845662" y="5577472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resto;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resto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resto;</a:t>
            </a:r>
          </a:p>
        </p:txBody>
      </p:sp>
    </p:spTree>
    <p:extLst>
      <p:ext uri="{BB962C8B-B14F-4D97-AF65-F5344CB8AC3E}">
        <p14:creationId xmlns:p14="http://schemas.microsoft.com/office/powerpoint/2010/main" val="148306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2181</Words>
  <Application>Microsoft Office PowerPoint</Application>
  <PresentationFormat>Personalizar</PresentationFormat>
  <Paragraphs>451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Pixellet TH</vt:lpstr>
      <vt:lpstr>Bitter</vt:lpstr>
      <vt:lpstr>Arial</vt:lpstr>
      <vt:lpstr>Calibri</vt:lpstr>
      <vt:lpstr>Aptos</vt:lpstr>
      <vt:lpstr>Cartograph CF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C++</dc:title>
  <cp:lastModifiedBy>RAFAEL SANTIAGO DA SILVA</cp:lastModifiedBy>
  <cp:revision>31</cp:revision>
  <dcterms:created xsi:type="dcterms:W3CDTF">2006-08-16T00:00:00Z</dcterms:created>
  <dcterms:modified xsi:type="dcterms:W3CDTF">2025-03-15T03:32:15Z</dcterms:modified>
  <dc:identifier>DAGhFgIBkWo</dc:identifier>
</cp:coreProperties>
</file>