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B2047-4224-2788-82C6-40325BDB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3F7398-1DB3-5317-380F-DE8FEB39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1983B-6B07-9568-1E92-1EA10F8A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6D64A-98E7-2A4F-B128-4C4EDB75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F8300-8199-FEF3-2B55-406F2C2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4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9E927-D28F-F1C0-20CE-6D5909C6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30FD95-8CE8-833B-CAAC-3CFA52BF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94294-3E64-0A5B-6C8C-FA8A903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749F5-8CD0-D683-FA02-8BCAAB4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91F19-7C56-60DC-1FA7-AF41C867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3C58DE-1797-08E6-95A4-80E0C1178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500344-58E5-1AC0-7592-C6A19E52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370C0-AC12-C2F5-EF12-F789DE63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A219-B956-008C-D013-5E00687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9294D-8ECE-2445-8A15-586D0A32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7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9877B-AA02-94E6-A90D-3DAA4155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2E1F8-557F-3D67-CDEE-5FB0F7B3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7534B-16A4-68F7-38D7-FB111BD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2484C-0563-08CF-F5E5-65C0108C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40D1B-3EDD-A159-0884-AA7C8C89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8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DFE3-4AFA-8762-83A1-BFD94DB0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D6DDC-7F06-0E2F-9CDA-C9531F0A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0FF56-4734-4ED3-7550-0219713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48E6F-9715-5A2B-EA72-D1D217E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B03C5-E9A6-2A2F-0FD7-42229221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3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2F1DF-FE0E-B9C4-1A63-912E91A5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F4B1D-0B37-D93F-2E82-DA0C56870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6704-B9D8-5B0C-C5CA-26522471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5BDA9-D1B5-9715-617B-A7A30498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830F8-0067-D1FA-F981-34EBF45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AC1F5-395A-83BA-1D07-FA516BA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9F3E7-75E7-A298-D5F8-CBC3922C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519F33-B655-8A07-43AB-B5DD623A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F04A03-BF83-4D98-3B5D-CD5C6A61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CE429A-10B1-F212-9E5D-FF4A453E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573ED-6D8C-3705-3ED5-DD4EA0295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972E6-DBC9-56F6-850F-C9749757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700D62-9C8E-9177-4441-8E690E1E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F5A073-DC3D-C02C-86DB-BB73566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3A5B-E653-4DD3-B137-C898FB9D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74EA8-E0DA-670E-B4C2-FA3D0B6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CE07AE-4D16-64FA-0873-7922792F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BAD265-6D72-9258-65B0-59C8ABB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723A52-6C32-F732-FB66-AEE1FECB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1CDC77-A3C9-5832-D968-ECE50B27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8AB9E5-98AB-EE8B-48F5-B2ABB693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1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F6158-BCBD-8E73-29D7-7552DFE3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8C17D-F899-78FE-D088-CD19F15F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B56705-0A28-E91C-3BE5-D260D5DD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45D096-DD5A-3E45-E004-2839DB5F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24C89-399E-70B3-9E21-83A61F5A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EB3E46-E585-9D02-5D7F-FB268755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963A-8DC1-0964-28D8-4D98CF5A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2FE7B3-1910-F8BF-AC17-1021B530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7046AE-FC93-95AE-CDA1-A5C981C0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E3B3C-DBD6-8F26-2134-25E7324A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0CCD82-22D9-CD89-869E-DED11BD7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7EA419-1CDF-C7D4-4B07-0E4A66A0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50756B-88E9-CFF3-A2DF-95CB4FE7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94556-78A8-EF11-1666-D8E136BD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3D74A-88FE-F633-5982-7F7C71A3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1D96-B90B-46DE-AC97-7B08D4F0089C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29724-3453-8745-7453-A8FE4733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76265-1CC9-3A47-F4BB-3FCADB67A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7629-A74B-41EE-9EBD-275C6AE9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85B55-2B3F-3909-B117-A88CF9EA1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Seminário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87E43-5B49-990E-1818-207CB287A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Herlon Nadolny</a:t>
            </a:r>
          </a:p>
          <a:p>
            <a:r>
              <a:rPr lang="pt-BR" dirty="0"/>
              <a:t>Rafael</a:t>
            </a:r>
          </a:p>
          <a:p>
            <a:r>
              <a:rPr lang="pt-BR" dirty="0"/>
              <a:t>Renan</a:t>
            </a:r>
          </a:p>
          <a:p>
            <a:r>
              <a:rPr lang="pt-BR" dirty="0"/>
              <a:t>Gustavo</a:t>
            </a:r>
          </a:p>
          <a:p>
            <a:r>
              <a:rPr lang="pt-BR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41067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DC30AE-8A6F-0D75-EED1-891A5A82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994C48-DDC6-D8DF-9241-8CD393FC1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ECE9F0-EF77-F6FD-37C5-4945107D8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A998A-2005-F2DD-1F47-7F65BC66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16D2095-84CE-9935-FC1F-EF5BECAF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316"/>
            <a:ext cx="5112000" cy="5112000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C24A4F7F-0B59-E1F5-03AD-D4F05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00" y="1566316"/>
            <a:ext cx="51120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93789-DBC9-DE61-3A24-8FBB01A2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</p:spPr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5C8F913-7272-8368-1910-80E77EE0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357"/>
            <a:ext cx="5112000" cy="51120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169F67-81E1-D1D0-203D-83383D51E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00" y="1457357"/>
            <a:ext cx="51120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AE5A2-3A78-AC05-8FF6-E8EE33CC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499961-C8EB-C693-7C7C-4815A0C7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5987"/>
            <a:ext cx="5112000" cy="5112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B63FF3-E48B-6B32-5C75-27F893D11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00" y="1505987"/>
            <a:ext cx="51120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752D6-910C-9BA3-5043-92A69392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6B109F-BD1C-758D-095A-F7149BEF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384"/>
            <a:ext cx="5112000" cy="5112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82E4F4-16BD-F1C6-96E2-DE605AC9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02" y="1512384"/>
            <a:ext cx="51120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DD925-2D87-30C8-D9E5-6DE3130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8E3662-9C2C-B242-18E6-4E2AA572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238"/>
            <a:ext cx="5112000" cy="5112000"/>
          </a:xfrm>
        </p:spPr>
      </p:pic>
    </p:spTree>
    <p:extLst>
      <p:ext uri="{BB962C8B-B14F-4D97-AF65-F5344CB8AC3E}">
        <p14:creationId xmlns:p14="http://schemas.microsoft.com/office/powerpoint/2010/main" val="6349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EC3D-5245-4690-8B6C-896CFCA1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DF68E-0CC6-9F0E-5FD3-0D089D6E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06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Seminário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</dc:title>
  <dc:creator>Herlon Nadolny</dc:creator>
  <cp:lastModifiedBy>Herlon Nadolny</cp:lastModifiedBy>
  <cp:revision>2</cp:revision>
  <dcterms:created xsi:type="dcterms:W3CDTF">2022-09-14T04:06:59Z</dcterms:created>
  <dcterms:modified xsi:type="dcterms:W3CDTF">2022-09-14T04:21:46Z</dcterms:modified>
</cp:coreProperties>
</file>