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3"/>
  </p:normalViewPr>
  <p:slideViewPr>
    <p:cSldViewPr snapToGrid="0" snapToObjects="1">
      <p:cViewPr varScale="1">
        <p:scale>
          <a:sx n="83" d="100"/>
          <a:sy n="83" d="100"/>
        </p:scale>
        <p:origin x="28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odrigoasantos@cos.ufrj.br" TargetMode="External"/><Relationship Id="rId2" Type="http://schemas.openxmlformats.org/officeDocument/2006/relationships/hyperlink" Target="mailto:rnunes@cos.ufrj.br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teredeby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kaggle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faelscnunes/mab786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des neurais sem peso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519937">
              <a:defRPr sz="7119"/>
            </a:pPr>
            <a:endParaRPr/>
          </a:p>
          <a:p>
            <a:pPr defTabSz="519937">
              <a:defRPr sz="7119"/>
            </a:pPr>
            <a:r>
              <a:t>Redes neurais sem peso</a:t>
            </a:r>
          </a:p>
        </p:txBody>
      </p:sp>
      <p:sp>
        <p:nvSpPr>
          <p:cNvPr id="120" name="abril/2018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abril/2018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rupo PESC-ED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Grupo</a:t>
            </a:r>
            <a:r>
              <a:rPr dirty="0"/>
              <a:t> </a:t>
            </a:r>
            <a:r>
              <a:rPr lang="en-US" dirty="0"/>
              <a:t>plain-text</a:t>
            </a:r>
            <a:endParaRPr dirty="0"/>
          </a:p>
        </p:txBody>
      </p:sp>
      <p:sp>
        <p:nvSpPr>
          <p:cNvPr id="123" name="Rafael Nunes (rnunes@cos.ufrj.br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Rafael Nunes (</a:t>
            </a:r>
            <a:r>
              <a:rPr u="sng" dirty="0">
                <a:hlinkClick r:id="rId2"/>
              </a:rPr>
              <a:t>rnunes@cos.ufrj.br</a:t>
            </a:r>
            <a:r>
              <a:rPr dirty="0"/>
              <a:t>)</a:t>
            </a:r>
          </a:p>
          <a:p>
            <a:r>
              <a:rPr dirty="0"/>
              <a:t>Marcelle Ramos (</a:t>
            </a:r>
            <a:r>
              <a:rPr dirty="0" err="1"/>
              <a:t>panzariello@cos.ufrj.br</a:t>
            </a:r>
            <a:r>
              <a:rPr dirty="0"/>
              <a:t>)</a:t>
            </a:r>
          </a:p>
          <a:p>
            <a:r>
              <a:rPr dirty="0"/>
              <a:t>Rodrigo </a:t>
            </a:r>
            <a:r>
              <a:rPr dirty="0" err="1"/>
              <a:t>Azevedo</a:t>
            </a:r>
            <a:r>
              <a:rPr dirty="0"/>
              <a:t> (</a:t>
            </a:r>
            <a:r>
              <a:rPr u="sng" dirty="0">
                <a:hlinkClick r:id="rId3"/>
              </a:rPr>
              <a:t>rodrigoasantos@cos.ufrj.br</a:t>
            </a:r>
            <a:r>
              <a:rPr dirty="0"/>
              <a:t>)</a:t>
            </a:r>
          </a:p>
          <a:p>
            <a:r>
              <a:rPr dirty="0" err="1"/>
              <a:t>Vinicius</a:t>
            </a:r>
            <a:r>
              <a:rPr dirty="0"/>
              <a:t> </a:t>
            </a:r>
            <a:r>
              <a:rPr dirty="0" err="1"/>
              <a:t>Deodoro</a:t>
            </a:r>
            <a:r>
              <a:rPr dirty="0"/>
              <a:t> (</a:t>
            </a:r>
            <a:r>
              <a:rPr dirty="0" err="1"/>
              <a:t>vinicius.deodoro@ufrj.br</a:t>
            </a:r>
            <a:r>
              <a:rPr dirty="0"/>
              <a:t>)</a:t>
            </a:r>
          </a:p>
          <a:p>
            <a:r>
              <a:rPr dirty="0" err="1"/>
              <a:t>D</a:t>
            </a:r>
            <a:r>
              <a:rPr lang="en-US" dirty="0" err="1"/>
              <a:t>é</a:t>
            </a:r>
            <a:r>
              <a:rPr dirty="0" err="1"/>
              <a:t>bora</a:t>
            </a:r>
            <a:r>
              <a:rPr dirty="0"/>
              <a:t> Lima (</a:t>
            </a:r>
            <a:r>
              <a:rPr u="sng" dirty="0">
                <a:hlinkClick r:id="rId4"/>
              </a:rPr>
              <a:t>teredeby@gmail.com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Texto</a:t>
            </a:r>
            <a:endParaRPr dirty="0"/>
          </a:p>
        </p:txBody>
      </p:sp>
      <p:sp>
        <p:nvSpPr>
          <p:cNvPr id="126" name="Multi-class Classification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Classificação</a:t>
            </a:r>
            <a:endParaRPr lang="en-US" dirty="0"/>
          </a:p>
          <a:p>
            <a:r>
              <a:rPr lang="en-US" dirty="0" err="1"/>
              <a:t>Múltiplas</a:t>
            </a:r>
            <a:r>
              <a:rPr lang="en-US" dirty="0"/>
              <a:t> classes</a:t>
            </a:r>
            <a:endParaRPr dirty="0"/>
          </a:p>
        </p:txBody>
      </p:sp>
      <p:pic>
        <p:nvPicPr>
          <p:cNvPr id="127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6718300" y="2511933"/>
            <a:ext cx="5334000" cy="4000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datas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dataset</a:t>
            </a:r>
          </a:p>
        </p:txBody>
      </p:sp>
      <p:sp>
        <p:nvSpPr>
          <p:cNvPr id="130" name="6 classes: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6 classes:</a:t>
            </a:r>
          </a:p>
          <a:p>
            <a:r>
              <a:t>biology</a:t>
            </a:r>
          </a:p>
          <a:p>
            <a:r>
              <a:t>cooking</a:t>
            </a:r>
          </a:p>
          <a:p>
            <a:r>
              <a:t>travel</a:t>
            </a:r>
          </a:p>
          <a:p>
            <a:r>
              <a:t>diy</a:t>
            </a:r>
          </a:p>
          <a:p>
            <a:r>
              <a:t>robotics</a:t>
            </a:r>
          </a:p>
          <a:p>
            <a:r>
              <a:t>crypto</a:t>
            </a:r>
          </a:p>
        </p:txBody>
      </p:sp>
      <p:grpSp>
        <p:nvGrpSpPr>
          <p:cNvPr id="133" name="Image Gallery"/>
          <p:cNvGrpSpPr/>
          <p:nvPr/>
        </p:nvGrpSpPr>
        <p:grpSpPr>
          <a:xfrm>
            <a:off x="3708400" y="2908796"/>
            <a:ext cx="8343900" cy="5714504"/>
            <a:chOff x="0" y="0"/>
            <a:chExt cx="8343900" cy="5714503"/>
          </a:xfrm>
        </p:grpSpPr>
        <p:pic>
          <p:nvPicPr>
            <p:cNvPr id="131" name="IMG_0009.png" descr="IMG_0009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t="8646" b="8646"/>
            <a:stretch>
              <a:fillRect/>
            </a:stretch>
          </p:blipFill>
          <p:spPr>
            <a:xfrm>
              <a:off x="0" y="0"/>
              <a:ext cx="8343900" cy="51757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2" name="datasets available on kaggle.com"/>
            <p:cNvSpPr/>
            <p:nvPr/>
          </p:nvSpPr>
          <p:spPr>
            <a:xfrm>
              <a:off x="0" y="5251971"/>
              <a:ext cx="8343900" cy="4625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>
                <a:defRPr sz="2000"/>
              </a:pPr>
              <a:r>
                <a:t>datasets available on </a:t>
              </a:r>
              <a:r>
                <a:rPr u="sng">
                  <a:hlinkClick r:id="rId3"/>
                </a:rPr>
                <a:t>kaggle.com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datas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d</a:t>
            </a:r>
            <a:r>
              <a:rPr dirty="0"/>
              <a:t>ataset</a:t>
            </a:r>
            <a:r>
              <a:rPr lang="en-US" dirty="0"/>
              <a:t> – </a:t>
            </a:r>
            <a:r>
              <a:rPr lang="en-US" dirty="0" err="1"/>
              <a:t>características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B9B7D3-CFD9-9047-ACB9-92050E1C4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4" y="2096155"/>
            <a:ext cx="10711051" cy="71659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1286D4-118A-5F4C-8A61-B8D3E2D199E9}"/>
              </a:ext>
            </a:extLst>
          </p:cNvPr>
          <p:cNvSpPr/>
          <p:nvPr/>
        </p:nvSpPr>
        <p:spPr>
          <a:xfrm>
            <a:off x="2107769" y="3936569"/>
            <a:ext cx="1720312" cy="17048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686852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objective"/>
          <p:cNvSpPr txBox="1">
            <a:spLocks noGrp="1"/>
          </p:cNvSpPr>
          <p:nvPr>
            <p:ph type="title"/>
          </p:nvPr>
        </p:nvSpPr>
        <p:spPr>
          <a:xfrm>
            <a:off x="1488215" y="564609"/>
            <a:ext cx="10464801" cy="1422401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o</a:t>
            </a:r>
            <a:r>
              <a:rPr dirty="0" err="1"/>
              <a:t>bjetiv</a:t>
            </a:r>
            <a:r>
              <a:rPr lang="en-US" dirty="0" err="1"/>
              <a:t>o</a:t>
            </a:r>
            <a:endParaRPr dirty="0"/>
          </a:p>
        </p:txBody>
      </p:sp>
      <p:sp>
        <p:nvSpPr>
          <p:cNvPr id="136" name="using 10 folds for cross validation:…"/>
          <p:cNvSpPr txBox="1"/>
          <p:nvPr/>
        </p:nvSpPr>
        <p:spPr>
          <a:xfrm>
            <a:off x="2655399" y="2980158"/>
            <a:ext cx="8130431" cy="4165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rPr lang="en-US" dirty="0" err="1"/>
              <a:t>Validação</a:t>
            </a:r>
            <a:r>
              <a:rPr lang="en-US" dirty="0"/>
              <a:t> </a:t>
            </a:r>
            <a:r>
              <a:rPr lang="en-US" dirty="0" err="1"/>
              <a:t>cruzada</a:t>
            </a:r>
            <a:r>
              <a:rPr lang="en-US" dirty="0"/>
              <a:t> com </a:t>
            </a:r>
            <a:r>
              <a:rPr dirty="0"/>
              <a:t>10 folds:</a:t>
            </a:r>
          </a:p>
          <a:p>
            <a:pPr marL="333375" indent="-333375" algn="l">
              <a:buSzPct val="145000"/>
              <a:buChar char="•"/>
            </a:pPr>
            <a:endParaRPr dirty="0"/>
          </a:p>
          <a:p>
            <a:pPr marL="777875" lvl="1" indent="-333375" algn="l">
              <a:buSzPct val="145000"/>
              <a:buFontTx/>
              <a:buChar char="•"/>
            </a:pPr>
            <a:r>
              <a:rPr lang="en-US" dirty="0" err="1"/>
              <a:t>Classificador</a:t>
            </a:r>
            <a:r>
              <a:rPr lang="en-US" dirty="0"/>
              <a:t> Naïve-Bayes (baseline);</a:t>
            </a:r>
          </a:p>
          <a:p>
            <a:pPr marL="444500" lvl="1" indent="0" algn="l">
              <a:buSzPct val="145000"/>
            </a:pPr>
            <a:endParaRPr lang="en-US" dirty="0"/>
          </a:p>
          <a:p>
            <a:pPr marL="777875" lvl="1" indent="-333375" algn="l">
              <a:buSzPct val="145000"/>
              <a:buChar char="•"/>
            </a:pPr>
            <a:r>
              <a:rPr lang="en-US" dirty="0" err="1"/>
              <a:t>Classificador</a:t>
            </a:r>
            <a:r>
              <a:rPr lang="en-US" dirty="0"/>
              <a:t> </a:t>
            </a:r>
            <a:r>
              <a:rPr dirty="0" err="1"/>
              <a:t>WiSARD</a:t>
            </a:r>
            <a:r>
              <a:rPr dirty="0"/>
              <a:t>;</a:t>
            </a:r>
          </a:p>
          <a:p>
            <a:pPr marL="444500" lvl="1" indent="0" algn="l">
              <a:buSzPct val="145000"/>
            </a:pPr>
            <a:endParaRPr lang="en-US" dirty="0"/>
          </a:p>
          <a:p>
            <a:pPr marL="777875" lvl="1" indent="-333375" algn="l">
              <a:buSzPct val="145000"/>
              <a:buFontTx/>
              <a:buChar char="•"/>
            </a:pPr>
            <a:r>
              <a:rPr lang="en-US" dirty="0" err="1"/>
              <a:t>Classificador</a:t>
            </a:r>
            <a:r>
              <a:rPr lang="en-US" dirty="0"/>
              <a:t> SVM;</a:t>
            </a:r>
            <a:endParaRPr dirty="0"/>
          </a:p>
          <a:p>
            <a:pPr marL="333375" indent="-333375" algn="l">
              <a:buSzPct val="145000"/>
              <a:buChar char="•"/>
            </a:pPr>
            <a:endParaRPr dirty="0"/>
          </a:p>
          <a:p>
            <a:pPr marL="777875" lvl="1" indent="-333375" algn="l">
              <a:buSzPct val="145000"/>
              <a:buChar char="•"/>
            </a:pPr>
            <a:r>
              <a:rPr lang="en-US" dirty="0" err="1"/>
              <a:t>Classificador</a:t>
            </a:r>
            <a:r>
              <a:rPr dirty="0"/>
              <a:t> </a:t>
            </a:r>
            <a:r>
              <a:rPr dirty="0" err="1"/>
              <a:t>XGBoost</a:t>
            </a:r>
            <a:r>
              <a:rPr dirty="0"/>
              <a:t>;</a:t>
            </a:r>
          </a:p>
          <a:p>
            <a:pPr algn="l"/>
            <a:endParaRPr dirty="0"/>
          </a:p>
          <a:p>
            <a:pPr marL="333375" indent="-333375" algn="l">
              <a:buSzPct val="145000"/>
              <a:buChar char="•"/>
            </a:pPr>
            <a:r>
              <a:rPr lang="en-US" dirty="0" err="1"/>
              <a:t>Comparar</a:t>
            </a:r>
            <a:r>
              <a:rPr lang="en-US" dirty="0"/>
              <a:t> a performance dos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classificadores</a:t>
            </a:r>
            <a:r>
              <a:rPr lang="en-US" dirty="0"/>
              <a:t>;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BFCB-75D7-0C47-BE3C-015D89F8A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E27D5-5BF7-9E4E-A077-715318B8FB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https://github.com/rafaelscnunes/mab786</a:t>
            </a:r>
            <a:endParaRPr lang="en-US" dirty="0"/>
          </a:p>
          <a:p>
            <a:r>
              <a:rPr lang="en-US" dirty="0" err="1"/>
              <a:t>Repositório</a:t>
            </a:r>
            <a:r>
              <a:rPr lang="en-US" dirty="0"/>
              <a:t> </a:t>
            </a:r>
            <a:r>
              <a:rPr lang="en-US" dirty="0" err="1"/>
              <a:t>privado</a:t>
            </a:r>
            <a:r>
              <a:rPr lang="en-US" dirty="0"/>
              <a:t> para </a:t>
            </a:r>
            <a:r>
              <a:rPr lang="en-US" dirty="0" err="1"/>
              <a:t>colaboração</a:t>
            </a:r>
            <a:r>
              <a:rPr lang="en-US" dirty="0"/>
              <a:t> dos </a:t>
            </a:r>
            <a:r>
              <a:rPr lang="en-US" dirty="0" err="1"/>
              <a:t>participantes</a:t>
            </a:r>
            <a:r>
              <a:rPr lang="en-US" dirty="0"/>
              <a:t> do </a:t>
            </a:r>
            <a:r>
              <a:rPr lang="en-US" dirty="0" err="1"/>
              <a:t>grupo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4443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136</Words>
  <Application>Microsoft Macintosh PowerPoint</Application>
  <PresentationFormat>Custom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 Redes neurais sem peso</vt:lpstr>
      <vt:lpstr>Grupo plain-text</vt:lpstr>
      <vt:lpstr>Texto</vt:lpstr>
      <vt:lpstr>dataset</vt:lpstr>
      <vt:lpstr>dataset – características</vt:lpstr>
      <vt:lpstr>objetivo</vt:lpstr>
      <vt:lpstr>github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Redes neurais sem peso</dc:title>
  <cp:lastModifiedBy>Rafael Nunes</cp:lastModifiedBy>
  <cp:revision>5</cp:revision>
  <dcterms:modified xsi:type="dcterms:W3CDTF">2018-04-13T12:17:18Z</dcterms:modified>
</cp:coreProperties>
</file>