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9" r:id="rId13"/>
    <p:sldId id="311" r:id="rId14"/>
    <p:sldId id="313" r:id="rId15"/>
    <p:sldId id="315" r:id="rId16"/>
    <p:sldId id="317" r:id="rId17"/>
    <p:sldId id="318" r:id="rId18"/>
    <p:sldId id="319" r:id="rId19"/>
    <p:sldId id="275" r:id="rId2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Noto Sans" panose="020B0502040504020204" pitchFamily="34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4A860-81E4-4A22-8C8E-B7277475F837}" v="298" dt="2024-02-07T18:58:16.343"/>
  </p1510:revLst>
</p1510:revInfo>
</file>

<file path=ppt/tableStyles.xml><?xml version="1.0" encoding="utf-8"?>
<a:tblStyleLst xmlns:a="http://schemas.openxmlformats.org/drawingml/2006/main" def="{C0BF450B-FBD3-45F3-BDF9-36DCBA918CBE}">
  <a:tblStyle styleId="{C0BF450B-FBD3-45F3-BDF9-36DCBA918C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E4D323A-C7AF-4ABF-99AE-3F44735C3CB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microsoft.com/office/2016/11/relationships/changesInfo" Target="changesInfos/changesInfo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Nunes Dos Santos Sêco" userId="4986d41d-2209-4bfe-9d09-d43062e56e2d" providerId="ADAL" clId="{91FE4F29-33EA-4AC6-95BB-79BD7124D93C}"/>
    <pc:docChg chg="undo custSel addSld delSld modSld sldOrd delMainMaster">
      <pc:chgData name="Rafael Nunes Dos Santos Sêco" userId="4986d41d-2209-4bfe-9d09-d43062e56e2d" providerId="ADAL" clId="{91FE4F29-33EA-4AC6-95BB-79BD7124D93C}" dt="2024-01-11T19:51:44.146" v="2190" actId="47"/>
      <pc:docMkLst>
        <pc:docMk/>
      </pc:docMkLst>
      <pc:sldChg chg="addSp delSp modSp mod">
        <pc:chgData name="Rafael Nunes Dos Santos Sêco" userId="4986d41d-2209-4bfe-9d09-d43062e56e2d" providerId="ADAL" clId="{91FE4F29-33EA-4AC6-95BB-79BD7124D93C}" dt="2024-01-08T13:34:55.363" v="198" actId="1076"/>
        <pc:sldMkLst>
          <pc:docMk/>
          <pc:sldMk cId="0" sldId="256"/>
        </pc:sldMkLst>
        <pc:spChg chg="add mod">
          <ac:chgData name="Rafael Nunes Dos Santos Sêco" userId="4986d41d-2209-4bfe-9d09-d43062e56e2d" providerId="ADAL" clId="{91FE4F29-33EA-4AC6-95BB-79BD7124D93C}" dt="2024-01-08T13:30:44.942" v="111" actId="404"/>
          <ac:spMkLst>
            <pc:docMk/>
            <pc:sldMk cId="0" sldId="256"/>
            <ac:spMk id="2" creationId="{34F96850-A540-0A8A-3C82-7943EDE12E4B}"/>
          </ac:spMkLst>
        </pc:spChg>
        <pc:spChg chg="mod">
          <ac:chgData name="Rafael Nunes Dos Santos Sêco" userId="4986d41d-2209-4bfe-9d09-d43062e56e2d" providerId="ADAL" clId="{91FE4F29-33EA-4AC6-95BB-79BD7124D93C}" dt="2024-01-08T13:34:34.871" v="195"/>
          <ac:spMkLst>
            <pc:docMk/>
            <pc:sldMk cId="0" sldId="256"/>
            <ac:spMk id="6" creationId="{E418A267-7217-3DF3-1039-1FF6775583A4}"/>
          </ac:spMkLst>
        </pc:spChg>
        <pc:spChg chg="mod">
          <ac:chgData name="Rafael Nunes Dos Santos Sêco" userId="4986d41d-2209-4bfe-9d09-d43062e56e2d" providerId="ADAL" clId="{91FE4F29-33EA-4AC6-95BB-79BD7124D93C}" dt="2024-01-08T13:34:34.871" v="195"/>
          <ac:spMkLst>
            <pc:docMk/>
            <pc:sldMk cId="0" sldId="256"/>
            <ac:spMk id="7" creationId="{1FA5D4F7-7B75-998E-C4D3-228DB2D4932A}"/>
          </ac:spMkLst>
        </pc:spChg>
        <pc:spChg chg="mod">
          <ac:chgData name="Rafael Nunes Dos Santos Sêco" userId="4986d41d-2209-4bfe-9d09-d43062e56e2d" providerId="ADAL" clId="{91FE4F29-33EA-4AC6-95BB-79BD7124D93C}" dt="2024-01-08T13:26:46.535" v="7" actId="1076"/>
          <ac:spMkLst>
            <pc:docMk/>
            <pc:sldMk cId="0" sldId="256"/>
            <ac:spMk id="3219" creationId="{00000000-0000-0000-0000-000000000000}"/>
          </ac:spMkLst>
        </pc:spChg>
        <pc:spChg chg="mod">
          <ac:chgData name="Rafael Nunes Dos Santos Sêco" userId="4986d41d-2209-4bfe-9d09-d43062e56e2d" providerId="ADAL" clId="{91FE4F29-33EA-4AC6-95BB-79BD7124D93C}" dt="2024-01-08T13:30:07.005" v="82" actId="20577"/>
          <ac:spMkLst>
            <pc:docMk/>
            <pc:sldMk cId="0" sldId="256"/>
            <ac:spMk id="3220" creationId="{00000000-0000-0000-0000-000000000000}"/>
          </ac:spMkLst>
        </pc:spChg>
        <pc:spChg chg="mod modCrop">
          <ac:chgData name="Rafael Nunes Dos Santos Sêco" userId="4986d41d-2209-4bfe-9d09-d43062e56e2d" providerId="ADAL" clId="{91FE4F29-33EA-4AC6-95BB-79BD7124D93C}" dt="2024-01-08T13:29:39.594" v="47" actId="1076"/>
          <ac:spMkLst>
            <pc:docMk/>
            <pc:sldMk cId="0" sldId="256"/>
            <ac:spMk id="3221" creationId="{00000000-0000-0000-0000-000000000000}"/>
          </ac:spMkLst>
        </pc:spChg>
        <pc:grpChg chg="add mod">
          <ac:chgData name="Rafael Nunes Dos Santos Sêco" userId="4986d41d-2209-4bfe-9d09-d43062e56e2d" providerId="ADAL" clId="{91FE4F29-33EA-4AC6-95BB-79BD7124D93C}" dt="2024-01-08T13:34:55.363" v="198" actId="1076"/>
          <ac:grpSpMkLst>
            <pc:docMk/>
            <pc:sldMk cId="0" sldId="256"/>
            <ac:grpSpMk id="5" creationId="{CE678900-6190-A5B1-0909-401EB153BDFF}"/>
          </ac:grpSpMkLst>
        </pc:grpChg>
        <pc:picChg chg="add del mod">
          <ac:chgData name="Rafael Nunes Dos Santos Sêco" userId="4986d41d-2209-4bfe-9d09-d43062e56e2d" providerId="ADAL" clId="{91FE4F29-33EA-4AC6-95BB-79BD7124D93C}" dt="2024-01-08T13:34:33.954" v="194" actId="478"/>
          <ac:picMkLst>
            <pc:docMk/>
            <pc:sldMk cId="0" sldId="256"/>
            <ac:picMk id="4" creationId="{BFE4CE9D-8F09-201B-DA25-6B461D49199A}"/>
          </ac:picMkLst>
        </pc:picChg>
      </pc:sldChg>
      <pc:sldChg chg="del">
        <pc:chgData name="Rafael Nunes Dos Santos Sêco" userId="4986d41d-2209-4bfe-9d09-d43062e56e2d" providerId="ADAL" clId="{91FE4F29-33EA-4AC6-95BB-79BD7124D93C}" dt="2024-01-08T13:30:51.218" v="112" actId="47"/>
        <pc:sldMkLst>
          <pc:docMk/>
          <pc:sldMk cId="0" sldId="257"/>
        </pc:sldMkLst>
      </pc:sldChg>
      <pc:sldChg chg="addSp delSp modSp mod modTransition">
        <pc:chgData name="Rafael Nunes Dos Santos Sêco" userId="4986d41d-2209-4bfe-9d09-d43062e56e2d" providerId="ADAL" clId="{91FE4F29-33EA-4AC6-95BB-79BD7124D93C}" dt="2024-01-08T13:34:29.631" v="193" actId="1076"/>
        <pc:sldMkLst>
          <pc:docMk/>
          <pc:sldMk cId="0" sldId="258"/>
        </pc:sldMkLst>
        <pc:spChg chg="add del mod">
          <ac:chgData name="Rafael Nunes Dos Santos Sêco" userId="4986d41d-2209-4bfe-9d09-d43062e56e2d" providerId="ADAL" clId="{91FE4F29-33EA-4AC6-95BB-79BD7124D93C}" dt="2024-01-08T13:32:19.362" v="168" actId="478"/>
          <ac:spMkLst>
            <pc:docMk/>
            <pc:sldMk cId="0" sldId="258"/>
            <ac:spMk id="3" creationId="{34ADA064-C7A0-F566-834E-08005D54E89B}"/>
          </ac:spMkLst>
        </pc:spChg>
        <pc:spChg chg="add del mod">
          <ac:chgData name="Rafael Nunes Dos Santos Sêco" userId="4986d41d-2209-4bfe-9d09-d43062e56e2d" providerId="ADAL" clId="{91FE4F29-33EA-4AC6-95BB-79BD7124D93C}" dt="2024-01-08T13:32:19.362" v="168" actId="478"/>
          <ac:spMkLst>
            <pc:docMk/>
            <pc:sldMk cId="0" sldId="258"/>
            <ac:spMk id="5" creationId="{A7ABFBB4-4705-3174-9ADF-3D41F505DB99}"/>
          </ac:spMkLst>
        </pc:spChg>
        <pc:spChg chg="mod">
          <ac:chgData name="Rafael Nunes Dos Santos Sêco" userId="4986d41d-2209-4bfe-9d09-d43062e56e2d" providerId="ADAL" clId="{91FE4F29-33EA-4AC6-95BB-79BD7124D93C}" dt="2024-01-08T13:34:25.781" v="192"/>
          <ac:spMkLst>
            <pc:docMk/>
            <pc:sldMk cId="0" sldId="258"/>
            <ac:spMk id="9" creationId="{23DC2A36-6343-BEA1-DC3D-FB4FE295B84A}"/>
          </ac:spMkLst>
        </pc:spChg>
        <pc:spChg chg="mod">
          <ac:chgData name="Rafael Nunes Dos Santos Sêco" userId="4986d41d-2209-4bfe-9d09-d43062e56e2d" providerId="ADAL" clId="{91FE4F29-33EA-4AC6-95BB-79BD7124D93C}" dt="2024-01-08T13:34:25.781" v="192"/>
          <ac:spMkLst>
            <pc:docMk/>
            <pc:sldMk cId="0" sldId="258"/>
            <ac:spMk id="10" creationId="{4D0A24C5-4F48-9AB0-266A-3AC1330B5CEB}"/>
          </ac:spMkLst>
        </pc:spChg>
        <pc:spChg chg="mod">
          <ac:chgData name="Rafael Nunes Dos Santos Sêco" userId="4986d41d-2209-4bfe-9d09-d43062e56e2d" providerId="ADAL" clId="{91FE4F29-33EA-4AC6-95BB-79BD7124D93C}" dt="2024-01-08T13:31:03.671" v="121" actId="20577"/>
          <ac:spMkLst>
            <pc:docMk/>
            <pc:sldMk cId="0" sldId="258"/>
            <ac:spMk id="3238" creationId="{00000000-0000-0000-0000-000000000000}"/>
          </ac:spMkLst>
        </pc:spChg>
        <pc:spChg chg="mod">
          <ac:chgData name="Rafael Nunes Dos Santos Sêco" userId="4986d41d-2209-4bfe-9d09-d43062e56e2d" providerId="ADAL" clId="{91FE4F29-33EA-4AC6-95BB-79BD7124D93C}" dt="2024-01-08T13:32:29.233" v="169" actId="1076"/>
          <ac:spMkLst>
            <pc:docMk/>
            <pc:sldMk cId="0" sldId="258"/>
            <ac:spMk id="3240" creationId="{00000000-0000-0000-0000-000000000000}"/>
          </ac:spMkLst>
        </pc:spChg>
        <pc:spChg chg="mod">
          <ac:chgData name="Rafael Nunes Dos Santos Sêco" userId="4986d41d-2209-4bfe-9d09-d43062e56e2d" providerId="ADAL" clId="{91FE4F29-33EA-4AC6-95BB-79BD7124D93C}" dt="2024-01-08T13:32:29.233" v="169" actId="1076"/>
          <ac:spMkLst>
            <pc:docMk/>
            <pc:sldMk cId="0" sldId="258"/>
            <ac:spMk id="3242" creationId="{00000000-0000-0000-0000-000000000000}"/>
          </ac:spMkLst>
        </pc:spChg>
        <pc:spChg chg="del">
          <ac:chgData name="Rafael Nunes Dos Santos Sêco" userId="4986d41d-2209-4bfe-9d09-d43062e56e2d" providerId="ADAL" clId="{91FE4F29-33EA-4AC6-95BB-79BD7124D93C}" dt="2024-01-08T13:32:16.027" v="167" actId="478"/>
          <ac:spMkLst>
            <pc:docMk/>
            <pc:sldMk cId="0" sldId="258"/>
            <ac:spMk id="3244" creationId="{00000000-0000-0000-0000-000000000000}"/>
          </ac:spMkLst>
        </pc:spChg>
        <pc:spChg chg="mod">
          <ac:chgData name="Rafael Nunes Dos Santos Sêco" userId="4986d41d-2209-4bfe-9d09-d43062e56e2d" providerId="ADAL" clId="{91FE4F29-33EA-4AC6-95BB-79BD7124D93C}" dt="2024-01-08T13:31:07.951" v="131" actId="20577"/>
          <ac:spMkLst>
            <pc:docMk/>
            <pc:sldMk cId="0" sldId="258"/>
            <ac:spMk id="3245" creationId="{00000000-0000-0000-0000-000000000000}"/>
          </ac:spMkLst>
        </pc:spChg>
        <pc:spChg chg="mod">
          <ac:chgData name="Rafael Nunes Dos Santos Sêco" userId="4986d41d-2209-4bfe-9d09-d43062e56e2d" providerId="ADAL" clId="{91FE4F29-33EA-4AC6-95BB-79BD7124D93C}" dt="2024-01-08T13:31:20.749" v="138" actId="20577"/>
          <ac:spMkLst>
            <pc:docMk/>
            <pc:sldMk cId="0" sldId="258"/>
            <ac:spMk id="3246" creationId="{00000000-0000-0000-0000-000000000000}"/>
          </ac:spMkLst>
        </pc:spChg>
        <pc:spChg chg="mod">
          <ac:chgData name="Rafael Nunes Dos Santos Sêco" userId="4986d41d-2209-4bfe-9d09-d43062e56e2d" providerId="ADAL" clId="{91FE4F29-33EA-4AC6-95BB-79BD7124D93C}" dt="2024-01-08T13:31:55.645" v="148" actId="20577"/>
          <ac:spMkLst>
            <pc:docMk/>
            <pc:sldMk cId="0" sldId="258"/>
            <ac:spMk id="3247" creationId="{00000000-0000-0000-0000-000000000000}"/>
          </ac:spMkLst>
        </pc:spChg>
        <pc:spChg chg="mod">
          <ac:chgData name="Rafael Nunes Dos Santos Sêco" userId="4986d41d-2209-4bfe-9d09-d43062e56e2d" providerId="ADAL" clId="{91FE4F29-33EA-4AC6-95BB-79BD7124D93C}" dt="2024-01-08T13:32:29.233" v="169" actId="1076"/>
          <ac:spMkLst>
            <pc:docMk/>
            <pc:sldMk cId="0" sldId="258"/>
            <ac:spMk id="3248" creationId="{00000000-0000-0000-0000-000000000000}"/>
          </ac:spMkLst>
        </pc:spChg>
        <pc:spChg chg="mod">
          <ac:chgData name="Rafael Nunes Dos Santos Sêco" userId="4986d41d-2209-4bfe-9d09-d43062e56e2d" providerId="ADAL" clId="{91FE4F29-33EA-4AC6-95BB-79BD7124D93C}" dt="2024-01-08T13:32:29.233" v="169" actId="1076"/>
          <ac:spMkLst>
            <pc:docMk/>
            <pc:sldMk cId="0" sldId="258"/>
            <ac:spMk id="3249" creationId="{00000000-0000-0000-0000-000000000000}"/>
          </ac:spMkLst>
        </pc:spChg>
        <pc:spChg chg="del">
          <ac:chgData name="Rafael Nunes Dos Santos Sêco" userId="4986d41d-2209-4bfe-9d09-d43062e56e2d" providerId="ADAL" clId="{91FE4F29-33EA-4AC6-95BB-79BD7124D93C}" dt="2024-01-08T13:32:16.027" v="167" actId="478"/>
          <ac:spMkLst>
            <pc:docMk/>
            <pc:sldMk cId="0" sldId="258"/>
            <ac:spMk id="3250" creationId="{00000000-0000-0000-0000-000000000000}"/>
          </ac:spMkLst>
        </pc:spChg>
        <pc:grpChg chg="add mod">
          <ac:chgData name="Rafael Nunes Dos Santos Sêco" userId="4986d41d-2209-4bfe-9d09-d43062e56e2d" providerId="ADAL" clId="{91FE4F29-33EA-4AC6-95BB-79BD7124D93C}" dt="2024-01-08T13:34:29.631" v="193" actId="1076"/>
          <ac:grpSpMkLst>
            <pc:docMk/>
            <pc:sldMk cId="0" sldId="258"/>
            <ac:grpSpMk id="8" creationId="{1BD9037E-74FF-5C9F-23A0-485BB6C2996F}"/>
          </ac:grpSpMkLst>
        </pc:grpChg>
        <pc:picChg chg="add del mod">
          <ac:chgData name="Rafael Nunes Dos Santos Sêco" userId="4986d41d-2209-4bfe-9d09-d43062e56e2d" providerId="ADAL" clId="{91FE4F29-33EA-4AC6-95BB-79BD7124D93C}" dt="2024-01-08T13:34:25.026" v="191" actId="478"/>
          <ac:picMkLst>
            <pc:docMk/>
            <pc:sldMk cId="0" sldId="258"/>
            <ac:picMk id="7" creationId="{66F09244-3A27-6721-A179-AB6CBF831474}"/>
          </ac:picMkLst>
        </pc:picChg>
      </pc:sldChg>
      <pc:sldChg chg="modSp mod modTransition">
        <pc:chgData name="Rafael Nunes Dos Santos Sêco" userId="4986d41d-2209-4bfe-9d09-d43062e56e2d" providerId="ADAL" clId="{91FE4F29-33EA-4AC6-95BB-79BD7124D93C}" dt="2024-01-08T13:34:09.641" v="190"/>
        <pc:sldMkLst>
          <pc:docMk/>
          <pc:sldMk cId="0" sldId="259"/>
        </pc:sldMkLst>
        <pc:spChg chg="mod">
          <ac:chgData name="Rafael Nunes Dos Santos Sêco" userId="4986d41d-2209-4bfe-9d09-d43062e56e2d" providerId="ADAL" clId="{91FE4F29-33EA-4AC6-95BB-79BD7124D93C}" dt="2024-01-08T13:32:50.440" v="184" actId="242"/>
          <ac:spMkLst>
            <pc:docMk/>
            <pc:sldMk cId="0" sldId="259"/>
            <ac:spMk id="3258" creationId="{00000000-0000-0000-0000-000000000000}"/>
          </ac:spMkLst>
        </pc:spChg>
      </pc:sldChg>
      <pc:sldChg chg="addSp modSp mod modTransition modAnim">
        <pc:chgData name="Rafael Nunes Dos Santos Sêco" userId="4986d41d-2209-4bfe-9d09-d43062e56e2d" providerId="ADAL" clId="{91FE4F29-33EA-4AC6-95BB-79BD7124D93C}" dt="2024-01-08T13:40:58.438" v="422"/>
        <pc:sldMkLst>
          <pc:docMk/>
          <pc:sldMk cId="0" sldId="260"/>
        </pc:sldMkLst>
        <pc:spChg chg="add mod">
          <ac:chgData name="Rafael Nunes Dos Santos Sêco" userId="4986d41d-2209-4bfe-9d09-d43062e56e2d" providerId="ADAL" clId="{91FE4F29-33EA-4AC6-95BB-79BD7124D93C}" dt="2024-01-08T13:40:35.308" v="417" actId="114"/>
          <ac:spMkLst>
            <pc:docMk/>
            <pc:sldMk cId="0" sldId="260"/>
            <ac:spMk id="2" creationId="{8A880071-ADDB-BEB2-AB51-0848877E6B79}"/>
          </ac:spMkLst>
        </pc:spChg>
        <pc:spChg chg="mod">
          <ac:chgData name="Rafael Nunes Dos Santos Sêco" userId="4986d41d-2209-4bfe-9d09-d43062e56e2d" providerId="ADAL" clId="{91FE4F29-33EA-4AC6-95BB-79BD7124D93C}" dt="2024-01-08T13:35:28.954" v="208" actId="20577"/>
          <ac:spMkLst>
            <pc:docMk/>
            <pc:sldMk cId="0" sldId="260"/>
            <ac:spMk id="3332" creationId="{00000000-0000-0000-0000-000000000000}"/>
          </ac:spMkLst>
        </pc:spChg>
        <pc:spChg chg="mod">
          <ac:chgData name="Rafael Nunes Dos Santos Sêco" userId="4986d41d-2209-4bfe-9d09-d43062e56e2d" providerId="ADAL" clId="{91FE4F29-33EA-4AC6-95BB-79BD7124D93C}" dt="2024-01-08T13:39:27.881" v="295" actId="14100"/>
          <ac:spMkLst>
            <pc:docMk/>
            <pc:sldMk cId="0" sldId="260"/>
            <ac:spMk id="3333" creationId="{00000000-0000-0000-0000-000000000000}"/>
          </ac:spMkLst>
        </pc:spChg>
      </pc:sldChg>
      <pc:sldChg chg="addSp delSp modSp mod delAnim modAnim">
        <pc:chgData name="Rafael Nunes Dos Santos Sêco" userId="4986d41d-2209-4bfe-9d09-d43062e56e2d" providerId="ADAL" clId="{91FE4F29-33EA-4AC6-95BB-79BD7124D93C}" dt="2024-01-09T10:41:38.240" v="1461" actId="478"/>
        <pc:sldMkLst>
          <pc:docMk/>
          <pc:sldMk cId="0" sldId="261"/>
        </pc:sldMkLst>
        <pc:spChg chg="add del mod">
          <ac:chgData name="Rafael Nunes Dos Santos Sêco" userId="4986d41d-2209-4bfe-9d09-d43062e56e2d" providerId="ADAL" clId="{91FE4F29-33EA-4AC6-95BB-79BD7124D93C}" dt="2024-01-08T17:32:36.098" v="815" actId="478"/>
          <ac:spMkLst>
            <pc:docMk/>
            <pc:sldMk cId="0" sldId="261"/>
            <ac:spMk id="3" creationId="{E04AE10D-E713-375E-AE67-5730FFB6AFFA}"/>
          </ac:spMkLst>
        </pc:spChg>
        <pc:spChg chg="add del mod">
          <ac:chgData name="Rafael Nunes Dos Santos Sêco" userId="4986d41d-2209-4bfe-9d09-d43062e56e2d" providerId="ADAL" clId="{91FE4F29-33EA-4AC6-95BB-79BD7124D93C}" dt="2024-01-08T17:32:36.098" v="815" actId="478"/>
          <ac:spMkLst>
            <pc:docMk/>
            <pc:sldMk cId="0" sldId="261"/>
            <ac:spMk id="5" creationId="{430ABE0B-EF85-CD71-CEDA-21D026355546}"/>
          </ac:spMkLst>
        </pc:spChg>
        <pc:spChg chg="add del mod">
          <ac:chgData name="Rafael Nunes Dos Santos Sêco" userId="4986d41d-2209-4bfe-9d09-d43062e56e2d" providerId="ADAL" clId="{91FE4F29-33EA-4AC6-95BB-79BD7124D93C}" dt="2024-01-08T17:32:36.098" v="815" actId="478"/>
          <ac:spMkLst>
            <pc:docMk/>
            <pc:sldMk cId="0" sldId="261"/>
            <ac:spMk id="7" creationId="{F8000094-8975-A38F-7201-7DECB8584BC8}"/>
          </ac:spMkLst>
        </pc:spChg>
        <pc:spChg chg="add del mod">
          <ac:chgData name="Rafael Nunes Dos Santos Sêco" userId="4986d41d-2209-4bfe-9d09-d43062e56e2d" providerId="ADAL" clId="{91FE4F29-33EA-4AC6-95BB-79BD7124D93C}" dt="2024-01-08T17:32:36.098" v="815" actId="478"/>
          <ac:spMkLst>
            <pc:docMk/>
            <pc:sldMk cId="0" sldId="261"/>
            <ac:spMk id="9" creationId="{DE22980C-3FC5-CC03-0CE9-871AD023F48B}"/>
          </ac:spMkLst>
        </pc:spChg>
        <pc:spChg chg="add mod">
          <ac:chgData name="Rafael Nunes Dos Santos Sêco" userId="4986d41d-2209-4bfe-9d09-d43062e56e2d" providerId="ADAL" clId="{91FE4F29-33EA-4AC6-95BB-79BD7124D93C}" dt="2024-01-08T17:41:42.779" v="1043" actId="1076"/>
          <ac:spMkLst>
            <pc:docMk/>
            <pc:sldMk cId="0" sldId="261"/>
            <ac:spMk id="14" creationId="{B5E1C191-8E2D-0ACC-0CF9-EE660C80CD7A}"/>
          </ac:spMkLst>
        </pc:spChg>
        <pc:spChg chg="add mod">
          <ac:chgData name="Rafael Nunes Dos Santos Sêco" userId="4986d41d-2209-4bfe-9d09-d43062e56e2d" providerId="ADAL" clId="{91FE4F29-33EA-4AC6-95BB-79BD7124D93C}" dt="2024-01-08T17:42:28.323" v="1051" actId="114"/>
          <ac:spMkLst>
            <pc:docMk/>
            <pc:sldMk cId="0" sldId="261"/>
            <ac:spMk id="15" creationId="{501D4B77-5F69-D8DE-51A8-683E0901F721}"/>
          </ac:spMkLst>
        </pc:spChg>
        <pc:spChg chg="add mod">
          <ac:chgData name="Rafael Nunes Dos Santos Sêco" userId="4986d41d-2209-4bfe-9d09-d43062e56e2d" providerId="ADAL" clId="{91FE4F29-33EA-4AC6-95BB-79BD7124D93C}" dt="2024-01-08T17:41:58.287" v="1047" actId="20577"/>
          <ac:spMkLst>
            <pc:docMk/>
            <pc:sldMk cId="0" sldId="261"/>
            <ac:spMk id="16" creationId="{C4B173F1-C4EC-A539-BB37-CDB9065A354F}"/>
          </ac:spMkLst>
        </pc:spChg>
        <pc:spChg chg="add mod">
          <ac:chgData name="Rafael Nunes Dos Santos Sêco" userId="4986d41d-2209-4bfe-9d09-d43062e56e2d" providerId="ADAL" clId="{91FE4F29-33EA-4AC6-95BB-79BD7124D93C}" dt="2024-01-08T17:42:08.982" v="1048" actId="1076"/>
          <ac:spMkLst>
            <pc:docMk/>
            <pc:sldMk cId="0" sldId="261"/>
            <ac:spMk id="17" creationId="{4691500C-0E13-499D-570E-4AE2DA650C81}"/>
          </ac:spMkLst>
        </pc:spChg>
        <pc:spChg chg="del">
          <ac:chgData name="Rafael Nunes Dos Santos Sêco" userId="4986d41d-2209-4bfe-9d09-d43062e56e2d" providerId="ADAL" clId="{91FE4F29-33EA-4AC6-95BB-79BD7124D93C}" dt="2024-01-08T17:32:29.818" v="814" actId="478"/>
          <ac:spMkLst>
            <pc:docMk/>
            <pc:sldMk cId="0" sldId="261"/>
            <ac:spMk id="3342" creationId="{00000000-0000-0000-0000-000000000000}"/>
          </ac:spMkLst>
        </pc:spChg>
        <pc:spChg chg="mod">
          <ac:chgData name="Rafael Nunes Dos Santos Sêco" userId="4986d41d-2209-4bfe-9d09-d43062e56e2d" providerId="ADAL" clId="{91FE4F29-33EA-4AC6-95BB-79BD7124D93C}" dt="2024-01-08T17:35:39.030" v="842" actId="1076"/>
          <ac:spMkLst>
            <pc:docMk/>
            <pc:sldMk cId="0" sldId="261"/>
            <ac:spMk id="3343" creationId="{00000000-0000-0000-0000-000000000000}"/>
          </ac:spMkLst>
        </pc:spChg>
        <pc:spChg chg="del">
          <ac:chgData name="Rafael Nunes Dos Santos Sêco" userId="4986d41d-2209-4bfe-9d09-d43062e56e2d" providerId="ADAL" clId="{91FE4F29-33EA-4AC6-95BB-79BD7124D93C}" dt="2024-01-08T17:32:29.818" v="814" actId="478"/>
          <ac:spMkLst>
            <pc:docMk/>
            <pc:sldMk cId="0" sldId="261"/>
            <ac:spMk id="3344" creationId="{00000000-0000-0000-0000-000000000000}"/>
          </ac:spMkLst>
        </pc:spChg>
        <pc:spChg chg="del">
          <ac:chgData name="Rafael Nunes Dos Santos Sêco" userId="4986d41d-2209-4bfe-9d09-d43062e56e2d" providerId="ADAL" clId="{91FE4F29-33EA-4AC6-95BB-79BD7124D93C}" dt="2024-01-08T17:32:29.818" v="814" actId="478"/>
          <ac:spMkLst>
            <pc:docMk/>
            <pc:sldMk cId="0" sldId="261"/>
            <ac:spMk id="3345" creationId="{00000000-0000-0000-0000-000000000000}"/>
          </ac:spMkLst>
        </pc:spChg>
        <pc:spChg chg="del">
          <ac:chgData name="Rafael Nunes Dos Santos Sêco" userId="4986d41d-2209-4bfe-9d09-d43062e56e2d" providerId="ADAL" clId="{91FE4F29-33EA-4AC6-95BB-79BD7124D93C}" dt="2024-01-08T17:32:29.818" v="814" actId="478"/>
          <ac:spMkLst>
            <pc:docMk/>
            <pc:sldMk cId="0" sldId="261"/>
            <ac:spMk id="3346" creationId="{00000000-0000-0000-0000-000000000000}"/>
          </ac:spMkLst>
        </pc:spChg>
        <pc:grpChg chg="del">
          <ac:chgData name="Rafael Nunes Dos Santos Sêco" userId="4986d41d-2209-4bfe-9d09-d43062e56e2d" providerId="ADAL" clId="{91FE4F29-33EA-4AC6-95BB-79BD7124D93C}" dt="2024-01-08T17:32:29.818" v="814" actId="478"/>
          <ac:grpSpMkLst>
            <pc:docMk/>
            <pc:sldMk cId="0" sldId="261"/>
            <ac:grpSpMk id="3350" creationId="{00000000-0000-0000-0000-000000000000}"/>
          </ac:grpSpMkLst>
        </pc:grpChg>
        <pc:grpChg chg="del">
          <ac:chgData name="Rafael Nunes Dos Santos Sêco" userId="4986d41d-2209-4bfe-9d09-d43062e56e2d" providerId="ADAL" clId="{91FE4F29-33EA-4AC6-95BB-79BD7124D93C}" dt="2024-01-08T17:32:29.818" v="814" actId="478"/>
          <ac:grpSpMkLst>
            <pc:docMk/>
            <pc:sldMk cId="0" sldId="261"/>
            <ac:grpSpMk id="3353" creationId="{00000000-0000-0000-0000-000000000000}"/>
          </ac:grpSpMkLst>
        </pc:grpChg>
        <pc:picChg chg="add del mod">
          <ac:chgData name="Rafael Nunes Dos Santos Sêco" userId="4986d41d-2209-4bfe-9d09-d43062e56e2d" providerId="ADAL" clId="{91FE4F29-33EA-4AC6-95BB-79BD7124D93C}" dt="2024-01-08T17:34:03.751" v="819" actId="478"/>
          <ac:picMkLst>
            <pc:docMk/>
            <pc:sldMk cId="0" sldId="261"/>
            <ac:picMk id="11" creationId="{4081B3A2-8435-23D0-BC60-3329D41625AA}"/>
          </ac:picMkLst>
        </pc:picChg>
        <pc:picChg chg="add del mod">
          <ac:chgData name="Rafael Nunes Dos Santos Sêco" userId="4986d41d-2209-4bfe-9d09-d43062e56e2d" providerId="ADAL" clId="{91FE4F29-33EA-4AC6-95BB-79BD7124D93C}" dt="2024-01-09T10:41:38.240" v="1461" actId="478"/>
          <ac:picMkLst>
            <pc:docMk/>
            <pc:sldMk cId="0" sldId="261"/>
            <ac:picMk id="13" creationId="{62FC339C-94A4-49D7-E7F2-2862EEEB414B}"/>
          </ac:picMkLst>
        </pc:picChg>
      </pc:sldChg>
      <pc:sldChg chg="del">
        <pc:chgData name="Rafael Nunes Dos Santos Sêco" userId="4986d41d-2209-4bfe-9d09-d43062e56e2d" providerId="ADAL" clId="{91FE4F29-33EA-4AC6-95BB-79BD7124D93C}" dt="2024-01-09T14:39:25.270" v="2131" actId="47"/>
        <pc:sldMkLst>
          <pc:docMk/>
          <pc:sldMk cId="0" sldId="262"/>
        </pc:sldMkLst>
      </pc:sldChg>
      <pc:sldChg chg="del">
        <pc:chgData name="Rafael Nunes Dos Santos Sêco" userId="4986d41d-2209-4bfe-9d09-d43062e56e2d" providerId="ADAL" clId="{91FE4F29-33EA-4AC6-95BB-79BD7124D93C}" dt="2024-01-09T14:39:25.793" v="2132" actId="47"/>
        <pc:sldMkLst>
          <pc:docMk/>
          <pc:sldMk cId="0" sldId="263"/>
        </pc:sldMkLst>
      </pc:sldChg>
      <pc:sldChg chg="del">
        <pc:chgData name="Rafael Nunes Dos Santos Sêco" userId="4986d41d-2209-4bfe-9d09-d43062e56e2d" providerId="ADAL" clId="{91FE4F29-33EA-4AC6-95BB-79BD7124D93C}" dt="2024-01-09T14:39:26.233" v="2133" actId="47"/>
        <pc:sldMkLst>
          <pc:docMk/>
          <pc:sldMk cId="0" sldId="264"/>
        </pc:sldMkLst>
      </pc:sldChg>
      <pc:sldChg chg="del">
        <pc:chgData name="Rafael Nunes Dos Santos Sêco" userId="4986d41d-2209-4bfe-9d09-d43062e56e2d" providerId="ADAL" clId="{91FE4F29-33EA-4AC6-95BB-79BD7124D93C}" dt="2024-01-09T14:39:26.454" v="2134" actId="47"/>
        <pc:sldMkLst>
          <pc:docMk/>
          <pc:sldMk cId="0" sldId="265"/>
        </pc:sldMkLst>
      </pc:sldChg>
      <pc:sldChg chg="del">
        <pc:chgData name="Rafael Nunes Dos Santos Sêco" userId="4986d41d-2209-4bfe-9d09-d43062e56e2d" providerId="ADAL" clId="{91FE4F29-33EA-4AC6-95BB-79BD7124D93C}" dt="2024-01-09T14:39:26.713" v="2135" actId="47"/>
        <pc:sldMkLst>
          <pc:docMk/>
          <pc:sldMk cId="0" sldId="266"/>
        </pc:sldMkLst>
      </pc:sldChg>
      <pc:sldChg chg="del">
        <pc:chgData name="Rafael Nunes Dos Santos Sêco" userId="4986d41d-2209-4bfe-9d09-d43062e56e2d" providerId="ADAL" clId="{91FE4F29-33EA-4AC6-95BB-79BD7124D93C}" dt="2024-01-09T14:39:26.913" v="2136" actId="47"/>
        <pc:sldMkLst>
          <pc:docMk/>
          <pc:sldMk cId="0" sldId="267"/>
        </pc:sldMkLst>
      </pc:sldChg>
      <pc:sldChg chg="del">
        <pc:chgData name="Rafael Nunes Dos Santos Sêco" userId="4986d41d-2209-4bfe-9d09-d43062e56e2d" providerId="ADAL" clId="{91FE4F29-33EA-4AC6-95BB-79BD7124D93C}" dt="2024-01-09T14:39:27.106" v="2137" actId="47"/>
        <pc:sldMkLst>
          <pc:docMk/>
          <pc:sldMk cId="0" sldId="268"/>
        </pc:sldMkLst>
      </pc:sldChg>
      <pc:sldChg chg="del">
        <pc:chgData name="Rafael Nunes Dos Santos Sêco" userId="4986d41d-2209-4bfe-9d09-d43062e56e2d" providerId="ADAL" clId="{91FE4F29-33EA-4AC6-95BB-79BD7124D93C}" dt="2024-01-09T14:39:27.310" v="2138" actId="47"/>
        <pc:sldMkLst>
          <pc:docMk/>
          <pc:sldMk cId="0" sldId="269"/>
        </pc:sldMkLst>
      </pc:sldChg>
      <pc:sldChg chg="del">
        <pc:chgData name="Rafael Nunes Dos Santos Sêco" userId="4986d41d-2209-4bfe-9d09-d43062e56e2d" providerId="ADAL" clId="{91FE4F29-33EA-4AC6-95BB-79BD7124D93C}" dt="2024-01-09T14:39:27.557" v="2139" actId="47"/>
        <pc:sldMkLst>
          <pc:docMk/>
          <pc:sldMk cId="0" sldId="270"/>
        </pc:sldMkLst>
      </pc:sldChg>
      <pc:sldChg chg="del">
        <pc:chgData name="Rafael Nunes Dos Santos Sêco" userId="4986d41d-2209-4bfe-9d09-d43062e56e2d" providerId="ADAL" clId="{91FE4F29-33EA-4AC6-95BB-79BD7124D93C}" dt="2024-01-09T14:39:27.778" v="2140" actId="47"/>
        <pc:sldMkLst>
          <pc:docMk/>
          <pc:sldMk cId="0" sldId="271"/>
        </pc:sldMkLst>
      </pc:sldChg>
      <pc:sldChg chg="del">
        <pc:chgData name="Rafael Nunes Dos Santos Sêco" userId="4986d41d-2209-4bfe-9d09-d43062e56e2d" providerId="ADAL" clId="{91FE4F29-33EA-4AC6-95BB-79BD7124D93C}" dt="2024-01-09T14:39:28.024" v="2141" actId="47"/>
        <pc:sldMkLst>
          <pc:docMk/>
          <pc:sldMk cId="0" sldId="272"/>
        </pc:sldMkLst>
      </pc:sldChg>
      <pc:sldChg chg="del">
        <pc:chgData name="Rafael Nunes Dos Santos Sêco" userId="4986d41d-2209-4bfe-9d09-d43062e56e2d" providerId="ADAL" clId="{91FE4F29-33EA-4AC6-95BB-79BD7124D93C}" dt="2024-01-09T14:39:28.244" v="2142" actId="47"/>
        <pc:sldMkLst>
          <pc:docMk/>
          <pc:sldMk cId="0" sldId="273"/>
        </pc:sldMkLst>
      </pc:sldChg>
      <pc:sldChg chg="del">
        <pc:chgData name="Rafael Nunes Dos Santos Sêco" userId="4986d41d-2209-4bfe-9d09-d43062e56e2d" providerId="ADAL" clId="{91FE4F29-33EA-4AC6-95BB-79BD7124D93C}" dt="2024-01-09T14:39:28.497" v="2143" actId="47"/>
        <pc:sldMkLst>
          <pc:docMk/>
          <pc:sldMk cId="0" sldId="274"/>
        </pc:sldMkLst>
      </pc:sldChg>
      <pc:sldChg chg="addSp delSp modSp mod ord">
        <pc:chgData name="Rafael Nunes Dos Santos Sêco" userId="4986d41d-2209-4bfe-9d09-d43062e56e2d" providerId="ADAL" clId="{91FE4F29-33EA-4AC6-95BB-79BD7124D93C}" dt="2024-01-08T18:23:20.412" v="1289" actId="1076"/>
        <pc:sldMkLst>
          <pc:docMk/>
          <pc:sldMk cId="0" sldId="275"/>
        </pc:sldMkLst>
        <pc:spChg chg="add del mod">
          <ac:chgData name="Rafael Nunes Dos Santos Sêco" userId="4986d41d-2209-4bfe-9d09-d43062e56e2d" providerId="ADAL" clId="{91FE4F29-33EA-4AC6-95BB-79BD7124D93C}" dt="2024-01-08T18:22:01.990" v="1254" actId="478"/>
          <ac:spMkLst>
            <pc:docMk/>
            <pc:sldMk cId="0" sldId="275"/>
            <ac:spMk id="3" creationId="{D81E016B-14E9-6DFC-2A06-0C90E863D87C}"/>
          </ac:spMkLst>
        </pc:spChg>
        <pc:spChg chg="del">
          <ac:chgData name="Rafael Nunes Dos Santos Sêco" userId="4986d41d-2209-4bfe-9d09-d43062e56e2d" providerId="ADAL" clId="{91FE4F29-33EA-4AC6-95BB-79BD7124D93C}" dt="2024-01-08T18:22:00.456" v="1253" actId="478"/>
          <ac:spMkLst>
            <pc:docMk/>
            <pc:sldMk cId="0" sldId="275"/>
            <ac:spMk id="3580" creationId="{00000000-0000-0000-0000-000000000000}"/>
          </ac:spMkLst>
        </pc:spChg>
        <pc:spChg chg="mod">
          <ac:chgData name="Rafael Nunes Dos Santos Sêco" userId="4986d41d-2209-4bfe-9d09-d43062e56e2d" providerId="ADAL" clId="{91FE4F29-33EA-4AC6-95BB-79BD7124D93C}" dt="2024-01-08T18:23:20.412" v="1289" actId="1076"/>
          <ac:spMkLst>
            <pc:docMk/>
            <pc:sldMk cId="0" sldId="275"/>
            <ac:spMk id="3581" creationId="{00000000-0000-0000-0000-000000000000}"/>
          </ac:spMkLst>
        </pc:spChg>
        <pc:spChg chg="del">
          <ac:chgData name="Rafael Nunes Dos Santos Sêco" userId="4986d41d-2209-4bfe-9d09-d43062e56e2d" providerId="ADAL" clId="{91FE4F29-33EA-4AC6-95BB-79BD7124D93C}" dt="2024-01-08T18:22:05.069" v="1255" actId="478"/>
          <ac:spMkLst>
            <pc:docMk/>
            <pc:sldMk cId="0" sldId="275"/>
            <ac:spMk id="3582" creationId="{00000000-0000-0000-0000-000000000000}"/>
          </ac:spMkLst>
        </pc:spChg>
        <pc:spChg chg="del">
          <ac:chgData name="Rafael Nunes Dos Santos Sêco" userId="4986d41d-2209-4bfe-9d09-d43062e56e2d" providerId="ADAL" clId="{91FE4F29-33EA-4AC6-95BB-79BD7124D93C}" dt="2024-01-08T18:21:54.355" v="1251" actId="478"/>
          <ac:spMkLst>
            <pc:docMk/>
            <pc:sldMk cId="0" sldId="275"/>
            <ac:spMk id="3583" creationId="{00000000-0000-0000-0000-000000000000}"/>
          </ac:spMkLst>
        </pc:spChg>
        <pc:grpChg chg="del">
          <ac:chgData name="Rafael Nunes Dos Santos Sêco" userId="4986d41d-2209-4bfe-9d09-d43062e56e2d" providerId="ADAL" clId="{91FE4F29-33EA-4AC6-95BB-79BD7124D93C}" dt="2024-01-08T18:21:54.355" v="1251" actId="478"/>
          <ac:grpSpMkLst>
            <pc:docMk/>
            <pc:sldMk cId="0" sldId="275"/>
            <ac:grpSpMk id="3584" creationId="{00000000-0000-0000-0000-000000000000}"/>
          </ac:grpSpMkLst>
        </pc:grpChg>
        <pc:grpChg chg="del">
          <ac:chgData name="Rafael Nunes Dos Santos Sêco" userId="4986d41d-2209-4bfe-9d09-d43062e56e2d" providerId="ADAL" clId="{91FE4F29-33EA-4AC6-95BB-79BD7124D93C}" dt="2024-01-08T18:21:54.355" v="1251" actId="478"/>
          <ac:grpSpMkLst>
            <pc:docMk/>
            <pc:sldMk cId="0" sldId="275"/>
            <ac:grpSpMk id="3589" creationId="{00000000-0000-0000-0000-000000000000}"/>
          </ac:grpSpMkLst>
        </pc:grpChg>
        <pc:picChg chg="add mod">
          <ac:chgData name="Rafael Nunes Dos Santos Sêco" userId="4986d41d-2209-4bfe-9d09-d43062e56e2d" providerId="ADAL" clId="{91FE4F29-33EA-4AC6-95BB-79BD7124D93C}" dt="2024-01-08T18:22:41.880" v="1258" actId="14100"/>
          <ac:picMkLst>
            <pc:docMk/>
            <pc:sldMk cId="0" sldId="275"/>
            <ac:picMk id="5" creationId="{47F738FD-23C4-D229-847B-FDE0D08F6DF8}"/>
          </ac:picMkLst>
        </pc:picChg>
      </pc:sldChg>
      <pc:sldChg chg="del">
        <pc:chgData name="Rafael Nunes Dos Santos Sêco" userId="4986d41d-2209-4bfe-9d09-d43062e56e2d" providerId="ADAL" clId="{91FE4F29-33EA-4AC6-95BB-79BD7124D93C}" dt="2024-01-09T14:39:28.697" v="2144" actId="47"/>
        <pc:sldMkLst>
          <pc:docMk/>
          <pc:sldMk cId="0" sldId="276"/>
        </pc:sldMkLst>
      </pc:sldChg>
      <pc:sldChg chg="del">
        <pc:chgData name="Rafael Nunes Dos Santos Sêco" userId="4986d41d-2209-4bfe-9d09-d43062e56e2d" providerId="ADAL" clId="{91FE4F29-33EA-4AC6-95BB-79BD7124D93C}" dt="2024-01-09T14:39:28.871" v="2145" actId="47"/>
        <pc:sldMkLst>
          <pc:docMk/>
          <pc:sldMk cId="0" sldId="277"/>
        </pc:sldMkLst>
      </pc:sldChg>
      <pc:sldChg chg="del">
        <pc:chgData name="Rafael Nunes Dos Santos Sêco" userId="4986d41d-2209-4bfe-9d09-d43062e56e2d" providerId="ADAL" clId="{91FE4F29-33EA-4AC6-95BB-79BD7124D93C}" dt="2024-01-09T14:39:29.077" v="2146" actId="47"/>
        <pc:sldMkLst>
          <pc:docMk/>
          <pc:sldMk cId="0" sldId="278"/>
        </pc:sldMkLst>
      </pc:sldChg>
      <pc:sldChg chg="del">
        <pc:chgData name="Rafael Nunes Dos Santos Sêco" userId="4986d41d-2209-4bfe-9d09-d43062e56e2d" providerId="ADAL" clId="{91FE4F29-33EA-4AC6-95BB-79BD7124D93C}" dt="2024-01-09T14:39:29.293" v="2147" actId="47"/>
        <pc:sldMkLst>
          <pc:docMk/>
          <pc:sldMk cId="0" sldId="279"/>
        </pc:sldMkLst>
      </pc:sldChg>
      <pc:sldChg chg="del">
        <pc:chgData name="Rafael Nunes Dos Santos Sêco" userId="4986d41d-2209-4bfe-9d09-d43062e56e2d" providerId="ADAL" clId="{91FE4F29-33EA-4AC6-95BB-79BD7124D93C}" dt="2024-01-09T14:39:29.758" v="2148" actId="47"/>
        <pc:sldMkLst>
          <pc:docMk/>
          <pc:sldMk cId="0" sldId="280"/>
        </pc:sldMkLst>
      </pc:sldChg>
      <pc:sldChg chg="del">
        <pc:chgData name="Rafael Nunes Dos Santos Sêco" userId="4986d41d-2209-4bfe-9d09-d43062e56e2d" providerId="ADAL" clId="{91FE4F29-33EA-4AC6-95BB-79BD7124D93C}" dt="2024-01-09T14:39:29.929" v="2149" actId="47"/>
        <pc:sldMkLst>
          <pc:docMk/>
          <pc:sldMk cId="0" sldId="281"/>
        </pc:sldMkLst>
      </pc:sldChg>
      <pc:sldChg chg="del">
        <pc:chgData name="Rafael Nunes Dos Santos Sêco" userId="4986d41d-2209-4bfe-9d09-d43062e56e2d" providerId="ADAL" clId="{91FE4F29-33EA-4AC6-95BB-79BD7124D93C}" dt="2024-01-09T14:39:30.439" v="2150" actId="47"/>
        <pc:sldMkLst>
          <pc:docMk/>
          <pc:sldMk cId="0" sldId="282"/>
        </pc:sldMkLst>
      </pc:sldChg>
      <pc:sldChg chg="del">
        <pc:chgData name="Rafael Nunes Dos Santos Sêco" userId="4986d41d-2209-4bfe-9d09-d43062e56e2d" providerId="ADAL" clId="{91FE4F29-33EA-4AC6-95BB-79BD7124D93C}" dt="2024-01-09T14:39:30.796" v="2151" actId="47"/>
        <pc:sldMkLst>
          <pc:docMk/>
          <pc:sldMk cId="0" sldId="283"/>
        </pc:sldMkLst>
      </pc:sldChg>
      <pc:sldChg chg="del">
        <pc:chgData name="Rafael Nunes Dos Santos Sêco" userId="4986d41d-2209-4bfe-9d09-d43062e56e2d" providerId="ADAL" clId="{91FE4F29-33EA-4AC6-95BB-79BD7124D93C}" dt="2024-01-09T14:39:31.244" v="2152" actId="47"/>
        <pc:sldMkLst>
          <pc:docMk/>
          <pc:sldMk cId="0" sldId="284"/>
        </pc:sldMkLst>
      </pc:sldChg>
      <pc:sldChg chg="del">
        <pc:chgData name="Rafael Nunes Dos Santos Sêco" userId="4986d41d-2209-4bfe-9d09-d43062e56e2d" providerId="ADAL" clId="{91FE4F29-33EA-4AC6-95BB-79BD7124D93C}" dt="2024-01-09T14:39:31.332" v="2153" actId="47"/>
        <pc:sldMkLst>
          <pc:docMk/>
          <pc:sldMk cId="0" sldId="285"/>
        </pc:sldMkLst>
      </pc:sldChg>
      <pc:sldChg chg="del">
        <pc:chgData name="Rafael Nunes Dos Santos Sêco" userId="4986d41d-2209-4bfe-9d09-d43062e56e2d" providerId="ADAL" clId="{91FE4F29-33EA-4AC6-95BB-79BD7124D93C}" dt="2024-01-09T14:39:31.385" v="2154" actId="47"/>
        <pc:sldMkLst>
          <pc:docMk/>
          <pc:sldMk cId="0" sldId="286"/>
        </pc:sldMkLst>
      </pc:sldChg>
      <pc:sldChg chg="del">
        <pc:chgData name="Rafael Nunes Dos Santos Sêco" userId="4986d41d-2209-4bfe-9d09-d43062e56e2d" providerId="ADAL" clId="{91FE4F29-33EA-4AC6-95BB-79BD7124D93C}" dt="2024-01-09T14:39:31.461" v="2155" actId="47"/>
        <pc:sldMkLst>
          <pc:docMk/>
          <pc:sldMk cId="0" sldId="287"/>
        </pc:sldMkLst>
      </pc:sldChg>
      <pc:sldChg chg="del">
        <pc:chgData name="Rafael Nunes Dos Santos Sêco" userId="4986d41d-2209-4bfe-9d09-d43062e56e2d" providerId="ADAL" clId="{91FE4F29-33EA-4AC6-95BB-79BD7124D93C}" dt="2024-01-09T14:39:31.519" v="2156" actId="47"/>
        <pc:sldMkLst>
          <pc:docMk/>
          <pc:sldMk cId="0" sldId="288"/>
        </pc:sldMkLst>
      </pc:sldChg>
      <pc:sldChg chg="del">
        <pc:chgData name="Rafael Nunes Dos Santos Sêco" userId="4986d41d-2209-4bfe-9d09-d43062e56e2d" providerId="ADAL" clId="{91FE4F29-33EA-4AC6-95BB-79BD7124D93C}" dt="2024-01-09T14:39:31.901" v="2157" actId="47"/>
        <pc:sldMkLst>
          <pc:docMk/>
          <pc:sldMk cId="0" sldId="289"/>
        </pc:sldMkLst>
      </pc:sldChg>
      <pc:sldChg chg="del">
        <pc:chgData name="Rafael Nunes Dos Santos Sêco" userId="4986d41d-2209-4bfe-9d09-d43062e56e2d" providerId="ADAL" clId="{91FE4F29-33EA-4AC6-95BB-79BD7124D93C}" dt="2024-01-09T14:39:32.250" v="2158" actId="47"/>
        <pc:sldMkLst>
          <pc:docMk/>
          <pc:sldMk cId="0" sldId="290"/>
        </pc:sldMkLst>
      </pc:sldChg>
      <pc:sldChg chg="del">
        <pc:chgData name="Rafael Nunes Dos Santos Sêco" userId="4986d41d-2209-4bfe-9d09-d43062e56e2d" providerId="ADAL" clId="{91FE4F29-33EA-4AC6-95BB-79BD7124D93C}" dt="2024-01-09T14:39:32.524" v="2159" actId="47"/>
        <pc:sldMkLst>
          <pc:docMk/>
          <pc:sldMk cId="0" sldId="291"/>
        </pc:sldMkLst>
      </pc:sldChg>
      <pc:sldChg chg="del">
        <pc:chgData name="Rafael Nunes Dos Santos Sêco" userId="4986d41d-2209-4bfe-9d09-d43062e56e2d" providerId="ADAL" clId="{91FE4F29-33EA-4AC6-95BB-79BD7124D93C}" dt="2024-01-09T14:39:32.795" v="2160" actId="47"/>
        <pc:sldMkLst>
          <pc:docMk/>
          <pc:sldMk cId="0" sldId="292"/>
        </pc:sldMkLst>
      </pc:sldChg>
      <pc:sldChg chg="del">
        <pc:chgData name="Rafael Nunes Dos Santos Sêco" userId="4986d41d-2209-4bfe-9d09-d43062e56e2d" providerId="ADAL" clId="{91FE4F29-33EA-4AC6-95BB-79BD7124D93C}" dt="2024-01-09T14:39:33.434" v="2161" actId="47"/>
        <pc:sldMkLst>
          <pc:docMk/>
          <pc:sldMk cId="0" sldId="293"/>
        </pc:sldMkLst>
      </pc:sldChg>
      <pc:sldChg chg="del">
        <pc:chgData name="Rafael Nunes Dos Santos Sêco" userId="4986d41d-2209-4bfe-9d09-d43062e56e2d" providerId="ADAL" clId="{91FE4F29-33EA-4AC6-95BB-79BD7124D93C}" dt="2024-01-09T14:39:33.828" v="2162" actId="47"/>
        <pc:sldMkLst>
          <pc:docMk/>
          <pc:sldMk cId="0" sldId="294"/>
        </pc:sldMkLst>
      </pc:sldChg>
      <pc:sldChg chg="del">
        <pc:chgData name="Rafael Nunes Dos Santos Sêco" userId="4986d41d-2209-4bfe-9d09-d43062e56e2d" providerId="ADAL" clId="{91FE4F29-33EA-4AC6-95BB-79BD7124D93C}" dt="2024-01-09T14:39:35.250" v="2163" actId="47"/>
        <pc:sldMkLst>
          <pc:docMk/>
          <pc:sldMk cId="0" sldId="295"/>
        </pc:sldMkLst>
      </pc:sldChg>
      <pc:sldChg chg="del">
        <pc:chgData name="Rafael Nunes Dos Santos Sêco" userId="4986d41d-2209-4bfe-9d09-d43062e56e2d" providerId="ADAL" clId="{91FE4F29-33EA-4AC6-95BB-79BD7124D93C}" dt="2024-01-09T14:39:35.689" v="2164" actId="47"/>
        <pc:sldMkLst>
          <pc:docMk/>
          <pc:sldMk cId="0" sldId="296"/>
        </pc:sldMkLst>
      </pc:sldChg>
      <pc:sldChg chg="modSp add mod">
        <pc:chgData name="Rafael Nunes Dos Santos Sêco" userId="4986d41d-2209-4bfe-9d09-d43062e56e2d" providerId="ADAL" clId="{91FE4F29-33EA-4AC6-95BB-79BD7124D93C}" dt="2024-01-08T14:20:41.203" v="435" actId="20577"/>
        <pc:sldMkLst>
          <pc:docMk/>
          <pc:sldMk cId="336698578" sldId="297"/>
        </pc:sldMkLst>
        <pc:spChg chg="mod">
          <ac:chgData name="Rafael Nunes Dos Santos Sêco" userId="4986d41d-2209-4bfe-9d09-d43062e56e2d" providerId="ADAL" clId="{91FE4F29-33EA-4AC6-95BB-79BD7124D93C}" dt="2024-01-08T14:20:41.203" v="435" actId="20577"/>
          <ac:spMkLst>
            <pc:docMk/>
            <pc:sldMk cId="336698578" sldId="297"/>
            <ac:spMk id="3258" creationId="{00000000-0000-0000-0000-000000000000}"/>
          </ac:spMkLst>
        </pc:spChg>
        <pc:spChg chg="mod">
          <ac:chgData name="Rafael Nunes Dos Santos Sêco" userId="4986d41d-2209-4bfe-9d09-d43062e56e2d" providerId="ADAL" clId="{91FE4F29-33EA-4AC6-95BB-79BD7124D93C}" dt="2024-01-08T14:20:31.021" v="426" actId="14100"/>
          <ac:spMkLst>
            <pc:docMk/>
            <pc:sldMk cId="336698578" sldId="297"/>
            <ac:spMk id="3259" creationId="{00000000-0000-0000-0000-000000000000}"/>
          </ac:spMkLst>
        </pc:spChg>
      </pc:sldChg>
      <pc:sldChg chg="addSp delSp modSp add mod ord delAnim modAnim">
        <pc:chgData name="Rafael Nunes Dos Santos Sêco" userId="4986d41d-2209-4bfe-9d09-d43062e56e2d" providerId="ADAL" clId="{91FE4F29-33EA-4AC6-95BB-79BD7124D93C}" dt="2024-01-08T14:30:27.375" v="559"/>
        <pc:sldMkLst>
          <pc:docMk/>
          <pc:sldMk cId="4132292673" sldId="298"/>
        </pc:sldMkLst>
        <pc:spChg chg="del">
          <ac:chgData name="Rafael Nunes Dos Santos Sêco" userId="4986d41d-2209-4bfe-9d09-d43062e56e2d" providerId="ADAL" clId="{91FE4F29-33EA-4AC6-95BB-79BD7124D93C}" dt="2024-01-08T14:21:02.769" v="446" actId="478"/>
          <ac:spMkLst>
            <pc:docMk/>
            <pc:sldMk cId="4132292673" sldId="298"/>
            <ac:spMk id="2" creationId="{8A880071-ADDB-BEB2-AB51-0848877E6B79}"/>
          </ac:spMkLst>
        </pc:spChg>
        <pc:spChg chg="add del mod">
          <ac:chgData name="Rafael Nunes Dos Santos Sêco" userId="4986d41d-2209-4bfe-9d09-d43062e56e2d" providerId="ADAL" clId="{91FE4F29-33EA-4AC6-95BB-79BD7124D93C}" dt="2024-01-08T14:21:40.048" v="471" actId="478"/>
          <ac:spMkLst>
            <pc:docMk/>
            <pc:sldMk cId="4132292673" sldId="298"/>
            <ac:spMk id="4" creationId="{C274B6CA-88C0-6083-AFAB-CCE1C7CDAC30}"/>
          </ac:spMkLst>
        </pc:spChg>
        <pc:spChg chg="add del mod">
          <ac:chgData name="Rafael Nunes Dos Santos Sêco" userId="4986d41d-2209-4bfe-9d09-d43062e56e2d" providerId="ADAL" clId="{91FE4F29-33EA-4AC6-95BB-79BD7124D93C}" dt="2024-01-08T14:22:40.566" v="488" actId="478"/>
          <ac:spMkLst>
            <pc:docMk/>
            <pc:sldMk cId="4132292673" sldId="298"/>
            <ac:spMk id="8" creationId="{A0F23FDD-4033-523E-8C04-A48C02C50E13}"/>
          </ac:spMkLst>
        </pc:spChg>
        <pc:spChg chg="add del mod">
          <ac:chgData name="Rafael Nunes Dos Santos Sêco" userId="4986d41d-2209-4bfe-9d09-d43062e56e2d" providerId="ADAL" clId="{91FE4F29-33EA-4AC6-95BB-79BD7124D93C}" dt="2024-01-08T14:22:41.973" v="489" actId="478"/>
          <ac:spMkLst>
            <pc:docMk/>
            <pc:sldMk cId="4132292673" sldId="298"/>
            <ac:spMk id="10" creationId="{3C61E8DB-B5DD-A909-629E-CE8BF3FF9A37}"/>
          </ac:spMkLst>
        </pc:spChg>
        <pc:spChg chg="mod ord">
          <ac:chgData name="Rafael Nunes Dos Santos Sêco" userId="4986d41d-2209-4bfe-9d09-d43062e56e2d" providerId="ADAL" clId="{91FE4F29-33EA-4AC6-95BB-79BD7124D93C}" dt="2024-01-08T14:21:52.984" v="474" actId="166"/>
          <ac:spMkLst>
            <pc:docMk/>
            <pc:sldMk cId="4132292673" sldId="298"/>
            <ac:spMk id="3332" creationId="{00000000-0000-0000-0000-000000000000}"/>
          </ac:spMkLst>
        </pc:spChg>
        <pc:spChg chg="del">
          <ac:chgData name="Rafael Nunes Dos Santos Sêco" userId="4986d41d-2209-4bfe-9d09-d43062e56e2d" providerId="ADAL" clId="{91FE4F29-33EA-4AC6-95BB-79BD7124D93C}" dt="2024-01-08T14:22:29.664" v="482" actId="478"/>
          <ac:spMkLst>
            <pc:docMk/>
            <pc:sldMk cId="4132292673" sldId="298"/>
            <ac:spMk id="3333" creationId="{00000000-0000-0000-0000-000000000000}"/>
          </ac:spMkLst>
        </pc:spChg>
        <pc:grpChg chg="mod">
          <ac:chgData name="Rafael Nunes Dos Santos Sêco" userId="4986d41d-2209-4bfe-9d09-d43062e56e2d" providerId="ADAL" clId="{91FE4F29-33EA-4AC6-95BB-79BD7124D93C}" dt="2024-01-08T14:22:04.210" v="475" actId="1076"/>
          <ac:grpSpMkLst>
            <pc:docMk/>
            <pc:sldMk cId="4132292673" sldId="298"/>
            <ac:grpSpMk id="3335" creationId="{00000000-0000-0000-0000-000000000000}"/>
          </ac:grpSpMkLst>
        </pc:grpChg>
        <pc:picChg chg="add mod">
          <ac:chgData name="Rafael Nunes Dos Santos Sêco" userId="4986d41d-2209-4bfe-9d09-d43062e56e2d" providerId="ADAL" clId="{91FE4F29-33EA-4AC6-95BB-79BD7124D93C}" dt="2024-01-08T14:22:55.251" v="492" actId="208"/>
          <ac:picMkLst>
            <pc:docMk/>
            <pc:sldMk cId="4132292673" sldId="298"/>
            <ac:picMk id="6" creationId="{4AF228A4-E2BB-1D89-D894-F93D3BDA9467}"/>
          </ac:picMkLst>
        </pc:picChg>
        <pc:picChg chg="add mod">
          <ac:chgData name="Rafael Nunes Dos Santos Sêco" userId="4986d41d-2209-4bfe-9d09-d43062e56e2d" providerId="ADAL" clId="{91FE4F29-33EA-4AC6-95BB-79BD7124D93C}" dt="2024-01-08T14:24:34.803" v="511" actId="1076"/>
          <ac:picMkLst>
            <pc:docMk/>
            <pc:sldMk cId="4132292673" sldId="298"/>
            <ac:picMk id="12" creationId="{727D5414-D387-D745-6A6F-0384C2596115}"/>
          </ac:picMkLst>
        </pc:picChg>
        <pc:picChg chg="add mod modCrop">
          <ac:chgData name="Rafael Nunes Dos Santos Sêco" userId="4986d41d-2209-4bfe-9d09-d43062e56e2d" providerId="ADAL" clId="{91FE4F29-33EA-4AC6-95BB-79BD7124D93C}" dt="2024-01-08T14:27:38.578" v="530" actId="1076"/>
          <ac:picMkLst>
            <pc:docMk/>
            <pc:sldMk cId="4132292673" sldId="298"/>
            <ac:picMk id="14" creationId="{47C22054-0B58-03AC-6F95-B46BAB6E2136}"/>
          </ac:picMkLst>
        </pc:picChg>
        <pc:picChg chg="add mod modCrop">
          <ac:chgData name="Rafael Nunes Dos Santos Sêco" userId="4986d41d-2209-4bfe-9d09-d43062e56e2d" providerId="ADAL" clId="{91FE4F29-33EA-4AC6-95BB-79BD7124D93C}" dt="2024-01-08T14:25:00.783" v="518" actId="208"/>
          <ac:picMkLst>
            <pc:docMk/>
            <pc:sldMk cId="4132292673" sldId="298"/>
            <ac:picMk id="15" creationId="{30A9FCE6-0BFD-8D8F-A390-6CC24B69F51C}"/>
          </ac:picMkLst>
        </pc:picChg>
        <pc:picChg chg="add mod">
          <ac:chgData name="Rafael Nunes Dos Santos Sêco" userId="4986d41d-2209-4bfe-9d09-d43062e56e2d" providerId="ADAL" clId="{91FE4F29-33EA-4AC6-95BB-79BD7124D93C}" dt="2024-01-08T14:27:06.214" v="527" actId="208"/>
          <ac:picMkLst>
            <pc:docMk/>
            <pc:sldMk cId="4132292673" sldId="298"/>
            <ac:picMk id="17" creationId="{D09CC9EC-4DAA-6B3F-AAB9-0B1A4F78EBEA}"/>
          </ac:picMkLst>
        </pc:picChg>
        <pc:picChg chg="add del mod">
          <ac:chgData name="Rafael Nunes Dos Santos Sêco" userId="4986d41d-2209-4bfe-9d09-d43062e56e2d" providerId="ADAL" clId="{91FE4F29-33EA-4AC6-95BB-79BD7124D93C}" dt="2024-01-08T14:29:39.200" v="548" actId="478"/>
          <ac:picMkLst>
            <pc:docMk/>
            <pc:sldMk cId="4132292673" sldId="298"/>
            <ac:picMk id="19" creationId="{0BE5ADB4-1D40-8619-62D2-D11D06EEE41B}"/>
          </ac:picMkLst>
        </pc:picChg>
        <pc:picChg chg="add del mod">
          <ac:chgData name="Rafael Nunes Dos Santos Sêco" userId="4986d41d-2209-4bfe-9d09-d43062e56e2d" providerId="ADAL" clId="{91FE4F29-33EA-4AC6-95BB-79BD7124D93C}" dt="2024-01-08T14:29:38.300" v="547" actId="478"/>
          <ac:picMkLst>
            <pc:docMk/>
            <pc:sldMk cId="4132292673" sldId="298"/>
            <ac:picMk id="21" creationId="{F0C65759-9B4C-9D86-E86B-7D1BFFB177BA}"/>
          </ac:picMkLst>
        </pc:picChg>
        <pc:picChg chg="add mod">
          <ac:chgData name="Rafael Nunes Dos Santos Sêco" userId="4986d41d-2209-4bfe-9d09-d43062e56e2d" providerId="ADAL" clId="{91FE4F29-33EA-4AC6-95BB-79BD7124D93C}" dt="2024-01-08T14:29:56.532" v="554" actId="1076"/>
          <ac:picMkLst>
            <pc:docMk/>
            <pc:sldMk cId="4132292673" sldId="298"/>
            <ac:picMk id="23" creationId="{5A3635AA-9163-616B-26B5-9DA0E100B840}"/>
          </ac:picMkLst>
        </pc:picChg>
        <pc:picChg chg="add mod ord">
          <ac:chgData name="Rafael Nunes Dos Santos Sêco" userId="4986d41d-2209-4bfe-9d09-d43062e56e2d" providerId="ADAL" clId="{91FE4F29-33EA-4AC6-95BB-79BD7124D93C}" dt="2024-01-08T14:30:00.379" v="555" actId="14100"/>
          <ac:picMkLst>
            <pc:docMk/>
            <pc:sldMk cId="4132292673" sldId="298"/>
            <ac:picMk id="25" creationId="{CDD5AADB-7408-948A-3811-654CB405DABD}"/>
          </ac:picMkLst>
        </pc:picChg>
        <pc:picChg chg="add del mod">
          <ac:chgData name="Rafael Nunes Dos Santos Sêco" userId="4986d41d-2209-4bfe-9d09-d43062e56e2d" providerId="ADAL" clId="{91FE4F29-33EA-4AC6-95BB-79BD7124D93C}" dt="2024-01-08T14:29:42.982" v="550" actId="478"/>
          <ac:picMkLst>
            <pc:docMk/>
            <pc:sldMk cId="4132292673" sldId="298"/>
            <ac:picMk id="26" creationId="{48FB9A84-2773-73C8-690F-55580AA47F18}"/>
          </ac:picMkLst>
        </pc:picChg>
        <pc:picChg chg="add mod">
          <ac:chgData name="Rafael Nunes Dos Santos Sêco" userId="4986d41d-2209-4bfe-9d09-d43062e56e2d" providerId="ADAL" clId="{91FE4F29-33EA-4AC6-95BB-79BD7124D93C}" dt="2024-01-08T14:29:53.682" v="553" actId="1076"/>
          <ac:picMkLst>
            <pc:docMk/>
            <pc:sldMk cId="4132292673" sldId="298"/>
            <ac:picMk id="27" creationId="{E0D0A83C-A912-A16C-0BF6-5A46A4C08159}"/>
          </ac:picMkLst>
        </pc:picChg>
        <pc:picChg chg="add mod">
          <ac:chgData name="Rafael Nunes Dos Santos Sêco" userId="4986d41d-2209-4bfe-9d09-d43062e56e2d" providerId="ADAL" clId="{91FE4F29-33EA-4AC6-95BB-79BD7124D93C}" dt="2024-01-08T14:29:50.831" v="552" actId="1076"/>
          <ac:picMkLst>
            <pc:docMk/>
            <pc:sldMk cId="4132292673" sldId="298"/>
            <ac:picMk id="28" creationId="{DBD6455C-8E2C-AA88-62D1-BA259BA9A4C8}"/>
          </ac:picMkLst>
        </pc:picChg>
        <pc:picChg chg="del">
          <ac:chgData name="Rafael Nunes Dos Santos Sêco" userId="4986d41d-2209-4bfe-9d09-d43062e56e2d" providerId="ADAL" clId="{91FE4F29-33EA-4AC6-95BB-79BD7124D93C}" dt="2024-01-08T14:21:26.460" v="470" actId="478"/>
          <ac:picMkLst>
            <pc:docMk/>
            <pc:sldMk cId="4132292673" sldId="298"/>
            <ac:picMk id="3334" creationId="{00000000-0000-0000-0000-000000000000}"/>
          </ac:picMkLst>
        </pc:picChg>
      </pc:sldChg>
      <pc:sldChg chg="addSp delSp modSp add mod delAnim modAnim">
        <pc:chgData name="Rafael Nunes Dos Santos Sêco" userId="4986d41d-2209-4bfe-9d09-d43062e56e2d" providerId="ADAL" clId="{91FE4F29-33EA-4AC6-95BB-79BD7124D93C}" dt="2024-01-08T17:22:03.642" v="771"/>
        <pc:sldMkLst>
          <pc:docMk/>
          <pc:sldMk cId="1662176338" sldId="299"/>
        </pc:sldMkLst>
        <pc:picChg chg="add mod">
          <ac:chgData name="Rafael Nunes Dos Santos Sêco" userId="4986d41d-2209-4bfe-9d09-d43062e56e2d" providerId="ADAL" clId="{91FE4F29-33EA-4AC6-95BB-79BD7124D93C}" dt="2024-01-08T14:32:07.070" v="570" actId="1076"/>
          <ac:picMkLst>
            <pc:docMk/>
            <pc:sldMk cId="1662176338" sldId="299"/>
            <ac:picMk id="3" creationId="{893F44BE-60DD-F418-2C77-C8C1BE2EA443}"/>
          </ac:picMkLst>
        </pc:picChg>
        <pc:picChg chg="add mod">
          <ac:chgData name="Rafael Nunes Dos Santos Sêco" userId="4986d41d-2209-4bfe-9d09-d43062e56e2d" providerId="ADAL" clId="{91FE4F29-33EA-4AC6-95BB-79BD7124D93C}" dt="2024-01-08T14:31:56.854" v="568" actId="1076"/>
          <ac:picMkLst>
            <pc:docMk/>
            <pc:sldMk cId="1662176338" sldId="299"/>
            <ac:picMk id="5" creationId="{C6912138-F0C3-58A3-E07C-E3E48E22F109}"/>
          </ac:picMkLst>
        </pc:picChg>
        <pc:picChg chg="del">
          <ac:chgData name="Rafael Nunes Dos Santos Sêco" userId="4986d41d-2209-4bfe-9d09-d43062e56e2d" providerId="ADAL" clId="{91FE4F29-33EA-4AC6-95BB-79BD7124D93C}" dt="2024-01-08T14:30:41.826" v="562" actId="478"/>
          <ac:picMkLst>
            <pc:docMk/>
            <pc:sldMk cId="1662176338" sldId="299"/>
            <ac:picMk id="6" creationId="{4AF228A4-E2BB-1D89-D894-F93D3BDA9467}"/>
          </ac:picMkLst>
        </pc:picChg>
        <pc:picChg chg="add mod">
          <ac:chgData name="Rafael Nunes Dos Santos Sêco" userId="4986d41d-2209-4bfe-9d09-d43062e56e2d" providerId="ADAL" clId="{91FE4F29-33EA-4AC6-95BB-79BD7124D93C}" dt="2024-01-08T14:33:33.283" v="576" actId="1076"/>
          <ac:picMkLst>
            <pc:docMk/>
            <pc:sldMk cId="1662176338" sldId="299"/>
            <ac:picMk id="8" creationId="{EC5E5B15-94AB-64B6-5D69-F514FF99C62E}"/>
          </ac:picMkLst>
        </pc:picChg>
        <pc:picChg chg="add mod">
          <ac:chgData name="Rafael Nunes Dos Santos Sêco" userId="4986d41d-2209-4bfe-9d09-d43062e56e2d" providerId="ADAL" clId="{91FE4F29-33EA-4AC6-95BB-79BD7124D93C}" dt="2024-01-08T14:34:39.352" v="586" actId="1076"/>
          <ac:picMkLst>
            <pc:docMk/>
            <pc:sldMk cId="1662176338" sldId="299"/>
            <ac:picMk id="10" creationId="{5EB7D7C0-3035-800B-B77B-4B59B5AB2E33}"/>
          </ac:picMkLst>
        </pc:picChg>
        <pc:picChg chg="del">
          <ac:chgData name="Rafael Nunes Dos Santos Sêco" userId="4986d41d-2209-4bfe-9d09-d43062e56e2d" providerId="ADAL" clId="{91FE4F29-33EA-4AC6-95BB-79BD7124D93C}" dt="2024-01-08T14:30:41.826" v="562" actId="478"/>
          <ac:picMkLst>
            <pc:docMk/>
            <pc:sldMk cId="1662176338" sldId="299"/>
            <ac:picMk id="12" creationId="{727D5414-D387-D745-6A6F-0384C2596115}"/>
          </ac:picMkLst>
        </pc:picChg>
        <pc:picChg chg="add mod">
          <ac:chgData name="Rafael Nunes Dos Santos Sêco" userId="4986d41d-2209-4bfe-9d09-d43062e56e2d" providerId="ADAL" clId="{91FE4F29-33EA-4AC6-95BB-79BD7124D93C}" dt="2024-01-08T14:34:39.352" v="586" actId="1076"/>
          <ac:picMkLst>
            <pc:docMk/>
            <pc:sldMk cId="1662176338" sldId="299"/>
            <ac:picMk id="13" creationId="{50DF95C3-5EDC-477E-CA54-FDBFA96F8379}"/>
          </ac:picMkLst>
        </pc:picChg>
        <pc:picChg chg="del">
          <ac:chgData name="Rafael Nunes Dos Santos Sêco" userId="4986d41d-2209-4bfe-9d09-d43062e56e2d" providerId="ADAL" clId="{91FE4F29-33EA-4AC6-95BB-79BD7124D93C}" dt="2024-01-08T14:30:41.826" v="562" actId="478"/>
          <ac:picMkLst>
            <pc:docMk/>
            <pc:sldMk cId="1662176338" sldId="299"/>
            <ac:picMk id="14" creationId="{47C22054-0B58-03AC-6F95-B46BAB6E2136}"/>
          </ac:picMkLst>
        </pc:picChg>
        <pc:picChg chg="del">
          <ac:chgData name="Rafael Nunes Dos Santos Sêco" userId="4986d41d-2209-4bfe-9d09-d43062e56e2d" providerId="ADAL" clId="{91FE4F29-33EA-4AC6-95BB-79BD7124D93C}" dt="2024-01-08T14:30:41.826" v="562" actId="478"/>
          <ac:picMkLst>
            <pc:docMk/>
            <pc:sldMk cId="1662176338" sldId="299"/>
            <ac:picMk id="15" creationId="{30A9FCE6-0BFD-8D8F-A390-6CC24B69F51C}"/>
          </ac:picMkLst>
        </pc:picChg>
        <pc:picChg chg="del">
          <ac:chgData name="Rafael Nunes Dos Santos Sêco" userId="4986d41d-2209-4bfe-9d09-d43062e56e2d" providerId="ADAL" clId="{91FE4F29-33EA-4AC6-95BB-79BD7124D93C}" dt="2024-01-08T14:30:41.826" v="562" actId="478"/>
          <ac:picMkLst>
            <pc:docMk/>
            <pc:sldMk cId="1662176338" sldId="299"/>
            <ac:picMk id="17" creationId="{D09CC9EC-4DAA-6B3F-AAB9-0B1A4F78EBEA}"/>
          </ac:picMkLst>
        </pc:picChg>
        <pc:picChg chg="del">
          <ac:chgData name="Rafael Nunes Dos Santos Sêco" userId="4986d41d-2209-4bfe-9d09-d43062e56e2d" providerId="ADAL" clId="{91FE4F29-33EA-4AC6-95BB-79BD7124D93C}" dt="2024-01-08T14:30:41.826" v="562" actId="478"/>
          <ac:picMkLst>
            <pc:docMk/>
            <pc:sldMk cId="1662176338" sldId="299"/>
            <ac:picMk id="23" creationId="{5A3635AA-9163-616B-26B5-9DA0E100B840}"/>
          </ac:picMkLst>
        </pc:picChg>
        <pc:picChg chg="del">
          <ac:chgData name="Rafael Nunes Dos Santos Sêco" userId="4986d41d-2209-4bfe-9d09-d43062e56e2d" providerId="ADAL" clId="{91FE4F29-33EA-4AC6-95BB-79BD7124D93C}" dt="2024-01-08T14:30:36.031" v="561" actId="478"/>
          <ac:picMkLst>
            <pc:docMk/>
            <pc:sldMk cId="1662176338" sldId="299"/>
            <ac:picMk id="25" creationId="{CDD5AADB-7408-948A-3811-654CB405DABD}"/>
          </ac:picMkLst>
        </pc:picChg>
        <pc:picChg chg="del">
          <ac:chgData name="Rafael Nunes Dos Santos Sêco" userId="4986d41d-2209-4bfe-9d09-d43062e56e2d" providerId="ADAL" clId="{91FE4F29-33EA-4AC6-95BB-79BD7124D93C}" dt="2024-01-08T14:30:41.826" v="562" actId="478"/>
          <ac:picMkLst>
            <pc:docMk/>
            <pc:sldMk cId="1662176338" sldId="299"/>
            <ac:picMk id="27" creationId="{E0D0A83C-A912-A16C-0BF6-5A46A4C08159}"/>
          </ac:picMkLst>
        </pc:picChg>
        <pc:picChg chg="del">
          <ac:chgData name="Rafael Nunes Dos Santos Sêco" userId="4986d41d-2209-4bfe-9d09-d43062e56e2d" providerId="ADAL" clId="{91FE4F29-33EA-4AC6-95BB-79BD7124D93C}" dt="2024-01-08T14:30:41.826" v="562" actId="478"/>
          <ac:picMkLst>
            <pc:docMk/>
            <pc:sldMk cId="1662176338" sldId="299"/>
            <ac:picMk id="28" creationId="{DBD6455C-8E2C-AA88-62D1-BA259BA9A4C8}"/>
          </ac:picMkLst>
        </pc:picChg>
      </pc:sldChg>
      <pc:sldChg chg="addSp delSp modSp add mod modAnim">
        <pc:chgData name="Rafael Nunes Dos Santos Sêco" userId="4986d41d-2209-4bfe-9d09-d43062e56e2d" providerId="ADAL" clId="{91FE4F29-33EA-4AC6-95BB-79BD7124D93C}" dt="2024-01-08T17:22:22.703" v="773"/>
        <pc:sldMkLst>
          <pc:docMk/>
          <pc:sldMk cId="2098584660" sldId="300"/>
        </pc:sldMkLst>
        <pc:picChg chg="del">
          <ac:chgData name="Rafael Nunes Dos Santos Sêco" userId="4986d41d-2209-4bfe-9d09-d43062e56e2d" providerId="ADAL" clId="{91FE4F29-33EA-4AC6-95BB-79BD7124D93C}" dt="2024-01-08T14:34:58.063" v="589" actId="478"/>
          <ac:picMkLst>
            <pc:docMk/>
            <pc:sldMk cId="2098584660" sldId="300"/>
            <ac:picMk id="3" creationId="{893F44BE-60DD-F418-2C77-C8C1BE2EA443}"/>
          </ac:picMkLst>
        </pc:picChg>
        <pc:picChg chg="add mod">
          <ac:chgData name="Rafael Nunes Dos Santos Sêco" userId="4986d41d-2209-4bfe-9d09-d43062e56e2d" providerId="ADAL" clId="{91FE4F29-33EA-4AC6-95BB-79BD7124D93C}" dt="2024-01-08T14:37:14.928" v="613" actId="1076"/>
          <ac:picMkLst>
            <pc:docMk/>
            <pc:sldMk cId="2098584660" sldId="300"/>
            <ac:picMk id="4" creationId="{DC69C1C9-F175-E1D0-8FD6-AF4A9A69DDA9}"/>
          </ac:picMkLst>
        </pc:picChg>
        <pc:picChg chg="del">
          <ac:chgData name="Rafael Nunes Dos Santos Sêco" userId="4986d41d-2209-4bfe-9d09-d43062e56e2d" providerId="ADAL" clId="{91FE4F29-33EA-4AC6-95BB-79BD7124D93C}" dt="2024-01-08T14:34:58.063" v="589" actId="478"/>
          <ac:picMkLst>
            <pc:docMk/>
            <pc:sldMk cId="2098584660" sldId="300"/>
            <ac:picMk id="5" creationId="{C6912138-F0C3-58A3-E07C-E3E48E22F109}"/>
          </ac:picMkLst>
        </pc:picChg>
        <pc:picChg chg="add mod">
          <ac:chgData name="Rafael Nunes Dos Santos Sêco" userId="4986d41d-2209-4bfe-9d09-d43062e56e2d" providerId="ADAL" clId="{91FE4F29-33EA-4AC6-95BB-79BD7124D93C}" dt="2024-01-08T14:37:12.139" v="612" actId="1076"/>
          <ac:picMkLst>
            <pc:docMk/>
            <pc:sldMk cId="2098584660" sldId="300"/>
            <ac:picMk id="7" creationId="{5AD77810-BDC1-D1B7-7A70-59CFE72BA685}"/>
          </ac:picMkLst>
        </pc:picChg>
        <pc:picChg chg="del">
          <ac:chgData name="Rafael Nunes Dos Santos Sêco" userId="4986d41d-2209-4bfe-9d09-d43062e56e2d" providerId="ADAL" clId="{91FE4F29-33EA-4AC6-95BB-79BD7124D93C}" dt="2024-01-08T14:34:55.332" v="588" actId="478"/>
          <ac:picMkLst>
            <pc:docMk/>
            <pc:sldMk cId="2098584660" sldId="300"/>
            <ac:picMk id="8" creationId="{EC5E5B15-94AB-64B6-5D69-F514FF99C62E}"/>
          </ac:picMkLst>
        </pc:picChg>
        <pc:picChg chg="del">
          <ac:chgData name="Rafael Nunes Dos Santos Sêco" userId="4986d41d-2209-4bfe-9d09-d43062e56e2d" providerId="ADAL" clId="{91FE4F29-33EA-4AC6-95BB-79BD7124D93C}" dt="2024-01-08T14:34:55.332" v="588" actId="478"/>
          <ac:picMkLst>
            <pc:docMk/>
            <pc:sldMk cId="2098584660" sldId="300"/>
            <ac:picMk id="10" creationId="{5EB7D7C0-3035-800B-B77B-4B59B5AB2E33}"/>
          </ac:picMkLst>
        </pc:picChg>
        <pc:picChg chg="add mod">
          <ac:chgData name="Rafael Nunes Dos Santos Sêco" userId="4986d41d-2209-4bfe-9d09-d43062e56e2d" providerId="ADAL" clId="{91FE4F29-33EA-4AC6-95BB-79BD7124D93C}" dt="2024-01-08T14:37:04.340" v="610" actId="1076"/>
          <ac:picMkLst>
            <pc:docMk/>
            <pc:sldMk cId="2098584660" sldId="300"/>
            <ac:picMk id="11" creationId="{827F4797-BF58-9DEA-3773-E0B844E893D4}"/>
          </ac:picMkLst>
        </pc:picChg>
        <pc:picChg chg="del">
          <ac:chgData name="Rafael Nunes Dos Santos Sêco" userId="4986d41d-2209-4bfe-9d09-d43062e56e2d" providerId="ADAL" clId="{91FE4F29-33EA-4AC6-95BB-79BD7124D93C}" dt="2024-01-08T14:34:55.332" v="588" actId="478"/>
          <ac:picMkLst>
            <pc:docMk/>
            <pc:sldMk cId="2098584660" sldId="300"/>
            <ac:picMk id="13" creationId="{50DF95C3-5EDC-477E-CA54-FDBFA96F8379}"/>
          </ac:picMkLst>
        </pc:picChg>
        <pc:picChg chg="add mod">
          <ac:chgData name="Rafael Nunes Dos Santos Sêco" userId="4986d41d-2209-4bfe-9d09-d43062e56e2d" providerId="ADAL" clId="{91FE4F29-33EA-4AC6-95BB-79BD7124D93C}" dt="2024-01-08T14:37:07.510" v="611" actId="1076"/>
          <ac:picMkLst>
            <pc:docMk/>
            <pc:sldMk cId="2098584660" sldId="300"/>
            <ac:picMk id="14" creationId="{6CB408D2-2B73-B0D4-BFB6-B31C274F5133}"/>
          </ac:picMkLst>
        </pc:picChg>
      </pc:sldChg>
      <pc:sldChg chg="addSp delSp modSp add mod modAnim">
        <pc:chgData name="Rafael Nunes Dos Santos Sêco" userId="4986d41d-2209-4bfe-9d09-d43062e56e2d" providerId="ADAL" clId="{91FE4F29-33EA-4AC6-95BB-79BD7124D93C}" dt="2024-01-08T17:25:07.205" v="783"/>
        <pc:sldMkLst>
          <pc:docMk/>
          <pc:sldMk cId="1065157525" sldId="301"/>
        </pc:sldMkLst>
        <pc:spChg chg="add mod">
          <ac:chgData name="Rafael Nunes Dos Santos Sêco" userId="4986d41d-2209-4bfe-9d09-d43062e56e2d" providerId="ADAL" clId="{91FE4F29-33EA-4AC6-95BB-79BD7124D93C}" dt="2024-01-08T17:24:27.142" v="775" actId="14100"/>
          <ac:spMkLst>
            <pc:docMk/>
            <pc:sldMk cId="1065157525" sldId="301"/>
            <ac:spMk id="2" creationId="{869EB50A-6B89-08ED-6AC6-9654871B904E}"/>
          </ac:spMkLst>
        </pc:spChg>
        <pc:spChg chg="mod">
          <ac:chgData name="Rafael Nunes Dos Santos Sêco" userId="4986d41d-2209-4bfe-9d09-d43062e56e2d" providerId="ADAL" clId="{91FE4F29-33EA-4AC6-95BB-79BD7124D93C}" dt="2024-01-08T14:41:03.940" v="633" actId="20577"/>
          <ac:spMkLst>
            <pc:docMk/>
            <pc:sldMk cId="1065157525" sldId="301"/>
            <ac:spMk id="3332" creationId="{00000000-0000-0000-0000-000000000000}"/>
          </ac:spMkLst>
        </pc:spChg>
        <pc:picChg chg="del">
          <ac:chgData name="Rafael Nunes Dos Santos Sêco" userId="4986d41d-2209-4bfe-9d09-d43062e56e2d" providerId="ADAL" clId="{91FE4F29-33EA-4AC6-95BB-79BD7124D93C}" dt="2024-01-08T14:41:09.424" v="634" actId="478"/>
          <ac:picMkLst>
            <pc:docMk/>
            <pc:sldMk cId="1065157525" sldId="301"/>
            <ac:picMk id="4" creationId="{DC69C1C9-F175-E1D0-8FD6-AF4A9A69DDA9}"/>
          </ac:picMkLst>
        </pc:picChg>
        <pc:picChg chg="add mod">
          <ac:chgData name="Rafael Nunes Dos Santos Sêco" userId="4986d41d-2209-4bfe-9d09-d43062e56e2d" providerId="ADAL" clId="{91FE4F29-33EA-4AC6-95BB-79BD7124D93C}" dt="2024-01-08T14:46:55.425" v="712" actId="1076"/>
          <ac:picMkLst>
            <pc:docMk/>
            <pc:sldMk cId="1065157525" sldId="301"/>
            <ac:picMk id="5" creationId="{FDF807C7-F707-7513-FB23-50BE99A6ABD2}"/>
          </ac:picMkLst>
        </pc:picChg>
        <pc:picChg chg="del">
          <ac:chgData name="Rafael Nunes Dos Santos Sêco" userId="4986d41d-2209-4bfe-9d09-d43062e56e2d" providerId="ADAL" clId="{91FE4F29-33EA-4AC6-95BB-79BD7124D93C}" dt="2024-01-08T14:41:09.424" v="634" actId="478"/>
          <ac:picMkLst>
            <pc:docMk/>
            <pc:sldMk cId="1065157525" sldId="301"/>
            <ac:picMk id="7" creationId="{5AD77810-BDC1-D1B7-7A70-59CFE72BA685}"/>
          </ac:picMkLst>
        </pc:picChg>
        <pc:picChg chg="del">
          <ac:chgData name="Rafael Nunes Dos Santos Sêco" userId="4986d41d-2209-4bfe-9d09-d43062e56e2d" providerId="ADAL" clId="{91FE4F29-33EA-4AC6-95BB-79BD7124D93C}" dt="2024-01-08T14:41:09.424" v="634" actId="478"/>
          <ac:picMkLst>
            <pc:docMk/>
            <pc:sldMk cId="1065157525" sldId="301"/>
            <ac:picMk id="11" creationId="{827F4797-BF58-9DEA-3773-E0B844E893D4}"/>
          </ac:picMkLst>
        </pc:picChg>
        <pc:picChg chg="del">
          <ac:chgData name="Rafael Nunes Dos Santos Sêco" userId="4986d41d-2209-4bfe-9d09-d43062e56e2d" providerId="ADAL" clId="{91FE4F29-33EA-4AC6-95BB-79BD7124D93C}" dt="2024-01-08T14:41:09.424" v="634" actId="478"/>
          <ac:picMkLst>
            <pc:docMk/>
            <pc:sldMk cId="1065157525" sldId="301"/>
            <ac:picMk id="14" creationId="{6CB408D2-2B73-B0D4-BFB6-B31C274F5133}"/>
          </ac:picMkLst>
        </pc:picChg>
      </pc:sldChg>
      <pc:sldChg chg="addSp delSp modSp add mod modAnim">
        <pc:chgData name="Rafael Nunes Dos Santos Sêco" userId="4986d41d-2209-4bfe-9d09-d43062e56e2d" providerId="ADAL" clId="{91FE4F29-33EA-4AC6-95BB-79BD7124D93C}" dt="2024-01-08T14:50:15.572" v="750"/>
        <pc:sldMkLst>
          <pc:docMk/>
          <pc:sldMk cId="612591827" sldId="302"/>
        </pc:sldMkLst>
        <pc:spChg chg="del">
          <ac:chgData name="Rafael Nunes Dos Santos Sêco" userId="4986d41d-2209-4bfe-9d09-d43062e56e2d" providerId="ADAL" clId="{91FE4F29-33EA-4AC6-95BB-79BD7124D93C}" dt="2024-01-08T14:47:35.323" v="715" actId="478"/>
          <ac:spMkLst>
            <pc:docMk/>
            <pc:sldMk cId="612591827" sldId="302"/>
            <ac:spMk id="2" creationId="{869EB50A-6B89-08ED-6AC6-9654871B904E}"/>
          </ac:spMkLst>
        </pc:spChg>
        <pc:picChg chg="add mod">
          <ac:chgData name="Rafael Nunes Dos Santos Sêco" userId="4986d41d-2209-4bfe-9d09-d43062e56e2d" providerId="ADAL" clId="{91FE4F29-33EA-4AC6-95BB-79BD7124D93C}" dt="2024-01-08T14:48:15.818" v="729" actId="12788"/>
          <ac:picMkLst>
            <pc:docMk/>
            <pc:sldMk cId="612591827" sldId="302"/>
            <ac:picMk id="4" creationId="{E4398D41-5B01-FE51-851D-8F10E67B0CE2}"/>
          </ac:picMkLst>
        </pc:picChg>
        <pc:picChg chg="del">
          <ac:chgData name="Rafael Nunes Dos Santos Sêco" userId="4986d41d-2209-4bfe-9d09-d43062e56e2d" providerId="ADAL" clId="{91FE4F29-33EA-4AC6-95BB-79BD7124D93C}" dt="2024-01-08T14:47:35.323" v="715" actId="478"/>
          <ac:picMkLst>
            <pc:docMk/>
            <pc:sldMk cId="612591827" sldId="302"/>
            <ac:picMk id="5" creationId="{FDF807C7-F707-7513-FB23-50BE99A6ABD2}"/>
          </ac:picMkLst>
        </pc:picChg>
        <pc:picChg chg="add mod">
          <ac:chgData name="Rafael Nunes Dos Santos Sêco" userId="4986d41d-2209-4bfe-9d09-d43062e56e2d" providerId="ADAL" clId="{91FE4F29-33EA-4AC6-95BB-79BD7124D93C}" dt="2024-01-08T14:49:18.134" v="742" actId="12788"/>
          <ac:picMkLst>
            <pc:docMk/>
            <pc:sldMk cId="612591827" sldId="302"/>
            <ac:picMk id="7" creationId="{6115D21E-1658-0F00-C47D-0C97C3D02C98}"/>
          </ac:picMkLst>
        </pc:picChg>
        <pc:picChg chg="add mod">
          <ac:chgData name="Rafael Nunes Dos Santos Sêco" userId="4986d41d-2209-4bfe-9d09-d43062e56e2d" providerId="ADAL" clId="{91FE4F29-33EA-4AC6-95BB-79BD7124D93C}" dt="2024-01-08T14:50:11.245" v="749" actId="1076"/>
          <ac:picMkLst>
            <pc:docMk/>
            <pc:sldMk cId="612591827" sldId="302"/>
            <ac:picMk id="9" creationId="{F8B12EA0-F09D-3E22-1CF2-20DC554FEC21}"/>
          </ac:picMkLst>
        </pc:picChg>
      </pc:sldChg>
      <pc:sldChg chg="modSp add mod ord">
        <pc:chgData name="Rafael Nunes Dos Santos Sêco" userId="4986d41d-2209-4bfe-9d09-d43062e56e2d" providerId="ADAL" clId="{91FE4F29-33EA-4AC6-95BB-79BD7124D93C}" dt="2024-01-08T14:51:55.812" v="769" actId="20577"/>
        <pc:sldMkLst>
          <pc:docMk/>
          <pc:sldMk cId="2420615837" sldId="303"/>
        </pc:sldMkLst>
        <pc:spChg chg="mod">
          <ac:chgData name="Rafael Nunes Dos Santos Sêco" userId="4986d41d-2209-4bfe-9d09-d43062e56e2d" providerId="ADAL" clId="{91FE4F29-33EA-4AC6-95BB-79BD7124D93C}" dt="2024-01-08T14:51:55.812" v="769" actId="20577"/>
          <ac:spMkLst>
            <pc:docMk/>
            <pc:sldMk cId="2420615837" sldId="303"/>
            <ac:spMk id="3258" creationId="{00000000-0000-0000-0000-000000000000}"/>
          </ac:spMkLst>
        </pc:spChg>
        <pc:spChg chg="mod">
          <ac:chgData name="Rafael Nunes Dos Santos Sêco" userId="4986d41d-2209-4bfe-9d09-d43062e56e2d" providerId="ADAL" clId="{91FE4F29-33EA-4AC6-95BB-79BD7124D93C}" dt="2024-01-08T14:51:51.760" v="759" actId="20577"/>
          <ac:spMkLst>
            <pc:docMk/>
            <pc:sldMk cId="2420615837" sldId="303"/>
            <ac:spMk id="3259" creationId="{00000000-0000-0000-0000-000000000000}"/>
          </ac:spMkLst>
        </pc:spChg>
      </pc:sldChg>
      <pc:sldChg chg="addSp delSp modSp add mod delAnim modAnim">
        <pc:chgData name="Rafael Nunes Dos Santos Sêco" userId="4986d41d-2209-4bfe-9d09-d43062e56e2d" providerId="ADAL" clId="{91FE4F29-33EA-4AC6-95BB-79BD7124D93C}" dt="2024-01-11T16:58:01.527" v="2187" actId="20577"/>
        <pc:sldMkLst>
          <pc:docMk/>
          <pc:sldMk cId="2437873828" sldId="304"/>
        </pc:sldMkLst>
        <pc:spChg chg="add mod">
          <ac:chgData name="Rafael Nunes Dos Santos Sêco" userId="4986d41d-2209-4bfe-9d09-d43062e56e2d" providerId="ADAL" clId="{91FE4F29-33EA-4AC6-95BB-79BD7124D93C}" dt="2024-01-09T10:43:21.101" v="1466" actId="1076"/>
          <ac:spMkLst>
            <pc:docMk/>
            <pc:sldMk cId="2437873828" sldId="304"/>
            <ac:spMk id="6" creationId="{87DD6813-53BC-D9C9-E293-B6C80F3FCB9B}"/>
          </ac:spMkLst>
        </pc:spChg>
        <pc:spChg chg="add mod">
          <ac:chgData name="Rafael Nunes Dos Santos Sêco" userId="4986d41d-2209-4bfe-9d09-d43062e56e2d" providerId="ADAL" clId="{91FE4F29-33EA-4AC6-95BB-79BD7124D93C}" dt="2024-01-09T10:43:04.509" v="1463" actId="1076"/>
          <ac:spMkLst>
            <pc:docMk/>
            <pc:sldMk cId="2437873828" sldId="304"/>
            <ac:spMk id="7" creationId="{FE136CE0-8410-3637-CA9F-BF098FF7EB1C}"/>
          </ac:spMkLst>
        </pc:spChg>
        <pc:spChg chg="add mod">
          <ac:chgData name="Rafael Nunes Dos Santos Sêco" userId="4986d41d-2209-4bfe-9d09-d43062e56e2d" providerId="ADAL" clId="{91FE4F29-33EA-4AC6-95BB-79BD7124D93C}" dt="2024-01-09T10:43:21.101" v="1466" actId="1076"/>
          <ac:spMkLst>
            <pc:docMk/>
            <pc:sldMk cId="2437873828" sldId="304"/>
            <ac:spMk id="8" creationId="{2292B187-D43F-6D80-691F-DCA24FCB86C2}"/>
          </ac:spMkLst>
        </pc:spChg>
        <pc:spChg chg="add mod">
          <ac:chgData name="Rafael Nunes Dos Santos Sêco" userId="4986d41d-2209-4bfe-9d09-d43062e56e2d" providerId="ADAL" clId="{91FE4F29-33EA-4AC6-95BB-79BD7124D93C}" dt="2024-01-09T10:43:04.509" v="1463" actId="1076"/>
          <ac:spMkLst>
            <pc:docMk/>
            <pc:sldMk cId="2437873828" sldId="304"/>
            <ac:spMk id="9" creationId="{854EB287-4544-719E-7BF7-FCBA8DC54450}"/>
          </ac:spMkLst>
        </pc:spChg>
        <pc:spChg chg="add mod">
          <ac:chgData name="Rafael Nunes Dos Santos Sêco" userId="4986d41d-2209-4bfe-9d09-d43062e56e2d" providerId="ADAL" clId="{91FE4F29-33EA-4AC6-95BB-79BD7124D93C}" dt="2024-01-09T10:44:19.163" v="1475" actId="14100"/>
          <ac:spMkLst>
            <pc:docMk/>
            <pc:sldMk cId="2437873828" sldId="304"/>
            <ac:spMk id="10" creationId="{1FDEDF50-6B92-C532-A09B-B894BFD9B1C3}"/>
          </ac:spMkLst>
        </pc:spChg>
        <pc:spChg chg="add mod">
          <ac:chgData name="Rafael Nunes Dos Santos Sêco" userId="4986d41d-2209-4bfe-9d09-d43062e56e2d" providerId="ADAL" clId="{91FE4F29-33EA-4AC6-95BB-79BD7124D93C}" dt="2024-01-09T10:45:03.548" v="1484" actId="14100"/>
          <ac:spMkLst>
            <pc:docMk/>
            <pc:sldMk cId="2437873828" sldId="304"/>
            <ac:spMk id="11" creationId="{F9C7C0C0-B99B-CC1D-B18B-1CA79993EF0B}"/>
          </ac:spMkLst>
        </pc:spChg>
        <pc:spChg chg="mod">
          <ac:chgData name="Rafael Nunes Dos Santos Sêco" userId="4986d41d-2209-4bfe-9d09-d43062e56e2d" providerId="ADAL" clId="{91FE4F29-33EA-4AC6-95BB-79BD7124D93C}" dt="2024-01-09T10:43:25.753" v="1467" actId="1076"/>
          <ac:spMkLst>
            <pc:docMk/>
            <pc:sldMk cId="2437873828" sldId="304"/>
            <ac:spMk id="14" creationId="{B5E1C191-8E2D-0ACC-0CF9-EE660C80CD7A}"/>
          </ac:spMkLst>
        </pc:spChg>
        <pc:spChg chg="del">
          <ac:chgData name="Rafael Nunes Dos Santos Sêco" userId="4986d41d-2209-4bfe-9d09-d43062e56e2d" providerId="ADAL" clId="{91FE4F29-33EA-4AC6-95BB-79BD7124D93C}" dt="2024-01-08T17:43:05.592" v="1057" actId="478"/>
          <ac:spMkLst>
            <pc:docMk/>
            <pc:sldMk cId="2437873828" sldId="304"/>
            <ac:spMk id="15" creationId="{501D4B77-5F69-D8DE-51A8-683E0901F721}"/>
          </ac:spMkLst>
        </pc:spChg>
        <pc:spChg chg="del">
          <ac:chgData name="Rafael Nunes Dos Santos Sêco" userId="4986d41d-2209-4bfe-9d09-d43062e56e2d" providerId="ADAL" clId="{91FE4F29-33EA-4AC6-95BB-79BD7124D93C}" dt="2024-01-08T17:43:05.592" v="1057" actId="478"/>
          <ac:spMkLst>
            <pc:docMk/>
            <pc:sldMk cId="2437873828" sldId="304"/>
            <ac:spMk id="16" creationId="{C4B173F1-C4EC-A539-BB37-CDB9065A354F}"/>
          </ac:spMkLst>
        </pc:spChg>
        <pc:spChg chg="del">
          <ac:chgData name="Rafael Nunes Dos Santos Sêco" userId="4986d41d-2209-4bfe-9d09-d43062e56e2d" providerId="ADAL" clId="{91FE4F29-33EA-4AC6-95BB-79BD7124D93C}" dt="2024-01-08T17:43:05.592" v="1057" actId="478"/>
          <ac:spMkLst>
            <pc:docMk/>
            <pc:sldMk cId="2437873828" sldId="304"/>
            <ac:spMk id="17" creationId="{4691500C-0E13-499D-570E-4AE2DA650C81}"/>
          </ac:spMkLst>
        </pc:spChg>
        <pc:spChg chg="add mod">
          <ac:chgData name="Rafael Nunes Dos Santos Sêco" userId="4986d41d-2209-4bfe-9d09-d43062e56e2d" providerId="ADAL" clId="{91FE4F29-33EA-4AC6-95BB-79BD7124D93C}" dt="2024-01-11T16:58:01.527" v="2187" actId="20577"/>
          <ac:spMkLst>
            <pc:docMk/>
            <pc:sldMk cId="2437873828" sldId="304"/>
            <ac:spMk id="19" creationId="{DC1449AE-A1F5-47CC-988F-9F5FF0C6877F}"/>
          </ac:spMkLst>
        </pc:spChg>
        <pc:picChg chg="add mod modCrop">
          <ac:chgData name="Rafael Nunes Dos Santos Sêco" userId="4986d41d-2209-4bfe-9d09-d43062e56e2d" providerId="ADAL" clId="{91FE4F29-33EA-4AC6-95BB-79BD7124D93C}" dt="2024-01-09T10:44:29.924" v="1477" actId="1076"/>
          <ac:picMkLst>
            <pc:docMk/>
            <pc:sldMk cId="2437873828" sldId="304"/>
            <ac:picMk id="3" creationId="{D1C11125-E545-68A2-4271-AFA830EEB8D3}"/>
          </ac:picMkLst>
        </pc:picChg>
        <pc:picChg chg="add mod">
          <ac:chgData name="Rafael Nunes Dos Santos Sêco" userId="4986d41d-2209-4bfe-9d09-d43062e56e2d" providerId="ADAL" clId="{91FE4F29-33EA-4AC6-95BB-79BD7124D93C}" dt="2024-01-09T10:43:04.509" v="1463" actId="1076"/>
          <ac:picMkLst>
            <pc:docMk/>
            <pc:sldMk cId="2437873828" sldId="304"/>
            <ac:picMk id="5" creationId="{1C24102D-AAF5-F43F-6C17-BA74AF2EA450}"/>
          </ac:picMkLst>
        </pc:picChg>
        <pc:picChg chg="add mod">
          <ac:chgData name="Rafael Nunes Dos Santos Sêco" userId="4986d41d-2209-4bfe-9d09-d43062e56e2d" providerId="ADAL" clId="{91FE4F29-33EA-4AC6-95BB-79BD7124D93C}" dt="2024-01-09T10:44:09.771" v="1473" actId="1076"/>
          <ac:picMkLst>
            <pc:docMk/>
            <pc:sldMk cId="2437873828" sldId="304"/>
            <ac:picMk id="12" creationId="{DA7AA2BA-C7F6-47AC-D9F0-7DCE1DB11108}"/>
          </ac:picMkLst>
        </pc:picChg>
        <pc:picChg chg="del">
          <ac:chgData name="Rafael Nunes Dos Santos Sêco" userId="4986d41d-2209-4bfe-9d09-d43062e56e2d" providerId="ADAL" clId="{91FE4F29-33EA-4AC6-95BB-79BD7124D93C}" dt="2024-01-08T17:42:42.560" v="1053" actId="478"/>
          <ac:picMkLst>
            <pc:docMk/>
            <pc:sldMk cId="2437873828" sldId="304"/>
            <ac:picMk id="13" creationId="{62FC339C-94A4-49D7-E7F2-2862EEEB414B}"/>
          </ac:picMkLst>
        </pc:picChg>
        <pc:picChg chg="add mod">
          <ac:chgData name="Rafael Nunes Dos Santos Sêco" userId="4986d41d-2209-4bfe-9d09-d43062e56e2d" providerId="ADAL" clId="{91FE4F29-33EA-4AC6-95BB-79BD7124D93C}" dt="2024-01-09T10:44:00.853" v="1472" actId="1076"/>
          <ac:picMkLst>
            <pc:docMk/>
            <pc:sldMk cId="2437873828" sldId="304"/>
            <ac:picMk id="18" creationId="{8767FA0C-C086-272D-13C5-B75F42012615}"/>
          </ac:picMkLst>
        </pc:picChg>
      </pc:sldChg>
      <pc:sldChg chg="addSp delSp modSp add del mod delAnim modAnim">
        <pc:chgData name="Rafael Nunes Dos Santos Sêco" userId="4986d41d-2209-4bfe-9d09-d43062e56e2d" providerId="ADAL" clId="{91FE4F29-33EA-4AC6-95BB-79BD7124D93C}" dt="2024-01-09T10:45:37.939" v="1485" actId="47"/>
        <pc:sldMkLst>
          <pc:docMk/>
          <pc:sldMk cId="2219182345" sldId="305"/>
        </pc:sldMkLst>
        <pc:spChg chg="add mod">
          <ac:chgData name="Rafael Nunes Dos Santos Sêco" userId="4986d41d-2209-4bfe-9d09-d43062e56e2d" providerId="ADAL" clId="{91FE4F29-33EA-4AC6-95BB-79BD7124D93C}" dt="2024-01-08T19:22:19.960" v="1404" actId="20577"/>
          <ac:spMkLst>
            <pc:docMk/>
            <pc:sldMk cId="2219182345" sldId="305"/>
            <ac:spMk id="4" creationId="{693F261A-61D3-ED69-A43C-1FFD273D3609}"/>
          </ac:spMkLst>
        </pc:spChg>
        <pc:spChg chg="add mod">
          <ac:chgData name="Rafael Nunes Dos Santos Sêco" userId="4986d41d-2209-4bfe-9d09-d43062e56e2d" providerId="ADAL" clId="{91FE4F29-33EA-4AC6-95BB-79BD7124D93C}" dt="2024-01-08T19:23:40.774" v="1411" actId="20577"/>
          <ac:spMkLst>
            <pc:docMk/>
            <pc:sldMk cId="2219182345" sldId="305"/>
            <ac:spMk id="5" creationId="{73C07B03-DF15-4A63-7F68-39947B009E47}"/>
          </ac:spMkLst>
        </pc:spChg>
        <pc:spChg chg="add mod">
          <ac:chgData name="Rafael Nunes Dos Santos Sêco" userId="4986d41d-2209-4bfe-9d09-d43062e56e2d" providerId="ADAL" clId="{91FE4F29-33EA-4AC6-95BB-79BD7124D93C}" dt="2024-01-08T19:21:42.627" v="1398" actId="14100"/>
          <ac:spMkLst>
            <pc:docMk/>
            <pc:sldMk cId="2219182345" sldId="305"/>
            <ac:spMk id="6" creationId="{78DF1D6B-EBC9-E495-83CD-C3F6DE1C9057}"/>
          </ac:spMkLst>
        </pc:spChg>
        <pc:spChg chg="add mod">
          <ac:chgData name="Rafael Nunes Dos Santos Sêco" userId="4986d41d-2209-4bfe-9d09-d43062e56e2d" providerId="ADAL" clId="{91FE4F29-33EA-4AC6-95BB-79BD7124D93C}" dt="2024-01-08T19:21:04.168" v="1392"/>
          <ac:spMkLst>
            <pc:docMk/>
            <pc:sldMk cId="2219182345" sldId="305"/>
            <ac:spMk id="7" creationId="{9E6366C5-1A75-1810-E79E-CA6C39116ED1}"/>
          </ac:spMkLst>
        </pc:spChg>
        <pc:spChg chg="del">
          <ac:chgData name="Rafael Nunes Dos Santos Sêco" userId="4986d41d-2209-4bfe-9d09-d43062e56e2d" providerId="ADAL" clId="{91FE4F29-33EA-4AC6-95BB-79BD7124D93C}" dt="2024-01-08T17:43:17.743" v="1059" actId="478"/>
          <ac:spMkLst>
            <pc:docMk/>
            <pc:sldMk cId="2219182345" sldId="305"/>
            <ac:spMk id="14" creationId="{B5E1C191-8E2D-0ACC-0CF9-EE660C80CD7A}"/>
          </ac:spMkLst>
        </pc:spChg>
        <pc:spChg chg="mod">
          <ac:chgData name="Rafael Nunes Dos Santos Sêco" userId="4986d41d-2209-4bfe-9d09-d43062e56e2d" providerId="ADAL" clId="{91FE4F29-33EA-4AC6-95BB-79BD7124D93C}" dt="2024-01-08T17:43:23.172" v="1060" actId="1076"/>
          <ac:spMkLst>
            <pc:docMk/>
            <pc:sldMk cId="2219182345" sldId="305"/>
            <ac:spMk id="15" creationId="{501D4B77-5F69-D8DE-51A8-683E0901F721}"/>
          </ac:spMkLst>
        </pc:spChg>
        <pc:spChg chg="del">
          <ac:chgData name="Rafael Nunes Dos Santos Sêco" userId="4986d41d-2209-4bfe-9d09-d43062e56e2d" providerId="ADAL" clId="{91FE4F29-33EA-4AC6-95BB-79BD7124D93C}" dt="2024-01-08T17:43:17.743" v="1059" actId="478"/>
          <ac:spMkLst>
            <pc:docMk/>
            <pc:sldMk cId="2219182345" sldId="305"/>
            <ac:spMk id="16" creationId="{C4B173F1-C4EC-A539-BB37-CDB9065A354F}"/>
          </ac:spMkLst>
        </pc:spChg>
        <pc:spChg chg="del">
          <ac:chgData name="Rafael Nunes Dos Santos Sêco" userId="4986d41d-2209-4bfe-9d09-d43062e56e2d" providerId="ADAL" clId="{91FE4F29-33EA-4AC6-95BB-79BD7124D93C}" dt="2024-01-08T17:43:17.743" v="1059" actId="478"/>
          <ac:spMkLst>
            <pc:docMk/>
            <pc:sldMk cId="2219182345" sldId="305"/>
            <ac:spMk id="17" creationId="{4691500C-0E13-499D-570E-4AE2DA650C81}"/>
          </ac:spMkLst>
        </pc:spChg>
        <pc:picChg chg="add del mod">
          <ac:chgData name="Rafael Nunes Dos Santos Sêco" userId="4986d41d-2209-4bfe-9d09-d43062e56e2d" providerId="ADAL" clId="{91FE4F29-33EA-4AC6-95BB-79BD7124D93C}" dt="2024-01-08T19:21:18.335" v="1393" actId="478"/>
          <ac:picMkLst>
            <pc:docMk/>
            <pc:sldMk cId="2219182345" sldId="305"/>
            <ac:picMk id="2" creationId="{843BBA2A-3209-37FE-BAAA-59B01B9EB464}"/>
          </ac:picMkLst>
        </pc:picChg>
        <pc:picChg chg="add del mod">
          <ac:chgData name="Rafael Nunes Dos Santos Sêco" userId="4986d41d-2209-4bfe-9d09-d43062e56e2d" providerId="ADAL" clId="{91FE4F29-33EA-4AC6-95BB-79BD7124D93C}" dt="2024-01-08T19:23:09.606" v="1405" actId="478"/>
          <ac:picMkLst>
            <pc:docMk/>
            <pc:sldMk cId="2219182345" sldId="305"/>
            <ac:picMk id="3" creationId="{40912495-FB86-524D-19C7-1965E57F6FA1}"/>
          </ac:picMkLst>
        </pc:picChg>
        <pc:picChg chg="add mod">
          <ac:chgData name="Rafael Nunes Dos Santos Sêco" userId="4986d41d-2209-4bfe-9d09-d43062e56e2d" providerId="ADAL" clId="{91FE4F29-33EA-4AC6-95BB-79BD7124D93C}" dt="2024-01-08T19:21:51.005" v="1400" actId="208"/>
          <ac:picMkLst>
            <pc:docMk/>
            <pc:sldMk cId="2219182345" sldId="305"/>
            <ac:picMk id="9" creationId="{4CB7A05A-D74A-C1DE-48CC-70C811D34695}"/>
          </ac:picMkLst>
        </pc:picChg>
        <pc:picChg chg="add mod">
          <ac:chgData name="Rafael Nunes Dos Santos Sêco" userId="4986d41d-2209-4bfe-9d09-d43062e56e2d" providerId="ADAL" clId="{91FE4F29-33EA-4AC6-95BB-79BD7124D93C}" dt="2024-01-08T19:23:22.604" v="1409" actId="208"/>
          <ac:picMkLst>
            <pc:docMk/>
            <pc:sldMk cId="2219182345" sldId="305"/>
            <ac:picMk id="11" creationId="{47786790-F5C3-64F2-19B9-4DD0D58884B7}"/>
          </ac:picMkLst>
        </pc:picChg>
      </pc:sldChg>
      <pc:sldChg chg="addSp delSp modSp add mod delAnim modAnim">
        <pc:chgData name="Rafael Nunes Dos Santos Sêco" userId="4986d41d-2209-4bfe-9d09-d43062e56e2d" providerId="ADAL" clId="{91FE4F29-33EA-4AC6-95BB-79BD7124D93C}" dt="2024-01-09T10:47:46.075" v="1514" actId="1076"/>
        <pc:sldMkLst>
          <pc:docMk/>
          <pc:sldMk cId="3427095555" sldId="306"/>
        </pc:sldMkLst>
        <pc:spChg chg="add mod">
          <ac:chgData name="Rafael Nunes Dos Santos Sêco" userId="4986d41d-2209-4bfe-9d09-d43062e56e2d" providerId="ADAL" clId="{91FE4F29-33EA-4AC6-95BB-79BD7124D93C}" dt="2024-01-09T10:46:24.501" v="1495" actId="1076"/>
          <ac:spMkLst>
            <pc:docMk/>
            <pc:sldMk cId="3427095555" sldId="306"/>
            <ac:spMk id="4" creationId="{3594E08D-8DD9-5FB6-185C-3E198E2E90A8}"/>
          </ac:spMkLst>
        </pc:spChg>
        <pc:spChg chg="add mod">
          <ac:chgData name="Rafael Nunes Dos Santos Sêco" userId="4986d41d-2209-4bfe-9d09-d43062e56e2d" providerId="ADAL" clId="{91FE4F29-33EA-4AC6-95BB-79BD7124D93C}" dt="2024-01-09T10:47:16.726" v="1506" actId="404"/>
          <ac:spMkLst>
            <pc:docMk/>
            <pc:sldMk cId="3427095555" sldId="306"/>
            <ac:spMk id="5" creationId="{76CCB80C-7813-97E0-0E91-A153F5DCD532}"/>
          </ac:spMkLst>
        </pc:spChg>
        <pc:spChg chg="add mod">
          <ac:chgData name="Rafael Nunes Dos Santos Sêco" userId="4986d41d-2209-4bfe-9d09-d43062e56e2d" providerId="ADAL" clId="{91FE4F29-33EA-4AC6-95BB-79BD7124D93C}" dt="2024-01-09T10:47:16.726" v="1506" actId="404"/>
          <ac:spMkLst>
            <pc:docMk/>
            <pc:sldMk cId="3427095555" sldId="306"/>
            <ac:spMk id="6" creationId="{F25C8D11-400D-111D-A666-1724C7AD30D0}"/>
          </ac:spMkLst>
        </pc:spChg>
        <pc:spChg chg="add mod">
          <ac:chgData name="Rafael Nunes Dos Santos Sêco" userId="4986d41d-2209-4bfe-9d09-d43062e56e2d" providerId="ADAL" clId="{91FE4F29-33EA-4AC6-95BB-79BD7124D93C}" dt="2024-01-09T10:47:46.075" v="1514" actId="1076"/>
          <ac:spMkLst>
            <pc:docMk/>
            <pc:sldMk cId="3427095555" sldId="306"/>
            <ac:spMk id="7" creationId="{3FDC7519-0E97-D8AE-28B4-B7C05A09897A}"/>
          </ac:spMkLst>
        </pc:spChg>
        <pc:spChg chg="add mod">
          <ac:chgData name="Rafael Nunes Dos Santos Sêco" userId="4986d41d-2209-4bfe-9d09-d43062e56e2d" providerId="ADAL" clId="{91FE4F29-33EA-4AC6-95BB-79BD7124D93C}" dt="2024-01-09T10:47:11.543" v="1505" actId="404"/>
          <ac:spMkLst>
            <pc:docMk/>
            <pc:sldMk cId="3427095555" sldId="306"/>
            <ac:spMk id="8" creationId="{1B23FCC3-5A8B-969A-69E7-6DD1F27525FA}"/>
          </ac:spMkLst>
        </pc:spChg>
        <pc:spChg chg="del">
          <ac:chgData name="Rafael Nunes Dos Santos Sêco" userId="4986d41d-2209-4bfe-9d09-d43062e56e2d" providerId="ADAL" clId="{91FE4F29-33EA-4AC6-95BB-79BD7124D93C}" dt="2024-01-08T17:43:35.173" v="1061" actId="478"/>
          <ac:spMkLst>
            <pc:docMk/>
            <pc:sldMk cId="3427095555" sldId="306"/>
            <ac:spMk id="14" creationId="{B5E1C191-8E2D-0ACC-0CF9-EE660C80CD7A}"/>
          </ac:spMkLst>
        </pc:spChg>
        <pc:spChg chg="del">
          <ac:chgData name="Rafael Nunes Dos Santos Sêco" userId="4986d41d-2209-4bfe-9d09-d43062e56e2d" providerId="ADAL" clId="{91FE4F29-33EA-4AC6-95BB-79BD7124D93C}" dt="2024-01-08T17:43:35.173" v="1061" actId="478"/>
          <ac:spMkLst>
            <pc:docMk/>
            <pc:sldMk cId="3427095555" sldId="306"/>
            <ac:spMk id="15" creationId="{501D4B77-5F69-D8DE-51A8-683E0901F721}"/>
          </ac:spMkLst>
        </pc:spChg>
        <pc:spChg chg="mod">
          <ac:chgData name="Rafael Nunes Dos Santos Sêco" userId="4986d41d-2209-4bfe-9d09-d43062e56e2d" providerId="ADAL" clId="{91FE4F29-33EA-4AC6-95BB-79BD7124D93C}" dt="2024-01-08T17:43:41.862" v="1062" actId="1076"/>
          <ac:spMkLst>
            <pc:docMk/>
            <pc:sldMk cId="3427095555" sldId="306"/>
            <ac:spMk id="16" creationId="{C4B173F1-C4EC-A539-BB37-CDB9065A354F}"/>
          </ac:spMkLst>
        </pc:spChg>
        <pc:spChg chg="del">
          <ac:chgData name="Rafael Nunes Dos Santos Sêco" userId="4986d41d-2209-4bfe-9d09-d43062e56e2d" providerId="ADAL" clId="{91FE4F29-33EA-4AC6-95BB-79BD7124D93C}" dt="2024-01-08T17:43:35.173" v="1061" actId="478"/>
          <ac:spMkLst>
            <pc:docMk/>
            <pc:sldMk cId="3427095555" sldId="306"/>
            <ac:spMk id="17" creationId="{4691500C-0E13-499D-570E-4AE2DA650C81}"/>
          </ac:spMkLst>
        </pc:spChg>
        <pc:picChg chg="add mod">
          <ac:chgData name="Rafael Nunes Dos Santos Sêco" userId="4986d41d-2209-4bfe-9d09-d43062e56e2d" providerId="ADAL" clId="{91FE4F29-33EA-4AC6-95BB-79BD7124D93C}" dt="2024-01-09T10:45:57.149" v="1488" actId="1076"/>
          <ac:picMkLst>
            <pc:docMk/>
            <pc:sldMk cId="3427095555" sldId="306"/>
            <ac:picMk id="3" creationId="{0724411C-20BB-1EA9-1A94-E4DD21AB043D}"/>
          </ac:picMkLst>
        </pc:picChg>
        <pc:picChg chg="add mod">
          <ac:chgData name="Rafael Nunes Dos Santos Sêco" userId="4986d41d-2209-4bfe-9d09-d43062e56e2d" providerId="ADAL" clId="{91FE4F29-33EA-4AC6-95BB-79BD7124D93C}" dt="2024-01-09T10:47:37.890" v="1512" actId="1076"/>
          <ac:picMkLst>
            <pc:docMk/>
            <pc:sldMk cId="3427095555" sldId="306"/>
            <ac:picMk id="9" creationId="{2DE8A827-0DF4-F2A8-2BA9-DE13285D54CD}"/>
          </ac:picMkLst>
        </pc:picChg>
        <pc:picChg chg="add mod">
          <ac:chgData name="Rafael Nunes Dos Santos Sêco" userId="4986d41d-2209-4bfe-9d09-d43062e56e2d" providerId="ADAL" clId="{91FE4F29-33EA-4AC6-95BB-79BD7124D93C}" dt="2024-01-09T10:47:40.119" v="1513" actId="1076"/>
          <ac:picMkLst>
            <pc:docMk/>
            <pc:sldMk cId="3427095555" sldId="306"/>
            <ac:picMk id="10" creationId="{F0ACB357-D279-44A1-CE50-BCF46BE97B33}"/>
          </ac:picMkLst>
        </pc:picChg>
      </pc:sldChg>
      <pc:sldChg chg="addSp delSp modSp add del mod delAnim modAnim">
        <pc:chgData name="Rafael Nunes Dos Santos Sêco" userId="4986d41d-2209-4bfe-9d09-d43062e56e2d" providerId="ADAL" clId="{91FE4F29-33EA-4AC6-95BB-79BD7124D93C}" dt="2024-01-09T10:47:53.351" v="1515" actId="47"/>
        <pc:sldMkLst>
          <pc:docMk/>
          <pc:sldMk cId="1040761803" sldId="307"/>
        </pc:sldMkLst>
        <pc:spChg chg="add mod">
          <ac:chgData name="Rafael Nunes Dos Santos Sêco" userId="4986d41d-2209-4bfe-9d09-d43062e56e2d" providerId="ADAL" clId="{91FE4F29-33EA-4AC6-95BB-79BD7124D93C}" dt="2024-01-08T19:29:01.514" v="1457" actId="14100"/>
          <ac:spMkLst>
            <pc:docMk/>
            <pc:sldMk cId="1040761803" sldId="307"/>
            <ac:spMk id="4" creationId="{2C0B0939-5D77-7654-094B-C5B64751750A}"/>
          </ac:spMkLst>
        </pc:spChg>
        <pc:spChg chg="add mod">
          <ac:chgData name="Rafael Nunes Dos Santos Sêco" userId="4986d41d-2209-4bfe-9d09-d43062e56e2d" providerId="ADAL" clId="{91FE4F29-33EA-4AC6-95BB-79BD7124D93C}" dt="2024-01-08T19:29:14.113" v="1459" actId="14100"/>
          <ac:spMkLst>
            <pc:docMk/>
            <pc:sldMk cId="1040761803" sldId="307"/>
            <ac:spMk id="5" creationId="{895B9122-507A-A0E4-BF11-2D019896A1A9}"/>
          </ac:spMkLst>
        </pc:spChg>
        <pc:spChg chg="add mod">
          <ac:chgData name="Rafael Nunes Dos Santos Sêco" userId="4986d41d-2209-4bfe-9d09-d43062e56e2d" providerId="ADAL" clId="{91FE4F29-33EA-4AC6-95BB-79BD7124D93C}" dt="2024-01-08T19:29:03.886" v="1458" actId="14100"/>
          <ac:spMkLst>
            <pc:docMk/>
            <pc:sldMk cId="1040761803" sldId="307"/>
            <ac:spMk id="6" creationId="{BC4B823D-2480-B6D7-3389-59C14C94AD0C}"/>
          </ac:spMkLst>
        </pc:spChg>
        <pc:spChg chg="add mod">
          <ac:chgData name="Rafael Nunes Dos Santos Sêco" userId="4986d41d-2209-4bfe-9d09-d43062e56e2d" providerId="ADAL" clId="{91FE4F29-33EA-4AC6-95BB-79BD7124D93C}" dt="2024-01-08T19:29:16.830" v="1460" actId="14100"/>
          <ac:spMkLst>
            <pc:docMk/>
            <pc:sldMk cId="1040761803" sldId="307"/>
            <ac:spMk id="7" creationId="{D6EF900E-2BC3-E66A-ED39-7D71D2EC31D6}"/>
          </ac:spMkLst>
        </pc:spChg>
        <pc:spChg chg="del">
          <ac:chgData name="Rafael Nunes Dos Santos Sêco" userId="4986d41d-2209-4bfe-9d09-d43062e56e2d" providerId="ADAL" clId="{91FE4F29-33EA-4AC6-95BB-79BD7124D93C}" dt="2024-01-08T17:43:48.190" v="1063" actId="478"/>
          <ac:spMkLst>
            <pc:docMk/>
            <pc:sldMk cId="1040761803" sldId="307"/>
            <ac:spMk id="14" creationId="{B5E1C191-8E2D-0ACC-0CF9-EE660C80CD7A}"/>
          </ac:spMkLst>
        </pc:spChg>
        <pc:spChg chg="del">
          <ac:chgData name="Rafael Nunes Dos Santos Sêco" userId="4986d41d-2209-4bfe-9d09-d43062e56e2d" providerId="ADAL" clId="{91FE4F29-33EA-4AC6-95BB-79BD7124D93C}" dt="2024-01-08T17:43:48.190" v="1063" actId="478"/>
          <ac:spMkLst>
            <pc:docMk/>
            <pc:sldMk cId="1040761803" sldId="307"/>
            <ac:spMk id="15" creationId="{501D4B77-5F69-D8DE-51A8-683E0901F721}"/>
          </ac:spMkLst>
        </pc:spChg>
        <pc:spChg chg="del">
          <ac:chgData name="Rafael Nunes Dos Santos Sêco" userId="4986d41d-2209-4bfe-9d09-d43062e56e2d" providerId="ADAL" clId="{91FE4F29-33EA-4AC6-95BB-79BD7124D93C}" dt="2024-01-08T17:43:48.190" v="1063" actId="478"/>
          <ac:spMkLst>
            <pc:docMk/>
            <pc:sldMk cId="1040761803" sldId="307"/>
            <ac:spMk id="16" creationId="{C4B173F1-C4EC-A539-BB37-CDB9065A354F}"/>
          </ac:spMkLst>
        </pc:spChg>
        <pc:spChg chg="mod">
          <ac:chgData name="Rafael Nunes Dos Santos Sêco" userId="4986d41d-2209-4bfe-9d09-d43062e56e2d" providerId="ADAL" clId="{91FE4F29-33EA-4AC6-95BB-79BD7124D93C}" dt="2024-01-08T17:43:51.843" v="1064" actId="1076"/>
          <ac:spMkLst>
            <pc:docMk/>
            <pc:sldMk cId="1040761803" sldId="307"/>
            <ac:spMk id="17" creationId="{4691500C-0E13-499D-570E-4AE2DA650C81}"/>
          </ac:spMkLst>
        </pc:spChg>
        <pc:picChg chg="add del mod">
          <ac:chgData name="Rafael Nunes Dos Santos Sêco" userId="4986d41d-2209-4bfe-9d09-d43062e56e2d" providerId="ADAL" clId="{91FE4F29-33EA-4AC6-95BB-79BD7124D93C}" dt="2024-01-08T19:26:52.409" v="1418" actId="478"/>
          <ac:picMkLst>
            <pc:docMk/>
            <pc:sldMk cId="1040761803" sldId="307"/>
            <ac:picMk id="3" creationId="{129ACEF5-57B0-1E01-C52E-0F5E1D8C34D4}"/>
          </ac:picMkLst>
        </pc:picChg>
        <pc:picChg chg="add del mod">
          <ac:chgData name="Rafael Nunes Dos Santos Sêco" userId="4986d41d-2209-4bfe-9d09-d43062e56e2d" providerId="ADAL" clId="{91FE4F29-33EA-4AC6-95BB-79BD7124D93C}" dt="2024-01-08T19:27:58.154" v="1450" actId="478"/>
          <ac:picMkLst>
            <pc:docMk/>
            <pc:sldMk cId="1040761803" sldId="307"/>
            <ac:picMk id="8" creationId="{A40FE203-200C-563D-AA82-500107A3ADD2}"/>
          </ac:picMkLst>
        </pc:picChg>
        <pc:picChg chg="add del mod">
          <ac:chgData name="Rafael Nunes Dos Santos Sêco" userId="4986d41d-2209-4bfe-9d09-d43062e56e2d" providerId="ADAL" clId="{91FE4F29-33EA-4AC6-95BB-79BD7124D93C}" dt="2024-01-08T19:27:41.650" v="1446" actId="478"/>
          <ac:picMkLst>
            <pc:docMk/>
            <pc:sldMk cId="1040761803" sldId="307"/>
            <ac:picMk id="9" creationId="{58D3408C-8BB2-5A6E-393E-96D7568F3EBF}"/>
          </ac:picMkLst>
        </pc:picChg>
        <pc:picChg chg="add mod">
          <ac:chgData name="Rafael Nunes Dos Santos Sêco" userId="4986d41d-2209-4bfe-9d09-d43062e56e2d" providerId="ADAL" clId="{91FE4F29-33EA-4AC6-95BB-79BD7124D93C}" dt="2024-01-08T19:28:58.300" v="1456" actId="208"/>
          <ac:picMkLst>
            <pc:docMk/>
            <pc:sldMk cId="1040761803" sldId="307"/>
            <ac:picMk id="11" creationId="{AB1CEBA3-44F6-9AA1-2BB6-BFB2B462243A}"/>
          </ac:picMkLst>
        </pc:picChg>
        <pc:picChg chg="add mod">
          <ac:chgData name="Rafael Nunes Dos Santos Sêco" userId="4986d41d-2209-4bfe-9d09-d43062e56e2d" providerId="ADAL" clId="{91FE4F29-33EA-4AC6-95BB-79BD7124D93C}" dt="2024-01-08T19:28:56.292" v="1455" actId="208"/>
          <ac:picMkLst>
            <pc:docMk/>
            <pc:sldMk cId="1040761803" sldId="307"/>
            <ac:picMk id="13" creationId="{C0A99112-E6C1-B8EC-FC15-035FFBE8369B}"/>
          </ac:picMkLst>
        </pc:picChg>
      </pc:sldChg>
      <pc:sldChg chg="addSp delSp modSp add mod ord delAnim modAnim">
        <pc:chgData name="Rafael Nunes Dos Santos Sêco" userId="4986d41d-2209-4bfe-9d09-d43062e56e2d" providerId="ADAL" clId="{91FE4F29-33EA-4AC6-95BB-79BD7124D93C}" dt="2024-01-09T10:48:08.575" v="1517" actId="478"/>
        <pc:sldMkLst>
          <pc:docMk/>
          <pc:sldMk cId="1975081453" sldId="308"/>
        </pc:sldMkLst>
        <pc:spChg chg="add mod">
          <ac:chgData name="Rafael Nunes Dos Santos Sêco" userId="4986d41d-2209-4bfe-9d09-d43062e56e2d" providerId="ADAL" clId="{91FE4F29-33EA-4AC6-95BB-79BD7124D93C}" dt="2024-01-08T17:56:17.427" v="1135" actId="1076"/>
          <ac:spMkLst>
            <pc:docMk/>
            <pc:sldMk cId="1975081453" sldId="308"/>
            <ac:spMk id="4" creationId="{95BE9B45-B28D-B56D-8CD5-D1D000F51BF3}"/>
          </ac:spMkLst>
        </pc:spChg>
        <pc:spChg chg="add mod">
          <ac:chgData name="Rafael Nunes Dos Santos Sêco" userId="4986d41d-2209-4bfe-9d09-d43062e56e2d" providerId="ADAL" clId="{91FE4F29-33EA-4AC6-95BB-79BD7124D93C}" dt="2024-01-08T17:56:17.427" v="1135" actId="1076"/>
          <ac:spMkLst>
            <pc:docMk/>
            <pc:sldMk cId="1975081453" sldId="308"/>
            <ac:spMk id="5" creationId="{1D8D5028-4D22-DFF6-1580-92567DF9C448}"/>
          </ac:spMkLst>
        </pc:spChg>
        <pc:spChg chg="add mod">
          <ac:chgData name="Rafael Nunes Dos Santos Sêco" userId="4986d41d-2209-4bfe-9d09-d43062e56e2d" providerId="ADAL" clId="{91FE4F29-33EA-4AC6-95BB-79BD7124D93C}" dt="2024-01-08T17:56:17.427" v="1135" actId="1076"/>
          <ac:spMkLst>
            <pc:docMk/>
            <pc:sldMk cId="1975081453" sldId="308"/>
            <ac:spMk id="6" creationId="{F1AE74B5-45DD-46DF-CC1A-2C1209412F55}"/>
          </ac:spMkLst>
        </pc:spChg>
        <pc:spChg chg="mod">
          <ac:chgData name="Rafael Nunes Dos Santos Sêco" userId="4986d41d-2209-4bfe-9d09-d43062e56e2d" providerId="ADAL" clId="{91FE4F29-33EA-4AC6-95BB-79BD7124D93C}" dt="2024-01-08T17:56:17.427" v="1135" actId="1076"/>
          <ac:spMkLst>
            <pc:docMk/>
            <pc:sldMk cId="1975081453" sldId="308"/>
            <ac:spMk id="14" creationId="{B5E1C191-8E2D-0ACC-0CF9-EE660C80CD7A}"/>
          </ac:spMkLst>
        </pc:spChg>
        <pc:spChg chg="mod">
          <ac:chgData name="Rafael Nunes Dos Santos Sêco" userId="4986d41d-2209-4bfe-9d09-d43062e56e2d" providerId="ADAL" clId="{91FE4F29-33EA-4AC6-95BB-79BD7124D93C}" dt="2024-01-08T17:56:17.427" v="1135" actId="1076"/>
          <ac:spMkLst>
            <pc:docMk/>
            <pc:sldMk cId="1975081453" sldId="308"/>
            <ac:spMk id="15" creationId="{501D4B77-5F69-D8DE-51A8-683E0901F721}"/>
          </ac:spMkLst>
        </pc:spChg>
        <pc:spChg chg="mod">
          <ac:chgData name="Rafael Nunes Dos Santos Sêco" userId="4986d41d-2209-4bfe-9d09-d43062e56e2d" providerId="ADAL" clId="{91FE4F29-33EA-4AC6-95BB-79BD7124D93C}" dt="2024-01-08T17:56:17.427" v="1135" actId="1076"/>
          <ac:spMkLst>
            <pc:docMk/>
            <pc:sldMk cId="1975081453" sldId="308"/>
            <ac:spMk id="16" creationId="{C4B173F1-C4EC-A539-BB37-CDB9065A354F}"/>
          </ac:spMkLst>
        </pc:spChg>
        <pc:spChg chg="mod">
          <ac:chgData name="Rafael Nunes Dos Santos Sêco" userId="4986d41d-2209-4bfe-9d09-d43062e56e2d" providerId="ADAL" clId="{91FE4F29-33EA-4AC6-95BB-79BD7124D93C}" dt="2024-01-08T17:56:17.427" v="1135" actId="1076"/>
          <ac:spMkLst>
            <pc:docMk/>
            <pc:sldMk cId="1975081453" sldId="308"/>
            <ac:spMk id="17" creationId="{4691500C-0E13-499D-570E-4AE2DA650C81}"/>
          </ac:spMkLst>
        </pc:spChg>
        <pc:spChg chg="mod">
          <ac:chgData name="Rafael Nunes Dos Santos Sêco" userId="4986d41d-2209-4bfe-9d09-d43062e56e2d" providerId="ADAL" clId="{91FE4F29-33EA-4AC6-95BB-79BD7124D93C}" dt="2024-01-08T18:03:02.357" v="1168" actId="114"/>
          <ac:spMkLst>
            <pc:docMk/>
            <pc:sldMk cId="1975081453" sldId="308"/>
            <ac:spMk id="3343" creationId="{00000000-0000-0000-0000-000000000000}"/>
          </ac:spMkLst>
        </pc:spChg>
        <pc:picChg chg="add del mod ord">
          <ac:chgData name="Rafael Nunes Dos Santos Sêco" userId="4986d41d-2209-4bfe-9d09-d43062e56e2d" providerId="ADAL" clId="{91FE4F29-33EA-4AC6-95BB-79BD7124D93C}" dt="2024-01-09T10:48:08.575" v="1517" actId="478"/>
          <ac:picMkLst>
            <pc:docMk/>
            <pc:sldMk cId="1975081453" sldId="308"/>
            <ac:picMk id="3" creationId="{0A0462F5-A9A6-F68D-66DE-61915ECCD343}"/>
          </ac:picMkLst>
        </pc:picChg>
        <pc:picChg chg="del">
          <ac:chgData name="Rafael Nunes Dos Santos Sêco" userId="4986d41d-2209-4bfe-9d09-d43062e56e2d" providerId="ADAL" clId="{91FE4F29-33EA-4AC6-95BB-79BD7124D93C}" dt="2024-01-08T17:47:21.238" v="1089" actId="478"/>
          <ac:picMkLst>
            <pc:docMk/>
            <pc:sldMk cId="1975081453" sldId="308"/>
            <ac:picMk id="13" creationId="{62FC339C-94A4-49D7-E7F2-2862EEEB414B}"/>
          </ac:picMkLst>
        </pc:picChg>
      </pc:sldChg>
      <pc:sldChg chg="addSp delSp modSp add mod ord modAnim">
        <pc:chgData name="Rafael Nunes Dos Santos Sêco" userId="4986d41d-2209-4bfe-9d09-d43062e56e2d" providerId="ADAL" clId="{91FE4F29-33EA-4AC6-95BB-79BD7124D93C}" dt="2024-01-11T17:01:48.461" v="2189"/>
        <pc:sldMkLst>
          <pc:docMk/>
          <pc:sldMk cId="2413394898" sldId="309"/>
        </pc:sldMkLst>
        <pc:spChg chg="add mod">
          <ac:chgData name="Rafael Nunes Dos Santos Sêco" userId="4986d41d-2209-4bfe-9d09-d43062e56e2d" providerId="ADAL" clId="{91FE4F29-33EA-4AC6-95BB-79BD7124D93C}" dt="2024-01-09T14:08:41.243" v="1530" actId="1076"/>
          <ac:spMkLst>
            <pc:docMk/>
            <pc:sldMk cId="2413394898" sldId="309"/>
            <ac:spMk id="2" creationId="{69223B2A-EE43-727B-736B-DCB09C80698A}"/>
          </ac:spMkLst>
        </pc:spChg>
        <pc:spChg chg="add mod">
          <ac:chgData name="Rafael Nunes Dos Santos Sêco" userId="4986d41d-2209-4bfe-9d09-d43062e56e2d" providerId="ADAL" clId="{91FE4F29-33EA-4AC6-95BB-79BD7124D93C}" dt="2024-01-09T14:08:48.744" v="1532" actId="1076"/>
          <ac:spMkLst>
            <pc:docMk/>
            <pc:sldMk cId="2413394898" sldId="309"/>
            <ac:spMk id="5" creationId="{C4653209-EE67-ED28-478E-4A873BA877E4}"/>
          </ac:spMkLst>
        </pc:spChg>
        <pc:spChg chg="add mod">
          <ac:chgData name="Rafael Nunes Dos Santos Sêco" userId="4986d41d-2209-4bfe-9d09-d43062e56e2d" providerId="ADAL" clId="{91FE4F29-33EA-4AC6-95BB-79BD7124D93C}" dt="2024-01-09T14:16:05.441" v="1589" actId="1076"/>
          <ac:spMkLst>
            <pc:docMk/>
            <pc:sldMk cId="2413394898" sldId="309"/>
            <ac:spMk id="8" creationId="{B19CF125-F183-1D8D-95F0-D1DBCC3FBB37}"/>
          </ac:spMkLst>
        </pc:spChg>
        <pc:spChg chg="add mod">
          <ac:chgData name="Rafael Nunes Dos Santos Sêco" userId="4986d41d-2209-4bfe-9d09-d43062e56e2d" providerId="ADAL" clId="{91FE4F29-33EA-4AC6-95BB-79BD7124D93C}" dt="2024-01-09T14:15:41.228" v="1583" actId="20577"/>
          <ac:spMkLst>
            <pc:docMk/>
            <pc:sldMk cId="2413394898" sldId="309"/>
            <ac:spMk id="9" creationId="{D0D5E8E9-D4E9-4B66-F3F4-F098F2E08389}"/>
          </ac:spMkLst>
        </pc:spChg>
        <pc:spChg chg="add mod">
          <ac:chgData name="Rafael Nunes Dos Santos Sêco" userId="4986d41d-2209-4bfe-9d09-d43062e56e2d" providerId="ADAL" clId="{91FE4F29-33EA-4AC6-95BB-79BD7124D93C}" dt="2024-01-09T14:16:36.096" v="1597" actId="122"/>
          <ac:spMkLst>
            <pc:docMk/>
            <pc:sldMk cId="2413394898" sldId="309"/>
            <ac:spMk id="10" creationId="{027FDA55-190F-1336-382D-705AD4340530}"/>
          </ac:spMkLst>
        </pc:spChg>
        <pc:spChg chg="add mod">
          <ac:chgData name="Rafael Nunes Dos Santos Sêco" userId="4986d41d-2209-4bfe-9d09-d43062e56e2d" providerId="ADAL" clId="{91FE4F29-33EA-4AC6-95BB-79BD7124D93C}" dt="2024-01-09T14:17:04.718" v="1601" actId="1076"/>
          <ac:spMkLst>
            <pc:docMk/>
            <pc:sldMk cId="2413394898" sldId="309"/>
            <ac:spMk id="13" creationId="{013CB294-2F10-B797-B88C-C0D71AA4911F}"/>
          </ac:spMkLst>
        </pc:spChg>
        <pc:spChg chg="del">
          <ac:chgData name="Rafael Nunes Dos Santos Sêco" userId="4986d41d-2209-4bfe-9d09-d43062e56e2d" providerId="ADAL" clId="{91FE4F29-33EA-4AC6-95BB-79BD7124D93C}" dt="2024-01-08T18:03:08.286" v="1170" actId="478"/>
          <ac:spMkLst>
            <pc:docMk/>
            <pc:sldMk cId="2413394898" sldId="309"/>
            <ac:spMk id="17" creationId="{4691500C-0E13-499D-570E-4AE2DA650C81}"/>
          </ac:spMkLst>
        </pc:spChg>
        <pc:spChg chg="mod">
          <ac:chgData name="Rafael Nunes Dos Santos Sêco" userId="4986d41d-2209-4bfe-9d09-d43062e56e2d" providerId="ADAL" clId="{91FE4F29-33EA-4AC6-95BB-79BD7124D93C}" dt="2024-01-08T18:02:58.928" v="1167" actId="114"/>
          <ac:spMkLst>
            <pc:docMk/>
            <pc:sldMk cId="2413394898" sldId="309"/>
            <ac:spMk id="3343" creationId="{00000000-0000-0000-0000-000000000000}"/>
          </ac:spMkLst>
        </pc:spChg>
        <pc:picChg chg="add mod">
          <ac:chgData name="Rafael Nunes Dos Santos Sêco" userId="4986d41d-2209-4bfe-9d09-d43062e56e2d" providerId="ADAL" clId="{91FE4F29-33EA-4AC6-95BB-79BD7124D93C}" dt="2024-01-09T14:18:27.934" v="1604" actId="208"/>
          <ac:picMkLst>
            <pc:docMk/>
            <pc:sldMk cId="2413394898" sldId="309"/>
            <ac:picMk id="4" creationId="{76840D42-59A2-CC28-FB30-7084B2B11FC4}"/>
          </ac:picMkLst>
        </pc:picChg>
        <pc:picChg chg="add mod">
          <ac:chgData name="Rafael Nunes Dos Santos Sêco" userId="4986d41d-2209-4bfe-9d09-d43062e56e2d" providerId="ADAL" clId="{91FE4F29-33EA-4AC6-95BB-79BD7124D93C}" dt="2024-01-09T14:18:27.934" v="1604" actId="208"/>
          <ac:picMkLst>
            <pc:docMk/>
            <pc:sldMk cId="2413394898" sldId="309"/>
            <ac:picMk id="7" creationId="{B119DE74-1AA1-90B0-53F7-13EE50A15865}"/>
          </ac:picMkLst>
        </pc:picChg>
        <pc:cxnChg chg="add mod">
          <ac:chgData name="Rafael Nunes Dos Santos Sêco" userId="4986d41d-2209-4bfe-9d09-d43062e56e2d" providerId="ADAL" clId="{91FE4F29-33EA-4AC6-95BB-79BD7124D93C}" dt="2024-01-09T14:16:50.424" v="1599" actId="208"/>
          <ac:cxnSpMkLst>
            <pc:docMk/>
            <pc:sldMk cId="2413394898" sldId="309"/>
            <ac:cxnSpMk id="12" creationId="{D8C218AD-A394-DC05-DFA1-5FD3F82C5EF1}"/>
          </ac:cxnSpMkLst>
        </pc:cxnChg>
        <pc:cxnChg chg="add mod">
          <ac:chgData name="Rafael Nunes Dos Santos Sêco" userId="4986d41d-2209-4bfe-9d09-d43062e56e2d" providerId="ADAL" clId="{91FE4F29-33EA-4AC6-95BB-79BD7124D93C}" dt="2024-01-09T14:17:21.990" v="1603" actId="208"/>
          <ac:cxnSpMkLst>
            <pc:docMk/>
            <pc:sldMk cId="2413394898" sldId="309"/>
            <ac:cxnSpMk id="14" creationId="{D43C56A1-27AA-8DA9-0342-BA579D119CA8}"/>
          </ac:cxnSpMkLst>
        </pc:cxnChg>
      </pc:sldChg>
      <pc:sldChg chg="addSp delSp modSp add del mod delAnim modAnim">
        <pc:chgData name="Rafael Nunes Dos Santos Sêco" userId="4986d41d-2209-4bfe-9d09-d43062e56e2d" providerId="ADAL" clId="{91FE4F29-33EA-4AC6-95BB-79BD7124D93C}" dt="2024-01-09T14:09:41.464" v="1534" actId="47"/>
        <pc:sldMkLst>
          <pc:docMk/>
          <pc:sldMk cId="869115451" sldId="310"/>
        </pc:sldMkLst>
        <pc:spChg chg="del">
          <ac:chgData name="Rafael Nunes Dos Santos Sêco" userId="4986d41d-2209-4bfe-9d09-d43062e56e2d" providerId="ADAL" clId="{91FE4F29-33EA-4AC6-95BB-79BD7124D93C}" dt="2024-01-08T18:03:19.608" v="1173" actId="478"/>
          <ac:spMkLst>
            <pc:docMk/>
            <pc:sldMk cId="869115451" sldId="310"/>
            <ac:spMk id="2" creationId="{69223B2A-EE43-727B-736B-DCB09C80698A}"/>
          </ac:spMkLst>
        </pc:spChg>
        <pc:spChg chg="add mod">
          <ac:chgData name="Rafael Nunes Dos Santos Sêco" userId="4986d41d-2209-4bfe-9d09-d43062e56e2d" providerId="ADAL" clId="{91FE4F29-33EA-4AC6-95BB-79BD7124D93C}" dt="2024-01-08T18:03:43.695" v="1180" actId="1076"/>
          <ac:spMkLst>
            <pc:docMk/>
            <pc:sldMk cId="869115451" sldId="310"/>
            <ac:spMk id="3" creationId="{7DA63006-2BCF-0708-C2F4-44E2A8AC574C}"/>
          </ac:spMkLst>
        </pc:spChg>
      </pc:sldChg>
      <pc:sldChg chg="addSp modSp add mod modAnim">
        <pc:chgData name="Rafael Nunes Dos Santos Sêco" userId="4986d41d-2209-4bfe-9d09-d43062e56e2d" providerId="ADAL" clId="{91FE4F29-33EA-4AC6-95BB-79BD7124D93C}" dt="2024-01-11T17:01:41.229" v="2188"/>
        <pc:sldMkLst>
          <pc:docMk/>
          <pc:sldMk cId="2072198773" sldId="311"/>
        </pc:sldMkLst>
        <pc:spChg chg="add mod">
          <ac:chgData name="Rafael Nunes Dos Santos Sêco" userId="4986d41d-2209-4bfe-9d09-d43062e56e2d" providerId="ADAL" clId="{91FE4F29-33EA-4AC6-95BB-79BD7124D93C}" dt="2024-01-08T18:04:00.546" v="1183" actId="1076"/>
          <ac:spMkLst>
            <pc:docMk/>
            <pc:sldMk cId="2072198773" sldId="311"/>
            <ac:spMk id="2" creationId="{A3974547-F075-2FF0-CDD8-495BADDDD23A}"/>
          </ac:spMkLst>
        </pc:spChg>
        <pc:spChg chg="add mod">
          <ac:chgData name="Rafael Nunes Dos Santos Sêco" userId="4986d41d-2209-4bfe-9d09-d43062e56e2d" providerId="ADAL" clId="{91FE4F29-33EA-4AC6-95BB-79BD7124D93C}" dt="2024-01-09T14:11:50.451" v="1546" actId="1076"/>
          <ac:spMkLst>
            <pc:docMk/>
            <pc:sldMk cId="2072198773" sldId="311"/>
            <ac:spMk id="5" creationId="{3E01D869-3062-F5F6-1337-6E7C730D14B3}"/>
          </ac:spMkLst>
        </pc:spChg>
        <pc:spChg chg="add mod">
          <ac:chgData name="Rafael Nunes Dos Santos Sêco" userId="4986d41d-2209-4bfe-9d09-d43062e56e2d" providerId="ADAL" clId="{91FE4F29-33EA-4AC6-95BB-79BD7124D93C}" dt="2024-01-09T14:19:58.805" v="1612" actId="20577"/>
          <ac:spMkLst>
            <pc:docMk/>
            <pc:sldMk cId="2072198773" sldId="311"/>
            <ac:spMk id="8" creationId="{5316BB93-6E17-7F08-9902-AB2CA639842B}"/>
          </ac:spMkLst>
        </pc:spChg>
        <pc:spChg chg="add mod">
          <ac:chgData name="Rafael Nunes Dos Santos Sêco" userId="4986d41d-2209-4bfe-9d09-d43062e56e2d" providerId="ADAL" clId="{91FE4F29-33EA-4AC6-95BB-79BD7124D93C}" dt="2024-01-09T14:35:44.930" v="2055" actId="20577"/>
          <ac:spMkLst>
            <pc:docMk/>
            <pc:sldMk cId="2072198773" sldId="311"/>
            <ac:spMk id="9" creationId="{F89873F8-4BEB-154C-C286-5983ED846D67}"/>
          </ac:spMkLst>
        </pc:spChg>
        <pc:spChg chg="add mod">
          <ac:chgData name="Rafael Nunes Dos Santos Sêco" userId="4986d41d-2209-4bfe-9d09-d43062e56e2d" providerId="ADAL" clId="{91FE4F29-33EA-4AC6-95BB-79BD7124D93C}" dt="2024-01-09T14:20:20.840" v="1633" actId="114"/>
          <ac:spMkLst>
            <pc:docMk/>
            <pc:sldMk cId="2072198773" sldId="311"/>
            <ac:spMk id="10" creationId="{0A297A73-3B27-6C50-3A6E-F5ECAD13186A}"/>
          </ac:spMkLst>
        </pc:spChg>
        <pc:spChg chg="add mod">
          <ac:chgData name="Rafael Nunes Dos Santos Sêco" userId="4986d41d-2209-4bfe-9d09-d43062e56e2d" providerId="ADAL" clId="{91FE4F29-33EA-4AC6-95BB-79BD7124D93C}" dt="2024-01-09T14:18:50.784" v="1607" actId="1076"/>
          <ac:spMkLst>
            <pc:docMk/>
            <pc:sldMk cId="2072198773" sldId="311"/>
            <ac:spMk id="11" creationId="{9DE3A30C-A914-0D7D-E2C1-BE57A6931976}"/>
          </ac:spMkLst>
        </pc:spChg>
        <pc:picChg chg="add mod">
          <ac:chgData name="Rafael Nunes Dos Santos Sêco" userId="4986d41d-2209-4bfe-9d09-d43062e56e2d" providerId="ADAL" clId="{91FE4F29-33EA-4AC6-95BB-79BD7124D93C}" dt="2024-01-09T14:18:35.722" v="1605" actId="208"/>
          <ac:picMkLst>
            <pc:docMk/>
            <pc:sldMk cId="2072198773" sldId="311"/>
            <ac:picMk id="4" creationId="{0ACA2220-C230-CB3C-5393-FB62317D554F}"/>
          </ac:picMkLst>
        </pc:picChg>
        <pc:picChg chg="add mod">
          <ac:chgData name="Rafael Nunes Dos Santos Sêco" userId="4986d41d-2209-4bfe-9d09-d43062e56e2d" providerId="ADAL" clId="{91FE4F29-33EA-4AC6-95BB-79BD7124D93C}" dt="2024-01-09T14:18:35.722" v="1605" actId="208"/>
          <ac:picMkLst>
            <pc:docMk/>
            <pc:sldMk cId="2072198773" sldId="311"/>
            <ac:picMk id="7" creationId="{FEE96603-4691-71CE-9FAF-0A32249F470D}"/>
          </ac:picMkLst>
        </pc:picChg>
        <pc:cxnChg chg="add mod">
          <ac:chgData name="Rafael Nunes Dos Santos Sêco" userId="4986d41d-2209-4bfe-9d09-d43062e56e2d" providerId="ADAL" clId="{91FE4F29-33EA-4AC6-95BB-79BD7124D93C}" dt="2024-01-09T14:20:37.956" v="1635" actId="1076"/>
          <ac:cxnSpMkLst>
            <pc:docMk/>
            <pc:sldMk cId="2072198773" sldId="311"/>
            <ac:cxnSpMk id="12" creationId="{D3FFBFF2-9EE2-D802-0C15-C785184F3A99}"/>
          </ac:cxnSpMkLst>
        </pc:cxnChg>
      </pc:sldChg>
      <pc:sldChg chg="addSp modSp add del mod modAnim">
        <pc:chgData name="Rafael Nunes Dos Santos Sêco" userId="4986d41d-2209-4bfe-9d09-d43062e56e2d" providerId="ADAL" clId="{91FE4F29-33EA-4AC6-95BB-79BD7124D93C}" dt="2024-01-09T14:12:09.622" v="1547" actId="47"/>
        <pc:sldMkLst>
          <pc:docMk/>
          <pc:sldMk cId="4230034099" sldId="312"/>
        </pc:sldMkLst>
        <pc:spChg chg="add mod">
          <ac:chgData name="Rafael Nunes Dos Santos Sêco" userId="4986d41d-2209-4bfe-9d09-d43062e56e2d" providerId="ADAL" clId="{91FE4F29-33EA-4AC6-95BB-79BD7124D93C}" dt="2024-01-08T18:04:23.540" v="1186" actId="14100"/>
          <ac:spMkLst>
            <pc:docMk/>
            <pc:sldMk cId="4230034099" sldId="312"/>
            <ac:spMk id="2" creationId="{97568CBA-DCBF-AFA8-304C-7CFF65DEAEFA}"/>
          </ac:spMkLst>
        </pc:spChg>
      </pc:sldChg>
      <pc:sldChg chg="addSp modSp add mod modAnim">
        <pc:chgData name="Rafael Nunes Dos Santos Sêco" userId="4986d41d-2209-4bfe-9d09-d43062e56e2d" providerId="ADAL" clId="{91FE4F29-33EA-4AC6-95BB-79BD7124D93C}" dt="2024-01-09T14:23:36.117" v="1647" actId="20577"/>
        <pc:sldMkLst>
          <pc:docMk/>
          <pc:sldMk cId="3746729834" sldId="313"/>
        </pc:sldMkLst>
        <pc:spChg chg="add mod">
          <ac:chgData name="Rafael Nunes Dos Santos Sêco" userId="4986d41d-2209-4bfe-9d09-d43062e56e2d" providerId="ADAL" clId="{91FE4F29-33EA-4AC6-95BB-79BD7124D93C}" dt="2024-01-08T18:04:39.350" v="1188" actId="1076"/>
          <ac:spMkLst>
            <pc:docMk/>
            <pc:sldMk cId="3746729834" sldId="313"/>
            <ac:spMk id="2" creationId="{3734823A-F5FC-6FE9-7E0D-33E601EFF862}"/>
          </ac:spMkLst>
        </pc:spChg>
        <pc:spChg chg="add mod">
          <ac:chgData name="Rafael Nunes Dos Santos Sêco" userId="4986d41d-2209-4bfe-9d09-d43062e56e2d" providerId="ADAL" clId="{91FE4F29-33EA-4AC6-95BB-79BD7124D93C}" dt="2024-01-09T14:13:11.191" v="1558" actId="1076"/>
          <ac:spMkLst>
            <pc:docMk/>
            <pc:sldMk cId="3746729834" sldId="313"/>
            <ac:spMk id="5" creationId="{A0D4EFC2-AFD3-5625-0C07-E39CC296D08B}"/>
          </ac:spMkLst>
        </pc:spChg>
        <pc:spChg chg="add mod">
          <ac:chgData name="Rafael Nunes Dos Santos Sêco" userId="4986d41d-2209-4bfe-9d09-d43062e56e2d" providerId="ADAL" clId="{91FE4F29-33EA-4AC6-95BB-79BD7124D93C}" dt="2024-01-09T14:23:18.107" v="1641" actId="20577"/>
          <ac:spMkLst>
            <pc:docMk/>
            <pc:sldMk cId="3746729834" sldId="313"/>
            <ac:spMk id="10" creationId="{30D986E3-7501-091C-ADDA-4973FCEEBEB2}"/>
          </ac:spMkLst>
        </pc:spChg>
        <pc:spChg chg="add mod">
          <ac:chgData name="Rafael Nunes Dos Santos Sêco" userId="4986d41d-2209-4bfe-9d09-d43062e56e2d" providerId="ADAL" clId="{91FE4F29-33EA-4AC6-95BB-79BD7124D93C}" dt="2024-01-09T14:23:36.117" v="1647" actId="20577"/>
          <ac:spMkLst>
            <pc:docMk/>
            <pc:sldMk cId="3746729834" sldId="313"/>
            <ac:spMk id="11" creationId="{33337DDA-21BB-E8B7-54F0-B6BE2EF03B3C}"/>
          </ac:spMkLst>
        </pc:spChg>
        <pc:picChg chg="add mod">
          <ac:chgData name="Rafael Nunes Dos Santos Sêco" userId="4986d41d-2209-4bfe-9d09-d43062e56e2d" providerId="ADAL" clId="{91FE4F29-33EA-4AC6-95BB-79BD7124D93C}" dt="2024-01-09T14:22:51.383" v="1636" actId="1076"/>
          <ac:picMkLst>
            <pc:docMk/>
            <pc:sldMk cId="3746729834" sldId="313"/>
            <ac:picMk id="4" creationId="{0D30D2EB-205A-8D26-04B8-CC30521CFB32}"/>
          </ac:picMkLst>
        </pc:picChg>
        <pc:picChg chg="add mod">
          <ac:chgData name="Rafael Nunes Dos Santos Sêco" userId="4986d41d-2209-4bfe-9d09-d43062e56e2d" providerId="ADAL" clId="{91FE4F29-33EA-4AC6-95BB-79BD7124D93C}" dt="2024-01-09T14:22:55.500" v="1638" actId="1076"/>
          <ac:picMkLst>
            <pc:docMk/>
            <pc:sldMk cId="3746729834" sldId="313"/>
            <ac:picMk id="7" creationId="{4202296E-A955-5610-4D5F-DAE64C70437A}"/>
          </ac:picMkLst>
        </pc:picChg>
        <pc:picChg chg="add mod">
          <ac:chgData name="Rafael Nunes Dos Santos Sêco" userId="4986d41d-2209-4bfe-9d09-d43062e56e2d" providerId="ADAL" clId="{91FE4F29-33EA-4AC6-95BB-79BD7124D93C}" dt="2024-01-09T14:13:43.884" v="1565" actId="208"/>
          <ac:picMkLst>
            <pc:docMk/>
            <pc:sldMk cId="3746729834" sldId="313"/>
            <ac:picMk id="9" creationId="{296EF258-A1A0-71E3-6D21-3BA86187C049}"/>
          </ac:picMkLst>
        </pc:picChg>
      </pc:sldChg>
      <pc:sldChg chg="addSp modSp add del mod modAnim">
        <pc:chgData name="Rafael Nunes Dos Santos Sêco" userId="4986d41d-2209-4bfe-9d09-d43062e56e2d" providerId="ADAL" clId="{91FE4F29-33EA-4AC6-95BB-79BD7124D93C}" dt="2024-01-09T14:13:49.898" v="1566" actId="47"/>
        <pc:sldMkLst>
          <pc:docMk/>
          <pc:sldMk cId="1193207093" sldId="314"/>
        </pc:sldMkLst>
        <pc:spChg chg="add mod">
          <ac:chgData name="Rafael Nunes Dos Santos Sêco" userId="4986d41d-2209-4bfe-9d09-d43062e56e2d" providerId="ADAL" clId="{91FE4F29-33EA-4AC6-95BB-79BD7124D93C}" dt="2024-01-08T18:04:56.622" v="1190" actId="1076"/>
          <ac:spMkLst>
            <pc:docMk/>
            <pc:sldMk cId="1193207093" sldId="314"/>
            <ac:spMk id="2" creationId="{154F05F6-96D3-8827-D1DA-102FFE65A684}"/>
          </ac:spMkLst>
        </pc:spChg>
      </pc:sldChg>
      <pc:sldChg chg="addSp modSp add mod modAnim">
        <pc:chgData name="Rafael Nunes Dos Santos Sêco" userId="4986d41d-2209-4bfe-9d09-d43062e56e2d" providerId="ADAL" clId="{91FE4F29-33EA-4AC6-95BB-79BD7124D93C}" dt="2024-01-09T14:24:57" v="1685" actId="20577"/>
        <pc:sldMkLst>
          <pc:docMk/>
          <pc:sldMk cId="3674596553" sldId="315"/>
        </pc:sldMkLst>
        <pc:spChg chg="add mod">
          <ac:chgData name="Rafael Nunes Dos Santos Sêco" userId="4986d41d-2209-4bfe-9d09-d43062e56e2d" providerId="ADAL" clId="{91FE4F29-33EA-4AC6-95BB-79BD7124D93C}" dt="2024-01-08T18:05:30.934" v="1192" actId="1076"/>
          <ac:spMkLst>
            <pc:docMk/>
            <pc:sldMk cId="3674596553" sldId="315"/>
            <ac:spMk id="2" creationId="{0AFB7569-440D-E185-986A-1AC0F83172E4}"/>
          </ac:spMkLst>
        </pc:spChg>
        <pc:spChg chg="add mod">
          <ac:chgData name="Rafael Nunes Dos Santos Sêco" userId="4986d41d-2209-4bfe-9d09-d43062e56e2d" providerId="ADAL" clId="{91FE4F29-33EA-4AC6-95BB-79BD7124D93C}" dt="2024-01-09T14:24:57" v="1685" actId="20577"/>
          <ac:spMkLst>
            <pc:docMk/>
            <pc:sldMk cId="3674596553" sldId="315"/>
            <ac:spMk id="5" creationId="{D52C48EB-A5BD-0A90-6470-0158D4726D56}"/>
          </ac:spMkLst>
        </pc:spChg>
        <pc:picChg chg="add mod modCrop">
          <ac:chgData name="Rafael Nunes Dos Santos Sêco" userId="4986d41d-2209-4bfe-9d09-d43062e56e2d" providerId="ADAL" clId="{91FE4F29-33EA-4AC6-95BB-79BD7124D93C}" dt="2024-01-09T14:14:46.846" v="1575" actId="1076"/>
          <ac:picMkLst>
            <pc:docMk/>
            <pc:sldMk cId="3674596553" sldId="315"/>
            <ac:picMk id="4" creationId="{45029424-99F1-67C1-776D-5CA551F111FA}"/>
          </ac:picMkLst>
        </pc:picChg>
      </pc:sldChg>
      <pc:sldChg chg="addSp delSp modSp add mod delAnim">
        <pc:chgData name="Rafael Nunes Dos Santos Sêco" userId="4986d41d-2209-4bfe-9d09-d43062e56e2d" providerId="ADAL" clId="{91FE4F29-33EA-4AC6-95BB-79BD7124D93C}" dt="2024-01-09T14:41:13.946" v="2177" actId="113"/>
        <pc:sldMkLst>
          <pc:docMk/>
          <pc:sldMk cId="3987699322" sldId="316"/>
        </pc:sldMkLst>
        <pc:spChg chg="del">
          <ac:chgData name="Rafael Nunes Dos Santos Sêco" userId="4986d41d-2209-4bfe-9d09-d43062e56e2d" providerId="ADAL" clId="{91FE4F29-33EA-4AC6-95BB-79BD7124D93C}" dt="2024-01-08T18:12:51.474" v="1194" actId="478"/>
          <ac:spMkLst>
            <pc:docMk/>
            <pc:sldMk cId="3987699322" sldId="316"/>
            <ac:spMk id="2" creationId="{0AFB7569-440D-E185-986A-1AC0F83172E4}"/>
          </ac:spMkLst>
        </pc:spChg>
        <pc:spChg chg="add mod">
          <ac:chgData name="Rafael Nunes Dos Santos Sêco" userId="4986d41d-2209-4bfe-9d09-d43062e56e2d" providerId="ADAL" clId="{91FE4F29-33EA-4AC6-95BB-79BD7124D93C}" dt="2024-01-09T14:34:40.267" v="2038" actId="114"/>
          <ac:spMkLst>
            <pc:docMk/>
            <pc:sldMk cId="3987699322" sldId="316"/>
            <ac:spMk id="3" creationId="{CA9C6D0B-3E88-D5A1-9CE4-692486A6B997}"/>
          </ac:spMkLst>
        </pc:spChg>
        <pc:spChg chg="mod">
          <ac:chgData name="Rafael Nunes Dos Santos Sêco" userId="4986d41d-2209-4bfe-9d09-d43062e56e2d" providerId="ADAL" clId="{91FE4F29-33EA-4AC6-95BB-79BD7124D93C}" dt="2024-01-08T18:13:41.647" v="1196"/>
          <ac:spMkLst>
            <pc:docMk/>
            <pc:sldMk cId="3987699322" sldId="316"/>
            <ac:spMk id="3343" creationId="{00000000-0000-0000-0000-000000000000}"/>
          </ac:spMkLst>
        </pc:spChg>
        <pc:graphicFrameChg chg="add mod modGraphic">
          <ac:chgData name="Rafael Nunes Dos Santos Sêco" userId="4986d41d-2209-4bfe-9d09-d43062e56e2d" providerId="ADAL" clId="{91FE4F29-33EA-4AC6-95BB-79BD7124D93C}" dt="2024-01-09T14:41:13.946" v="2177" actId="113"/>
          <ac:graphicFrameMkLst>
            <pc:docMk/>
            <pc:sldMk cId="3987699322" sldId="316"/>
            <ac:graphicFrameMk id="4" creationId="{8AC34E0E-8D48-F92A-DB0F-696B6C5343D9}"/>
          </ac:graphicFrameMkLst>
        </pc:graphicFrameChg>
        <pc:graphicFrameChg chg="add del mod">
          <ac:chgData name="Rafael Nunes Dos Santos Sêco" userId="4986d41d-2209-4bfe-9d09-d43062e56e2d" providerId="ADAL" clId="{91FE4F29-33EA-4AC6-95BB-79BD7124D93C}" dt="2024-01-09T14:32:46.462" v="1993" actId="478"/>
          <ac:graphicFrameMkLst>
            <pc:docMk/>
            <pc:sldMk cId="3987699322" sldId="316"/>
            <ac:graphicFrameMk id="5" creationId="{453CCA00-A03D-54D3-E4F6-DB4091C349C3}"/>
          </ac:graphicFrameMkLst>
        </pc:graphicFrameChg>
        <pc:cxnChg chg="add del mod">
          <ac:chgData name="Rafael Nunes Dos Santos Sêco" userId="4986d41d-2209-4bfe-9d09-d43062e56e2d" providerId="ADAL" clId="{91FE4F29-33EA-4AC6-95BB-79BD7124D93C}" dt="2024-01-09T14:41:05.987" v="2175" actId="478"/>
          <ac:cxnSpMkLst>
            <pc:docMk/>
            <pc:sldMk cId="3987699322" sldId="316"/>
            <ac:cxnSpMk id="6" creationId="{76257759-E382-4ABB-9E2E-29DA6CBC03AD}"/>
          </ac:cxnSpMkLst>
        </pc:cxnChg>
      </pc:sldChg>
      <pc:sldChg chg="addSp modSp add mod">
        <pc:chgData name="Rafael Nunes Dos Santos Sêco" userId="4986d41d-2209-4bfe-9d09-d43062e56e2d" providerId="ADAL" clId="{91FE4F29-33EA-4AC6-95BB-79BD7124D93C}" dt="2024-01-09T14:41:44.453" v="2183" actId="113"/>
        <pc:sldMkLst>
          <pc:docMk/>
          <pc:sldMk cId="211353317" sldId="317"/>
        </pc:sldMkLst>
        <pc:spChg chg="add mod">
          <ac:chgData name="Rafael Nunes Dos Santos Sêco" userId="4986d41d-2209-4bfe-9d09-d43062e56e2d" providerId="ADAL" clId="{91FE4F29-33EA-4AC6-95BB-79BD7124D93C}" dt="2024-01-09T14:37:54.012" v="2105" actId="20577"/>
          <ac:spMkLst>
            <pc:docMk/>
            <pc:sldMk cId="211353317" sldId="317"/>
            <ac:spMk id="2" creationId="{CC6BCFD0-F2C5-A815-16D2-CAC173AF8543}"/>
          </ac:spMkLst>
        </pc:spChg>
        <pc:spChg chg="mod">
          <ac:chgData name="Rafael Nunes Dos Santos Sêco" userId="4986d41d-2209-4bfe-9d09-d43062e56e2d" providerId="ADAL" clId="{91FE4F29-33EA-4AC6-95BB-79BD7124D93C}" dt="2024-01-08T18:14:06.574" v="1201" actId="114"/>
          <ac:spMkLst>
            <pc:docMk/>
            <pc:sldMk cId="211353317" sldId="317"/>
            <ac:spMk id="3343" creationId="{00000000-0000-0000-0000-000000000000}"/>
          </ac:spMkLst>
        </pc:spChg>
        <pc:graphicFrameChg chg="add mod modGraphic">
          <ac:chgData name="Rafael Nunes Dos Santos Sêco" userId="4986d41d-2209-4bfe-9d09-d43062e56e2d" providerId="ADAL" clId="{91FE4F29-33EA-4AC6-95BB-79BD7124D93C}" dt="2024-01-09T14:41:44.453" v="2183" actId="113"/>
          <ac:graphicFrameMkLst>
            <pc:docMk/>
            <pc:sldMk cId="211353317" sldId="317"/>
            <ac:graphicFrameMk id="3" creationId="{BAC35069-DC55-ED23-5303-E075671BB3F9}"/>
          </ac:graphicFrameMkLst>
        </pc:graphicFrameChg>
      </pc:sldChg>
      <pc:sldChg chg="modSp add mod ord">
        <pc:chgData name="Rafael Nunes Dos Santos Sêco" userId="4986d41d-2209-4bfe-9d09-d43062e56e2d" providerId="ADAL" clId="{91FE4F29-33EA-4AC6-95BB-79BD7124D93C}" dt="2024-01-08T18:19:29.069" v="1215" actId="20577"/>
        <pc:sldMkLst>
          <pc:docMk/>
          <pc:sldMk cId="3753562284" sldId="318"/>
        </pc:sldMkLst>
        <pc:spChg chg="mod">
          <ac:chgData name="Rafael Nunes Dos Santos Sêco" userId="4986d41d-2209-4bfe-9d09-d43062e56e2d" providerId="ADAL" clId="{91FE4F29-33EA-4AC6-95BB-79BD7124D93C}" dt="2024-01-08T18:19:22.422" v="1213" actId="20577"/>
          <ac:spMkLst>
            <pc:docMk/>
            <pc:sldMk cId="3753562284" sldId="318"/>
            <ac:spMk id="3258" creationId="{00000000-0000-0000-0000-000000000000}"/>
          </ac:spMkLst>
        </pc:spChg>
        <pc:spChg chg="mod">
          <ac:chgData name="Rafael Nunes Dos Santos Sêco" userId="4986d41d-2209-4bfe-9d09-d43062e56e2d" providerId="ADAL" clId="{91FE4F29-33EA-4AC6-95BB-79BD7124D93C}" dt="2024-01-08T18:19:29.069" v="1215" actId="20577"/>
          <ac:spMkLst>
            <pc:docMk/>
            <pc:sldMk cId="3753562284" sldId="318"/>
            <ac:spMk id="3259" creationId="{00000000-0000-0000-0000-000000000000}"/>
          </ac:spMkLst>
        </pc:spChg>
      </pc:sldChg>
      <pc:sldChg chg="modSp add mod">
        <pc:chgData name="Rafael Nunes Dos Santos Sêco" userId="4986d41d-2209-4bfe-9d09-d43062e56e2d" providerId="ADAL" clId="{91FE4F29-33EA-4AC6-95BB-79BD7124D93C}" dt="2024-01-08T18:19:52.043" v="1227" actId="20577"/>
        <pc:sldMkLst>
          <pc:docMk/>
          <pc:sldMk cId="4038534628" sldId="319"/>
        </pc:sldMkLst>
        <pc:spChg chg="mod">
          <ac:chgData name="Rafael Nunes Dos Santos Sêco" userId="4986d41d-2209-4bfe-9d09-d43062e56e2d" providerId="ADAL" clId="{91FE4F29-33EA-4AC6-95BB-79BD7124D93C}" dt="2024-01-08T18:19:45.807" v="1225" actId="20577"/>
          <ac:spMkLst>
            <pc:docMk/>
            <pc:sldMk cId="4038534628" sldId="319"/>
            <ac:spMk id="3258" creationId="{00000000-0000-0000-0000-000000000000}"/>
          </ac:spMkLst>
        </pc:spChg>
        <pc:spChg chg="mod">
          <ac:chgData name="Rafael Nunes Dos Santos Sêco" userId="4986d41d-2209-4bfe-9d09-d43062e56e2d" providerId="ADAL" clId="{91FE4F29-33EA-4AC6-95BB-79BD7124D93C}" dt="2024-01-08T18:19:52.043" v="1227" actId="20577"/>
          <ac:spMkLst>
            <pc:docMk/>
            <pc:sldMk cId="4038534628" sldId="319"/>
            <ac:spMk id="3259" creationId="{00000000-0000-0000-0000-000000000000}"/>
          </ac:spMkLst>
        </pc:spChg>
      </pc:sldChg>
      <pc:sldChg chg="add del ord">
        <pc:chgData name="Rafael Nunes Dos Santos Sêco" userId="4986d41d-2209-4bfe-9d09-d43062e56e2d" providerId="ADAL" clId="{91FE4F29-33EA-4AC6-95BB-79BD7124D93C}" dt="2024-01-11T19:51:44.146" v="2190" actId="47"/>
        <pc:sldMkLst>
          <pc:docMk/>
          <pc:sldMk cId="1132726674" sldId="320"/>
        </pc:sldMkLst>
      </pc:sldChg>
      <pc:sldMasterChg chg="delSldLayout">
        <pc:chgData name="Rafael Nunes Dos Santos Sêco" userId="4986d41d-2209-4bfe-9d09-d43062e56e2d" providerId="ADAL" clId="{91FE4F29-33EA-4AC6-95BB-79BD7124D93C}" dt="2024-01-09T14:39:29.077" v="2146" actId="47"/>
        <pc:sldMasterMkLst>
          <pc:docMk/>
          <pc:sldMasterMk cId="0" sldId="2147483672"/>
        </pc:sldMasterMkLst>
        <pc:sldLayoutChg chg="del">
          <pc:chgData name="Rafael Nunes Dos Santos Sêco" userId="4986d41d-2209-4bfe-9d09-d43062e56e2d" providerId="ADAL" clId="{91FE4F29-33EA-4AC6-95BB-79BD7124D93C}" dt="2024-01-08T13:30:51.218" v="112" actId="47"/>
          <pc:sldLayoutMkLst>
            <pc:docMk/>
            <pc:sldMasterMk cId="0" sldId="2147483672"/>
            <pc:sldLayoutMk cId="0" sldId="2147483650"/>
          </pc:sldLayoutMkLst>
        </pc:sldLayoutChg>
        <pc:sldLayoutChg chg="del">
          <pc:chgData name="Rafael Nunes Dos Santos Sêco" userId="4986d41d-2209-4bfe-9d09-d43062e56e2d" providerId="ADAL" clId="{91FE4F29-33EA-4AC6-95BB-79BD7124D93C}" dt="2024-01-09T14:39:28.871" v="2145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Rafael Nunes Dos Santos Sêco" userId="4986d41d-2209-4bfe-9d09-d43062e56e2d" providerId="ADAL" clId="{91FE4F29-33EA-4AC6-95BB-79BD7124D93C}" dt="2024-01-09T14:39:26.713" v="2135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Rafael Nunes Dos Santos Sêco" userId="4986d41d-2209-4bfe-9d09-d43062e56e2d" providerId="ADAL" clId="{91FE4F29-33EA-4AC6-95BB-79BD7124D93C}" dt="2024-01-09T14:39:28.497" v="2143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Rafael Nunes Dos Santos Sêco" userId="4986d41d-2209-4bfe-9d09-d43062e56e2d" providerId="ADAL" clId="{91FE4F29-33EA-4AC6-95BB-79BD7124D93C}" dt="2024-01-09T14:39:29.077" v="2146" actId="47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Rafael Nunes Dos Santos Sêco" userId="4986d41d-2209-4bfe-9d09-d43062e56e2d" providerId="ADAL" clId="{91FE4F29-33EA-4AC6-95BB-79BD7124D93C}" dt="2024-01-09T14:39:28.024" v="2141" actId="47"/>
          <pc:sldLayoutMkLst>
            <pc:docMk/>
            <pc:sldMasterMk cId="0" sldId="2147483672"/>
            <pc:sldLayoutMk cId="0" sldId="2147483662"/>
          </pc:sldLayoutMkLst>
        </pc:sldLayoutChg>
        <pc:sldLayoutChg chg="del">
          <pc:chgData name="Rafael Nunes Dos Santos Sêco" userId="4986d41d-2209-4bfe-9d09-d43062e56e2d" providerId="ADAL" clId="{91FE4F29-33EA-4AC6-95BB-79BD7124D93C}" dt="2024-01-09T14:39:26.454" v="2134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Rafael Nunes Dos Santos Sêco" userId="4986d41d-2209-4bfe-9d09-d43062e56e2d" providerId="ADAL" clId="{91FE4F29-33EA-4AC6-95BB-79BD7124D93C}" dt="2024-01-09T14:39:25.270" v="2131" actId="47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Rafael Nunes Dos Santos Sêco" userId="4986d41d-2209-4bfe-9d09-d43062e56e2d" providerId="ADAL" clId="{91FE4F29-33EA-4AC6-95BB-79BD7124D93C}" dt="2024-01-09T14:39:25.793" v="2132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Rafael Nunes Dos Santos Sêco" userId="4986d41d-2209-4bfe-9d09-d43062e56e2d" providerId="ADAL" clId="{91FE4F29-33EA-4AC6-95BB-79BD7124D93C}" dt="2024-01-09T14:39:26.233" v="2133" actId="47"/>
          <pc:sldLayoutMkLst>
            <pc:docMk/>
            <pc:sldMasterMk cId="0" sldId="2147483672"/>
            <pc:sldLayoutMk cId="0" sldId="2147483666"/>
          </pc:sldLayoutMkLst>
        </pc:sldLayoutChg>
      </pc:sldMasterChg>
      <pc:sldMasterChg chg="del delSldLayout">
        <pc:chgData name="Rafael Nunes Dos Santos Sêco" userId="4986d41d-2209-4bfe-9d09-d43062e56e2d" providerId="ADAL" clId="{91FE4F29-33EA-4AC6-95BB-79BD7124D93C}" dt="2024-01-09T14:39:35.689" v="2164" actId="47"/>
        <pc:sldMasterMkLst>
          <pc:docMk/>
          <pc:sldMasterMk cId="0" sldId="2147483673"/>
        </pc:sldMasterMkLst>
        <pc:sldLayoutChg chg="del">
          <pc:chgData name="Rafael Nunes Dos Santos Sêco" userId="4986d41d-2209-4bfe-9d09-d43062e56e2d" providerId="ADAL" clId="{91FE4F29-33EA-4AC6-95BB-79BD7124D93C}" dt="2024-01-09T14:39:35.689" v="2164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Rafael Nunes Dos Santos Sêco" userId="4986d41d-2209-4bfe-9d09-d43062e56e2d" providerId="ADAL" clId="{91FE4F29-33EA-4AC6-95BB-79BD7124D93C}" dt="2024-01-09T14:39:35.250" v="2163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  <pc:docChgLst>
    <pc:chgData name="Rafael Nunes Dos Santos Sêco" userId="4986d41d-2209-4bfe-9d09-d43062e56e2d" providerId="ADAL" clId="{71C4A860-81E4-4A22-8C8E-B7277475F837}"/>
    <pc:docChg chg="custSel delSld modSld">
      <pc:chgData name="Rafael Nunes Dos Santos Sêco" userId="4986d41d-2209-4bfe-9d09-d43062e56e2d" providerId="ADAL" clId="{71C4A860-81E4-4A22-8C8E-B7277475F837}" dt="2024-02-07T19:01:25.937" v="1264" actId="20577"/>
      <pc:docMkLst>
        <pc:docMk/>
      </pc:docMkLst>
      <pc:sldChg chg="addSp delSp modSp mod">
        <pc:chgData name="Rafael Nunes Dos Santos Sêco" userId="4986d41d-2209-4bfe-9d09-d43062e56e2d" providerId="ADAL" clId="{71C4A860-81E4-4A22-8C8E-B7277475F837}" dt="2024-02-07T18:51:05.717" v="402" actId="1076"/>
        <pc:sldMkLst>
          <pc:docMk/>
          <pc:sldMk cId="0" sldId="256"/>
        </pc:sldMkLst>
        <pc:spChg chg="mod">
          <ac:chgData name="Rafael Nunes Dos Santos Sêco" userId="4986d41d-2209-4bfe-9d09-d43062e56e2d" providerId="ADAL" clId="{71C4A860-81E4-4A22-8C8E-B7277475F837}" dt="2024-02-07T18:47:29.478" v="60" actId="20577"/>
          <ac:spMkLst>
            <pc:docMk/>
            <pc:sldMk cId="0" sldId="256"/>
            <ac:spMk id="2" creationId="{34F96850-A540-0A8A-3C82-7943EDE12E4B}"/>
          </ac:spMkLst>
        </pc:spChg>
        <pc:spChg chg="add del mod">
          <ac:chgData name="Rafael Nunes Dos Santos Sêco" userId="4986d41d-2209-4bfe-9d09-d43062e56e2d" providerId="ADAL" clId="{71C4A860-81E4-4A22-8C8E-B7277475F837}" dt="2024-02-07T18:47:37.515" v="62" actId="478"/>
          <ac:spMkLst>
            <pc:docMk/>
            <pc:sldMk cId="0" sldId="256"/>
            <ac:spMk id="4" creationId="{1DDE4968-C5D8-2920-7390-554683F9DC6D}"/>
          </ac:spMkLst>
        </pc:spChg>
        <pc:spChg chg="add mod">
          <ac:chgData name="Rafael Nunes Dos Santos Sêco" userId="4986d41d-2209-4bfe-9d09-d43062e56e2d" providerId="ADAL" clId="{71C4A860-81E4-4A22-8C8E-B7277475F837}" dt="2024-02-07T18:51:05.717" v="402" actId="1076"/>
          <ac:spMkLst>
            <pc:docMk/>
            <pc:sldMk cId="0" sldId="256"/>
            <ac:spMk id="8" creationId="{6231F0B6-9093-2920-A487-FCDE20316DEA}"/>
          </ac:spMkLst>
        </pc:spChg>
        <pc:spChg chg="mod">
          <ac:chgData name="Rafael Nunes Dos Santos Sêco" userId="4986d41d-2209-4bfe-9d09-d43062e56e2d" providerId="ADAL" clId="{71C4A860-81E4-4A22-8C8E-B7277475F837}" dt="2024-02-07T18:47:22.173" v="59" actId="20577"/>
          <ac:spMkLst>
            <pc:docMk/>
            <pc:sldMk cId="0" sldId="256"/>
            <ac:spMk id="3219" creationId="{00000000-0000-0000-0000-000000000000}"/>
          </ac:spMkLst>
        </pc:spChg>
        <pc:spChg chg="del">
          <ac:chgData name="Rafael Nunes Dos Santos Sêco" userId="4986d41d-2209-4bfe-9d09-d43062e56e2d" providerId="ADAL" clId="{71C4A860-81E4-4A22-8C8E-B7277475F837}" dt="2024-02-07T18:47:36.184" v="61" actId="478"/>
          <ac:spMkLst>
            <pc:docMk/>
            <pc:sldMk cId="0" sldId="256"/>
            <ac:spMk id="3220" creationId="{00000000-0000-0000-0000-000000000000}"/>
          </ac:spMkLst>
        </pc:spChg>
      </pc:sldChg>
      <pc:sldChg chg="modSp mod">
        <pc:chgData name="Rafael Nunes Dos Santos Sêco" userId="4986d41d-2209-4bfe-9d09-d43062e56e2d" providerId="ADAL" clId="{71C4A860-81E4-4A22-8C8E-B7277475F837}" dt="2024-02-07T18:48:05.068" v="116" actId="20577"/>
        <pc:sldMkLst>
          <pc:docMk/>
          <pc:sldMk cId="0" sldId="258"/>
        </pc:sldMkLst>
        <pc:spChg chg="mod">
          <ac:chgData name="Rafael Nunes Dos Santos Sêco" userId="4986d41d-2209-4bfe-9d09-d43062e56e2d" providerId="ADAL" clId="{71C4A860-81E4-4A22-8C8E-B7277475F837}" dt="2024-02-07T18:47:46.091" v="70" actId="20577"/>
          <ac:spMkLst>
            <pc:docMk/>
            <pc:sldMk cId="0" sldId="258"/>
            <ac:spMk id="3238" creationId="{00000000-0000-0000-0000-000000000000}"/>
          </ac:spMkLst>
        </pc:spChg>
        <pc:spChg chg="mod">
          <ac:chgData name="Rafael Nunes Dos Santos Sêco" userId="4986d41d-2209-4bfe-9d09-d43062e56e2d" providerId="ADAL" clId="{71C4A860-81E4-4A22-8C8E-B7277475F837}" dt="2024-02-07T18:47:51.017" v="82" actId="20577"/>
          <ac:spMkLst>
            <pc:docMk/>
            <pc:sldMk cId="0" sldId="258"/>
            <ac:spMk id="3245" creationId="{00000000-0000-0000-0000-000000000000}"/>
          </ac:spMkLst>
        </pc:spChg>
        <pc:spChg chg="mod">
          <ac:chgData name="Rafael Nunes Dos Santos Sêco" userId="4986d41d-2209-4bfe-9d09-d43062e56e2d" providerId="ADAL" clId="{71C4A860-81E4-4A22-8C8E-B7277475F837}" dt="2024-02-07T18:47:54.727" v="89" actId="20577"/>
          <ac:spMkLst>
            <pc:docMk/>
            <pc:sldMk cId="0" sldId="258"/>
            <ac:spMk id="3246" creationId="{00000000-0000-0000-0000-000000000000}"/>
          </ac:spMkLst>
        </pc:spChg>
        <pc:spChg chg="mod">
          <ac:chgData name="Rafael Nunes Dos Santos Sêco" userId="4986d41d-2209-4bfe-9d09-d43062e56e2d" providerId="ADAL" clId="{71C4A860-81E4-4A22-8C8E-B7277475F837}" dt="2024-02-07T18:48:05.068" v="116" actId="20577"/>
          <ac:spMkLst>
            <pc:docMk/>
            <pc:sldMk cId="0" sldId="258"/>
            <ac:spMk id="3247" creationId="{00000000-0000-0000-0000-000000000000}"/>
          </ac:spMkLst>
        </pc:spChg>
        <pc:spChg chg="mod">
          <ac:chgData name="Rafael Nunes Dos Santos Sêco" userId="4986d41d-2209-4bfe-9d09-d43062e56e2d" providerId="ADAL" clId="{71C4A860-81E4-4A22-8C8E-B7277475F837}" dt="2024-02-07T18:47:58.220" v="99" actId="20577"/>
          <ac:spMkLst>
            <pc:docMk/>
            <pc:sldMk cId="0" sldId="258"/>
            <ac:spMk id="3248" creationId="{00000000-0000-0000-0000-000000000000}"/>
          </ac:spMkLst>
        </pc:spChg>
        <pc:spChg chg="mod">
          <ac:chgData name="Rafael Nunes Dos Santos Sêco" userId="4986d41d-2209-4bfe-9d09-d43062e56e2d" providerId="ADAL" clId="{71C4A860-81E4-4A22-8C8E-B7277475F837}" dt="2024-02-07T18:48:02.101" v="109" actId="20577"/>
          <ac:spMkLst>
            <pc:docMk/>
            <pc:sldMk cId="0" sldId="258"/>
            <ac:spMk id="3249" creationId="{00000000-0000-0000-0000-000000000000}"/>
          </ac:spMkLst>
        </pc:spChg>
      </pc:sldChg>
      <pc:sldChg chg="modSp mod">
        <pc:chgData name="Rafael Nunes Dos Santos Sêco" userId="4986d41d-2209-4bfe-9d09-d43062e56e2d" providerId="ADAL" clId="{71C4A860-81E4-4A22-8C8E-B7277475F837}" dt="2024-02-07T18:48:10.977" v="128" actId="20577"/>
        <pc:sldMkLst>
          <pc:docMk/>
          <pc:sldMk cId="0" sldId="259"/>
        </pc:sldMkLst>
        <pc:spChg chg="mod">
          <ac:chgData name="Rafael Nunes Dos Santos Sêco" userId="4986d41d-2209-4bfe-9d09-d43062e56e2d" providerId="ADAL" clId="{71C4A860-81E4-4A22-8C8E-B7277475F837}" dt="2024-02-07T18:48:10.977" v="128" actId="20577"/>
          <ac:spMkLst>
            <pc:docMk/>
            <pc:sldMk cId="0" sldId="259"/>
            <ac:spMk id="3258" creationId="{00000000-0000-0000-0000-000000000000}"/>
          </ac:spMkLst>
        </pc:spChg>
      </pc:sldChg>
      <pc:sldChg chg="modSp mod">
        <pc:chgData name="Rafael Nunes Dos Santos Sêco" userId="4986d41d-2209-4bfe-9d09-d43062e56e2d" providerId="ADAL" clId="{71C4A860-81E4-4A22-8C8E-B7277475F837}" dt="2024-02-07T18:49:05.763" v="223" actId="20577"/>
        <pc:sldMkLst>
          <pc:docMk/>
          <pc:sldMk cId="0" sldId="260"/>
        </pc:sldMkLst>
        <pc:spChg chg="mod">
          <ac:chgData name="Rafael Nunes Dos Santos Sêco" userId="4986d41d-2209-4bfe-9d09-d43062e56e2d" providerId="ADAL" clId="{71C4A860-81E4-4A22-8C8E-B7277475F837}" dt="2024-02-07T18:48:16.385" v="140" actId="20577"/>
          <ac:spMkLst>
            <pc:docMk/>
            <pc:sldMk cId="0" sldId="260"/>
            <ac:spMk id="3332" creationId="{00000000-0000-0000-0000-000000000000}"/>
          </ac:spMkLst>
        </pc:spChg>
        <pc:spChg chg="mod">
          <ac:chgData name="Rafael Nunes Dos Santos Sêco" userId="4986d41d-2209-4bfe-9d09-d43062e56e2d" providerId="ADAL" clId="{71C4A860-81E4-4A22-8C8E-B7277475F837}" dt="2024-02-07T18:49:05.763" v="223" actId="20577"/>
          <ac:spMkLst>
            <pc:docMk/>
            <pc:sldMk cId="0" sldId="260"/>
            <ac:spMk id="3333" creationId="{00000000-0000-0000-0000-000000000000}"/>
          </ac:spMkLst>
        </pc:spChg>
      </pc:sldChg>
      <pc:sldChg chg="del">
        <pc:chgData name="Rafael Nunes Dos Santos Sêco" userId="4986d41d-2209-4bfe-9d09-d43062e56e2d" providerId="ADAL" clId="{71C4A860-81E4-4A22-8C8E-B7277475F837}" dt="2024-02-07T18:55:06.864" v="723" actId="47"/>
        <pc:sldMkLst>
          <pc:docMk/>
          <pc:sldMk cId="0" sldId="261"/>
        </pc:sldMkLst>
      </pc:sldChg>
      <pc:sldChg chg="modSp mod">
        <pc:chgData name="Rafael Nunes Dos Santos Sêco" userId="4986d41d-2209-4bfe-9d09-d43062e56e2d" providerId="ADAL" clId="{71C4A860-81E4-4A22-8C8E-B7277475F837}" dt="2024-02-07T19:01:25.937" v="1264" actId="20577"/>
        <pc:sldMkLst>
          <pc:docMk/>
          <pc:sldMk cId="0" sldId="275"/>
        </pc:sldMkLst>
        <pc:spChg chg="mod">
          <ac:chgData name="Rafael Nunes Dos Santos Sêco" userId="4986d41d-2209-4bfe-9d09-d43062e56e2d" providerId="ADAL" clId="{71C4A860-81E4-4A22-8C8E-B7277475F837}" dt="2024-02-07T19:01:25.937" v="1264" actId="20577"/>
          <ac:spMkLst>
            <pc:docMk/>
            <pc:sldMk cId="0" sldId="275"/>
            <ac:spMk id="3581" creationId="{00000000-0000-0000-0000-000000000000}"/>
          </ac:spMkLst>
        </pc:spChg>
      </pc:sldChg>
      <pc:sldChg chg="modSp mod">
        <pc:chgData name="Rafael Nunes Dos Santos Sêco" userId="4986d41d-2209-4bfe-9d09-d43062e56e2d" providerId="ADAL" clId="{71C4A860-81E4-4A22-8C8E-B7277475F837}" dt="2024-02-07T18:49:16.677" v="232" actId="20577"/>
        <pc:sldMkLst>
          <pc:docMk/>
          <pc:sldMk cId="336698578" sldId="297"/>
        </pc:sldMkLst>
        <pc:spChg chg="mod">
          <ac:chgData name="Rafael Nunes Dos Santos Sêco" userId="4986d41d-2209-4bfe-9d09-d43062e56e2d" providerId="ADAL" clId="{71C4A860-81E4-4A22-8C8E-B7277475F837}" dt="2024-02-07T18:49:16.677" v="232" actId="20577"/>
          <ac:spMkLst>
            <pc:docMk/>
            <pc:sldMk cId="336698578" sldId="297"/>
            <ac:spMk id="3258" creationId="{00000000-0000-0000-0000-000000000000}"/>
          </ac:spMkLst>
        </pc:spChg>
      </pc:sldChg>
      <pc:sldChg chg="modSp mod">
        <pc:chgData name="Rafael Nunes Dos Santos Sêco" userId="4986d41d-2209-4bfe-9d09-d43062e56e2d" providerId="ADAL" clId="{71C4A860-81E4-4A22-8C8E-B7277475F837}" dt="2024-02-07T18:50:04.447" v="281" actId="20577"/>
        <pc:sldMkLst>
          <pc:docMk/>
          <pc:sldMk cId="4132292673" sldId="298"/>
        </pc:sldMkLst>
        <pc:spChg chg="mod">
          <ac:chgData name="Rafael Nunes Dos Santos Sêco" userId="4986d41d-2209-4bfe-9d09-d43062e56e2d" providerId="ADAL" clId="{71C4A860-81E4-4A22-8C8E-B7277475F837}" dt="2024-02-07T18:50:04.447" v="281" actId="20577"/>
          <ac:spMkLst>
            <pc:docMk/>
            <pc:sldMk cId="4132292673" sldId="298"/>
            <ac:spMk id="3332" creationId="{00000000-0000-0000-0000-000000000000}"/>
          </ac:spMkLst>
        </pc:spChg>
      </pc:sldChg>
      <pc:sldChg chg="addSp delSp modSp mod">
        <pc:chgData name="Rafael Nunes Dos Santos Sêco" userId="4986d41d-2209-4bfe-9d09-d43062e56e2d" providerId="ADAL" clId="{71C4A860-81E4-4A22-8C8E-B7277475F837}" dt="2024-02-07T18:51:34.870" v="407"/>
        <pc:sldMkLst>
          <pc:docMk/>
          <pc:sldMk cId="1662176338" sldId="299"/>
        </pc:sldMkLst>
        <pc:spChg chg="add del mod">
          <ac:chgData name="Rafael Nunes Dos Santos Sêco" userId="4986d41d-2209-4bfe-9d09-d43062e56e2d" providerId="ADAL" clId="{71C4A860-81E4-4A22-8C8E-B7277475F837}" dt="2024-02-07T18:51:34.392" v="406" actId="478"/>
          <ac:spMkLst>
            <pc:docMk/>
            <pc:sldMk cId="1662176338" sldId="299"/>
            <ac:spMk id="4" creationId="{BF448F64-4D4B-920A-FD4F-E47BBCF28925}"/>
          </ac:spMkLst>
        </pc:spChg>
        <pc:spChg chg="add mod">
          <ac:chgData name="Rafael Nunes Dos Santos Sêco" userId="4986d41d-2209-4bfe-9d09-d43062e56e2d" providerId="ADAL" clId="{71C4A860-81E4-4A22-8C8E-B7277475F837}" dt="2024-02-07T18:51:32.873" v="405"/>
          <ac:spMkLst>
            <pc:docMk/>
            <pc:sldMk cId="1662176338" sldId="299"/>
            <ac:spMk id="6" creationId="{1F67CB90-86A5-6842-26DC-7926BF0002AC}"/>
          </ac:spMkLst>
        </pc:spChg>
        <pc:spChg chg="add mod">
          <ac:chgData name="Rafael Nunes Dos Santos Sêco" userId="4986d41d-2209-4bfe-9d09-d43062e56e2d" providerId="ADAL" clId="{71C4A860-81E4-4A22-8C8E-B7277475F837}" dt="2024-02-07T18:51:34.870" v="407"/>
          <ac:spMkLst>
            <pc:docMk/>
            <pc:sldMk cId="1662176338" sldId="299"/>
            <ac:spMk id="7" creationId="{DD1AEEEC-4D74-8D26-CB80-F9EACFA41C2A}"/>
          </ac:spMkLst>
        </pc:spChg>
        <pc:spChg chg="del">
          <ac:chgData name="Rafael Nunes Dos Santos Sêco" userId="4986d41d-2209-4bfe-9d09-d43062e56e2d" providerId="ADAL" clId="{71C4A860-81E4-4A22-8C8E-B7277475F837}" dt="2024-02-07T18:51:30.842" v="403" actId="478"/>
          <ac:spMkLst>
            <pc:docMk/>
            <pc:sldMk cId="1662176338" sldId="299"/>
            <ac:spMk id="3332" creationId="{00000000-0000-0000-0000-000000000000}"/>
          </ac:spMkLst>
        </pc:spChg>
      </pc:sldChg>
      <pc:sldChg chg="addSp delSp modSp mod">
        <pc:chgData name="Rafael Nunes Dos Santos Sêco" userId="4986d41d-2209-4bfe-9d09-d43062e56e2d" providerId="ADAL" clId="{71C4A860-81E4-4A22-8C8E-B7277475F837}" dt="2024-02-07T18:51:46.764" v="410"/>
        <pc:sldMkLst>
          <pc:docMk/>
          <pc:sldMk cId="2098584660" sldId="300"/>
        </pc:sldMkLst>
        <pc:spChg chg="add del mod">
          <ac:chgData name="Rafael Nunes Dos Santos Sêco" userId="4986d41d-2209-4bfe-9d09-d43062e56e2d" providerId="ADAL" clId="{71C4A860-81E4-4A22-8C8E-B7277475F837}" dt="2024-02-07T18:51:46.087" v="409" actId="478"/>
          <ac:spMkLst>
            <pc:docMk/>
            <pc:sldMk cId="2098584660" sldId="300"/>
            <ac:spMk id="3" creationId="{25618472-91E2-5346-0D8A-AA4996382E41}"/>
          </ac:spMkLst>
        </pc:spChg>
        <pc:spChg chg="add mod">
          <ac:chgData name="Rafael Nunes Dos Santos Sêco" userId="4986d41d-2209-4bfe-9d09-d43062e56e2d" providerId="ADAL" clId="{71C4A860-81E4-4A22-8C8E-B7277475F837}" dt="2024-02-07T18:51:46.764" v="410"/>
          <ac:spMkLst>
            <pc:docMk/>
            <pc:sldMk cId="2098584660" sldId="300"/>
            <ac:spMk id="5" creationId="{7D35ACCE-5384-9E7A-E57B-6C724BD6B723}"/>
          </ac:spMkLst>
        </pc:spChg>
        <pc:spChg chg="del">
          <ac:chgData name="Rafael Nunes Dos Santos Sêco" userId="4986d41d-2209-4bfe-9d09-d43062e56e2d" providerId="ADAL" clId="{71C4A860-81E4-4A22-8C8E-B7277475F837}" dt="2024-02-07T18:51:42.981" v="408" actId="478"/>
          <ac:spMkLst>
            <pc:docMk/>
            <pc:sldMk cId="2098584660" sldId="300"/>
            <ac:spMk id="3332" creationId="{00000000-0000-0000-0000-000000000000}"/>
          </ac:spMkLst>
        </pc:spChg>
      </pc:sldChg>
      <pc:sldChg chg="modSp mod modAnim">
        <pc:chgData name="Rafael Nunes Dos Santos Sêco" userId="4986d41d-2209-4bfe-9d09-d43062e56e2d" providerId="ADAL" clId="{71C4A860-81E4-4A22-8C8E-B7277475F837}" dt="2024-02-07T18:53:59.640" v="682" actId="114"/>
        <pc:sldMkLst>
          <pc:docMk/>
          <pc:sldMk cId="1065157525" sldId="301"/>
        </pc:sldMkLst>
        <pc:spChg chg="mod">
          <ac:chgData name="Rafael Nunes Dos Santos Sêco" userId="4986d41d-2209-4bfe-9d09-d43062e56e2d" providerId="ADAL" clId="{71C4A860-81E4-4A22-8C8E-B7277475F837}" dt="2024-02-07T18:53:59.640" v="682" actId="114"/>
          <ac:spMkLst>
            <pc:docMk/>
            <pc:sldMk cId="1065157525" sldId="301"/>
            <ac:spMk id="2" creationId="{869EB50A-6B89-08ED-6AC6-9654871B904E}"/>
          </ac:spMkLst>
        </pc:spChg>
        <pc:spChg chg="mod">
          <ac:chgData name="Rafael Nunes Dos Santos Sêco" userId="4986d41d-2209-4bfe-9d09-d43062e56e2d" providerId="ADAL" clId="{71C4A860-81E4-4A22-8C8E-B7277475F837}" dt="2024-02-07T18:52:13.266" v="428" actId="20577"/>
          <ac:spMkLst>
            <pc:docMk/>
            <pc:sldMk cId="1065157525" sldId="301"/>
            <ac:spMk id="3332" creationId="{00000000-0000-0000-0000-000000000000}"/>
          </ac:spMkLst>
        </pc:spChg>
        <pc:picChg chg="mod">
          <ac:chgData name="Rafael Nunes Dos Santos Sêco" userId="4986d41d-2209-4bfe-9d09-d43062e56e2d" providerId="ADAL" clId="{71C4A860-81E4-4A22-8C8E-B7277475F837}" dt="2024-02-07T18:52:29.092" v="435" actId="1076"/>
          <ac:picMkLst>
            <pc:docMk/>
            <pc:sldMk cId="1065157525" sldId="301"/>
            <ac:picMk id="5" creationId="{FDF807C7-F707-7513-FB23-50BE99A6ABD2}"/>
          </ac:picMkLst>
        </pc:picChg>
      </pc:sldChg>
      <pc:sldChg chg="modSp mod">
        <pc:chgData name="Rafael Nunes Dos Santos Sêco" userId="4986d41d-2209-4bfe-9d09-d43062e56e2d" providerId="ADAL" clId="{71C4A860-81E4-4A22-8C8E-B7277475F837}" dt="2024-02-07T18:54:53.504" v="713" actId="1076"/>
        <pc:sldMkLst>
          <pc:docMk/>
          <pc:sldMk cId="612591827" sldId="302"/>
        </pc:sldMkLst>
        <pc:spChg chg="mod">
          <ac:chgData name="Rafael Nunes Dos Santos Sêco" userId="4986d41d-2209-4bfe-9d09-d43062e56e2d" providerId="ADAL" clId="{71C4A860-81E4-4A22-8C8E-B7277475F837}" dt="2024-02-07T18:54:10.878" v="700" actId="20577"/>
          <ac:spMkLst>
            <pc:docMk/>
            <pc:sldMk cId="612591827" sldId="302"/>
            <ac:spMk id="3332" creationId="{00000000-0000-0000-0000-000000000000}"/>
          </ac:spMkLst>
        </pc:spChg>
        <pc:picChg chg="mod">
          <ac:chgData name="Rafael Nunes Dos Santos Sêco" userId="4986d41d-2209-4bfe-9d09-d43062e56e2d" providerId="ADAL" clId="{71C4A860-81E4-4A22-8C8E-B7277475F837}" dt="2024-02-07T18:54:51.872" v="712" actId="1076"/>
          <ac:picMkLst>
            <pc:docMk/>
            <pc:sldMk cId="612591827" sldId="302"/>
            <ac:picMk id="4" creationId="{E4398D41-5B01-FE51-851D-8F10E67B0CE2}"/>
          </ac:picMkLst>
        </pc:picChg>
        <pc:picChg chg="mod">
          <ac:chgData name="Rafael Nunes Dos Santos Sêco" userId="4986d41d-2209-4bfe-9d09-d43062e56e2d" providerId="ADAL" clId="{71C4A860-81E4-4A22-8C8E-B7277475F837}" dt="2024-02-07T18:54:48.892" v="711" actId="14100"/>
          <ac:picMkLst>
            <pc:docMk/>
            <pc:sldMk cId="612591827" sldId="302"/>
            <ac:picMk id="7" creationId="{6115D21E-1658-0F00-C47D-0C97C3D02C98}"/>
          </ac:picMkLst>
        </pc:picChg>
        <pc:picChg chg="mod">
          <ac:chgData name="Rafael Nunes Dos Santos Sêco" userId="4986d41d-2209-4bfe-9d09-d43062e56e2d" providerId="ADAL" clId="{71C4A860-81E4-4A22-8C8E-B7277475F837}" dt="2024-02-07T18:54:53.504" v="713" actId="1076"/>
          <ac:picMkLst>
            <pc:docMk/>
            <pc:sldMk cId="612591827" sldId="302"/>
            <ac:picMk id="9" creationId="{F8B12EA0-F09D-3E22-1CF2-20DC554FEC21}"/>
          </ac:picMkLst>
        </pc:picChg>
      </pc:sldChg>
      <pc:sldChg chg="modSp mod">
        <pc:chgData name="Rafael Nunes Dos Santos Sêco" userId="4986d41d-2209-4bfe-9d09-d43062e56e2d" providerId="ADAL" clId="{71C4A860-81E4-4A22-8C8E-B7277475F837}" dt="2024-02-07T18:55:00.952" v="722" actId="20577"/>
        <pc:sldMkLst>
          <pc:docMk/>
          <pc:sldMk cId="2420615837" sldId="303"/>
        </pc:sldMkLst>
        <pc:spChg chg="mod">
          <ac:chgData name="Rafael Nunes Dos Santos Sêco" userId="4986d41d-2209-4bfe-9d09-d43062e56e2d" providerId="ADAL" clId="{71C4A860-81E4-4A22-8C8E-B7277475F837}" dt="2024-02-07T18:55:00.952" v="722" actId="20577"/>
          <ac:spMkLst>
            <pc:docMk/>
            <pc:sldMk cId="2420615837" sldId="303"/>
            <ac:spMk id="3258" creationId="{00000000-0000-0000-0000-000000000000}"/>
          </ac:spMkLst>
        </pc:spChg>
      </pc:sldChg>
      <pc:sldChg chg="del">
        <pc:chgData name="Rafael Nunes Dos Santos Sêco" userId="4986d41d-2209-4bfe-9d09-d43062e56e2d" providerId="ADAL" clId="{71C4A860-81E4-4A22-8C8E-B7277475F837}" dt="2024-02-07T18:55:08.912" v="724" actId="47"/>
        <pc:sldMkLst>
          <pc:docMk/>
          <pc:sldMk cId="2437873828" sldId="304"/>
        </pc:sldMkLst>
      </pc:sldChg>
      <pc:sldChg chg="del">
        <pc:chgData name="Rafael Nunes Dos Santos Sêco" userId="4986d41d-2209-4bfe-9d09-d43062e56e2d" providerId="ADAL" clId="{71C4A860-81E4-4A22-8C8E-B7277475F837}" dt="2024-02-07T18:55:09.400" v="725" actId="47"/>
        <pc:sldMkLst>
          <pc:docMk/>
          <pc:sldMk cId="3427095555" sldId="306"/>
        </pc:sldMkLst>
      </pc:sldChg>
      <pc:sldChg chg="del">
        <pc:chgData name="Rafael Nunes Dos Santos Sêco" userId="4986d41d-2209-4bfe-9d09-d43062e56e2d" providerId="ADAL" clId="{71C4A860-81E4-4A22-8C8E-B7277475F837}" dt="2024-02-07T18:55:16.369" v="726" actId="47"/>
        <pc:sldMkLst>
          <pc:docMk/>
          <pc:sldMk cId="1975081453" sldId="308"/>
        </pc:sldMkLst>
      </pc:sldChg>
      <pc:sldChg chg="modSp mod">
        <pc:chgData name="Rafael Nunes Dos Santos Sêco" userId="4986d41d-2209-4bfe-9d09-d43062e56e2d" providerId="ADAL" clId="{71C4A860-81E4-4A22-8C8E-B7277475F837}" dt="2024-02-07T19:01:05.056" v="1233" actId="114"/>
        <pc:sldMkLst>
          <pc:docMk/>
          <pc:sldMk cId="2413394898" sldId="309"/>
        </pc:sldMkLst>
        <pc:spChg chg="mod">
          <ac:chgData name="Rafael Nunes Dos Santos Sêco" userId="4986d41d-2209-4bfe-9d09-d43062e56e2d" providerId="ADAL" clId="{71C4A860-81E4-4A22-8C8E-B7277475F837}" dt="2024-02-07T18:59:56.118" v="1137" actId="114"/>
          <ac:spMkLst>
            <pc:docMk/>
            <pc:sldMk cId="2413394898" sldId="309"/>
            <ac:spMk id="2" creationId="{69223B2A-EE43-727B-736B-DCB09C80698A}"/>
          </ac:spMkLst>
        </pc:spChg>
        <pc:spChg chg="mod">
          <ac:chgData name="Rafael Nunes Dos Santos Sêco" userId="4986d41d-2209-4bfe-9d09-d43062e56e2d" providerId="ADAL" clId="{71C4A860-81E4-4A22-8C8E-B7277475F837}" dt="2024-02-07T19:01:05.056" v="1233" actId="114"/>
          <ac:spMkLst>
            <pc:docMk/>
            <pc:sldMk cId="2413394898" sldId="309"/>
            <ac:spMk id="5" creationId="{C4653209-EE67-ED28-478E-4A873BA877E4}"/>
          </ac:spMkLst>
        </pc:spChg>
        <pc:spChg chg="mod">
          <ac:chgData name="Rafael Nunes Dos Santos Sêco" userId="4986d41d-2209-4bfe-9d09-d43062e56e2d" providerId="ADAL" clId="{71C4A860-81E4-4A22-8C8E-B7277475F837}" dt="2024-02-07T18:59:59.057" v="1145" actId="20577"/>
          <ac:spMkLst>
            <pc:docMk/>
            <pc:sldMk cId="2413394898" sldId="309"/>
            <ac:spMk id="8" creationId="{B19CF125-F183-1D8D-95F0-D1DBCC3FBB37}"/>
          </ac:spMkLst>
        </pc:spChg>
        <pc:spChg chg="mod">
          <ac:chgData name="Rafael Nunes Dos Santos Sêco" userId="4986d41d-2209-4bfe-9d09-d43062e56e2d" providerId="ADAL" clId="{71C4A860-81E4-4A22-8C8E-B7277475F837}" dt="2024-02-07T19:00:02.889" v="1153" actId="20577"/>
          <ac:spMkLst>
            <pc:docMk/>
            <pc:sldMk cId="2413394898" sldId="309"/>
            <ac:spMk id="9" creationId="{D0D5E8E9-D4E9-4B66-F3F4-F098F2E08389}"/>
          </ac:spMkLst>
        </pc:spChg>
        <pc:spChg chg="mod">
          <ac:chgData name="Rafael Nunes Dos Santos Sêco" userId="4986d41d-2209-4bfe-9d09-d43062e56e2d" providerId="ADAL" clId="{71C4A860-81E4-4A22-8C8E-B7277475F837}" dt="2024-02-07T18:55:20.919" v="733" actId="20577"/>
          <ac:spMkLst>
            <pc:docMk/>
            <pc:sldMk cId="2413394898" sldId="309"/>
            <ac:spMk id="3343" creationId="{00000000-0000-0000-0000-000000000000}"/>
          </ac:spMkLst>
        </pc:spChg>
      </pc:sldChg>
      <pc:sldChg chg="addSp delSp modSp mod">
        <pc:chgData name="Rafael Nunes Dos Santos Sêco" userId="4986d41d-2209-4bfe-9d09-d43062e56e2d" providerId="ADAL" clId="{71C4A860-81E4-4A22-8C8E-B7277475F837}" dt="2024-02-07T18:59:24.111" v="1057" actId="20577"/>
        <pc:sldMkLst>
          <pc:docMk/>
          <pc:sldMk cId="2072198773" sldId="311"/>
        </pc:sldMkLst>
        <pc:spChg chg="mod">
          <ac:chgData name="Rafael Nunes Dos Santos Sêco" userId="4986d41d-2209-4bfe-9d09-d43062e56e2d" providerId="ADAL" clId="{71C4A860-81E4-4A22-8C8E-B7277475F837}" dt="2024-02-07T18:58:49.122" v="987" actId="114"/>
          <ac:spMkLst>
            <pc:docMk/>
            <pc:sldMk cId="2072198773" sldId="311"/>
            <ac:spMk id="2" creationId="{A3974547-F075-2FF0-CDD8-495BADDDD23A}"/>
          </ac:spMkLst>
        </pc:spChg>
        <pc:spChg chg="mod">
          <ac:chgData name="Rafael Nunes Dos Santos Sêco" userId="4986d41d-2209-4bfe-9d09-d43062e56e2d" providerId="ADAL" clId="{71C4A860-81E4-4A22-8C8E-B7277475F837}" dt="2024-02-07T18:59:19.954" v="1049" actId="6549"/>
          <ac:spMkLst>
            <pc:docMk/>
            <pc:sldMk cId="2072198773" sldId="311"/>
            <ac:spMk id="5" creationId="{3E01D869-3062-F5F6-1337-6E7C730D14B3}"/>
          </ac:spMkLst>
        </pc:spChg>
        <pc:spChg chg="add del mod">
          <ac:chgData name="Rafael Nunes Dos Santos Sêco" userId="4986d41d-2209-4bfe-9d09-d43062e56e2d" providerId="ADAL" clId="{71C4A860-81E4-4A22-8C8E-B7277475F837}" dt="2024-02-07T18:55:30.215" v="735" actId="478"/>
          <ac:spMkLst>
            <pc:docMk/>
            <pc:sldMk cId="2072198773" sldId="311"/>
            <ac:spMk id="6" creationId="{7D73B0DD-D0BE-69A0-C061-0D10C174C926}"/>
          </ac:spMkLst>
        </pc:spChg>
        <pc:spChg chg="mod">
          <ac:chgData name="Rafael Nunes Dos Santos Sêco" userId="4986d41d-2209-4bfe-9d09-d43062e56e2d" providerId="ADAL" clId="{71C4A860-81E4-4A22-8C8E-B7277475F837}" dt="2024-02-07T18:58:52.357" v="995" actId="20577"/>
          <ac:spMkLst>
            <pc:docMk/>
            <pc:sldMk cId="2072198773" sldId="311"/>
            <ac:spMk id="8" creationId="{5316BB93-6E17-7F08-9902-AB2CA639842B}"/>
          </ac:spMkLst>
        </pc:spChg>
        <pc:spChg chg="mod">
          <ac:chgData name="Rafael Nunes Dos Santos Sêco" userId="4986d41d-2209-4bfe-9d09-d43062e56e2d" providerId="ADAL" clId="{71C4A860-81E4-4A22-8C8E-B7277475F837}" dt="2024-02-07T18:59:24.111" v="1057" actId="20577"/>
          <ac:spMkLst>
            <pc:docMk/>
            <pc:sldMk cId="2072198773" sldId="311"/>
            <ac:spMk id="9" creationId="{F89873F8-4BEB-154C-C286-5983ED846D67}"/>
          </ac:spMkLst>
        </pc:spChg>
        <pc:spChg chg="mod">
          <ac:chgData name="Rafael Nunes Dos Santos Sêco" userId="4986d41d-2209-4bfe-9d09-d43062e56e2d" providerId="ADAL" clId="{71C4A860-81E4-4A22-8C8E-B7277475F837}" dt="2024-02-07T18:58:55.921" v="1001" actId="20577"/>
          <ac:spMkLst>
            <pc:docMk/>
            <pc:sldMk cId="2072198773" sldId="311"/>
            <ac:spMk id="10" creationId="{0A297A73-3B27-6C50-3A6E-F5ECAD13186A}"/>
          </ac:spMkLst>
        </pc:spChg>
        <pc:spChg chg="add mod">
          <ac:chgData name="Rafael Nunes Dos Santos Sêco" userId="4986d41d-2209-4bfe-9d09-d43062e56e2d" providerId="ADAL" clId="{71C4A860-81E4-4A22-8C8E-B7277475F837}" dt="2024-02-07T18:55:30.585" v="736"/>
          <ac:spMkLst>
            <pc:docMk/>
            <pc:sldMk cId="2072198773" sldId="311"/>
            <ac:spMk id="13" creationId="{1BE8914E-EBFA-8671-D3A2-96E874A58CF2}"/>
          </ac:spMkLst>
        </pc:spChg>
        <pc:spChg chg="del">
          <ac:chgData name="Rafael Nunes Dos Santos Sêco" userId="4986d41d-2209-4bfe-9d09-d43062e56e2d" providerId="ADAL" clId="{71C4A860-81E4-4A22-8C8E-B7277475F837}" dt="2024-02-07T18:55:27.825" v="734" actId="478"/>
          <ac:spMkLst>
            <pc:docMk/>
            <pc:sldMk cId="2072198773" sldId="311"/>
            <ac:spMk id="3343" creationId="{00000000-0000-0000-0000-000000000000}"/>
          </ac:spMkLst>
        </pc:spChg>
      </pc:sldChg>
      <pc:sldChg chg="addSp delSp modSp mod">
        <pc:chgData name="Rafael Nunes Dos Santos Sêco" userId="4986d41d-2209-4bfe-9d09-d43062e56e2d" providerId="ADAL" clId="{71C4A860-81E4-4A22-8C8E-B7277475F837}" dt="2024-02-07T18:58:19.768" v="944" actId="20577"/>
        <pc:sldMkLst>
          <pc:docMk/>
          <pc:sldMk cId="3746729834" sldId="313"/>
        </pc:sldMkLst>
        <pc:spChg chg="mod">
          <ac:chgData name="Rafael Nunes Dos Santos Sêco" userId="4986d41d-2209-4bfe-9d09-d43062e56e2d" providerId="ADAL" clId="{71C4A860-81E4-4A22-8C8E-B7277475F837}" dt="2024-02-07T18:57:56.085" v="913" actId="20577"/>
          <ac:spMkLst>
            <pc:docMk/>
            <pc:sldMk cId="3746729834" sldId="313"/>
            <ac:spMk id="2" creationId="{3734823A-F5FC-6FE9-7E0D-33E601EFF862}"/>
          </ac:spMkLst>
        </pc:spChg>
        <pc:spChg chg="mod">
          <ac:chgData name="Rafael Nunes Dos Santos Sêco" userId="4986d41d-2209-4bfe-9d09-d43062e56e2d" providerId="ADAL" clId="{71C4A860-81E4-4A22-8C8E-B7277475F837}" dt="2024-02-07T18:58:16.343" v="936" actId="114"/>
          <ac:spMkLst>
            <pc:docMk/>
            <pc:sldMk cId="3746729834" sldId="313"/>
            <ac:spMk id="5" creationId="{A0D4EFC2-AFD3-5625-0C07-E39CC296D08B}"/>
          </ac:spMkLst>
        </pc:spChg>
        <pc:spChg chg="add del mod">
          <ac:chgData name="Rafael Nunes Dos Santos Sêco" userId="4986d41d-2209-4bfe-9d09-d43062e56e2d" providerId="ADAL" clId="{71C4A860-81E4-4A22-8C8E-B7277475F837}" dt="2024-02-07T18:55:36.649" v="738" actId="478"/>
          <ac:spMkLst>
            <pc:docMk/>
            <pc:sldMk cId="3746729834" sldId="313"/>
            <ac:spMk id="6" creationId="{05354389-7496-6816-DBE6-4FECFF2961BD}"/>
          </ac:spMkLst>
        </pc:spChg>
        <pc:spChg chg="add mod">
          <ac:chgData name="Rafael Nunes Dos Santos Sêco" userId="4986d41d-2209-4bfe-9d09-d43062e56e2d" providerId="ADAL" clId="{71C4A860-81E4-4A22-8C8E-B7277475F837}" dt="2024-02-07T18:55:36.970" v="739"/>
          <ac:spMkLst>
            <pc:docMk/>
            <pc:sldMk cId="3746729834" sldId="313"/>
            <ac:spMk id="8" creationId="{7E39B7EA-65BA-076F-24A6-35EFF1363918}"/>
          </ac:spMkLst>
        </pc:spChg>
        <pc:spChg chg="mod">
          <ac:chgData name="Rafael Nunes Dos Santos Sêco" userId="4986d41d-2209-4bfe-9d09-d43062e56e2d" providerId="ADAL" clId="{71C4A860-81E4-4A22-8C8E-B7277475F837}" dt="2024-02-07T18:58:00.017" v="921" actId="20577"/>
          <ac:spMkLst>
            <pc:docMk/>
            <pc:sldMk cId="3746729834" sldId="313"/>
            <ac:spMk id="10" creationId="{30D986E3-7501-091C-ADDA-4973FCEEBEB2}"/>
          </ac:spMkLst>
        </pc:spChg>
        <pc:spChg chg="mod">
          <ac:chgData name="Rafael Nunes Dos Santos Sêco" userId="4986d41d-2209-4bfe-9d09-d43062e56e2d" providerId="ADAL" clId="{71C4A860-81E4-4A22-8C8E-B7277475F837}" dt="2024-02-07T18:58:19.768" v="944" actId="20577"/>
          <ac:spMkLst>
            <pc:docMk/>
            <pc:sldMk cId="3746729834" sldId="313"/>
            <ac:spMk id="11" creationId="{33337DDA-21BB-E8B7-54F0-B6BE2EF03B3C}"/>
          </ac:spMkLst>
        </pc:spChg>
        <pc:spChg chg="del">
          <ac:chgData name="Rafael Nunes Dos Santos Sêco" userId="4986d41d-2209-4bfe-9d09-d43062e56e2d" providerId="ADAL" clId="{71C4A860-81E4-4A22-8C8E-B7277475F837}" dt="2024-02-07T18:55:34.969" v="737" actId="478"/>
          <ac:spMkLst>
            <pc:docMk/>
            <pc:sldMk cId="3746729834" sldId="313"/>
            <ac:spMk id="3343" creationId="{00000000-0000-0000-0000-000000000000}"/>
          </ac:spMkLst>
        </pc:spChg>
      </pc:sldChg>
      <pc:sldChg chg="addSp delSp modSp mod">
        <pc:chgData name="Rafael Nunes Dos Santos Sêco" userId="4986d41d-2209-4bfe-9d09-d43062e56e2d" providerId="ADAL" clId="{71C4A860-81E4-4A22-8C8E-B7277475F837}" dt="2024-02-07T18:57:32.270" v="903" actId="20577"/>
        <pc:sldMkLst>
          <pc:docMk/>
          <pc:sldMk cId="3674596553" sldId="315"/>
        </pc:sldMkLst>
        <pc:spChg chg="mod">
          <ac:chgData name="Rafael Nunes Dos Santos Sêco" userId="4986d41d-2209-4bfe-9d09-d43062e56e2d" providerId="ADAL" clId="{71C4A860-81E4-4A22-8C8E-B7277475F837}" dt="2024-02-07T18:57:22.699" v="884" actId="114"/>
          <ac:spMkLst>
            <pc:docMk/>
            <pc:sldMk cId="3674596553" sldId="315"/>
            <ac:spMk id="2" creationId="{0AFB7569-440D-E185-986A-1AC0F83172E4}"/>
          </ac:spMkLst>
        </pc:spChg>
        <pc:spChg chg="mod">
          <ac:chgData name="Rafael Nunes Dos Santos Sêco" userId="4986d41d-2209-4bfe-9d09-d43062e56e2d" providerId="ADAL" clId="{71C4A860-81E4-4A22-8C8E-B7277475F837}" dt="2024-02-07T18:57:32.270" v="903" actId="20577"/>
          <ac:spMkLst>
            <pc:docMk/>
            <pc:sldMk cId="3674596553" sldId="315"/>
            <ac:spMk id="5" creationId="{D52C48EB-A5BD-0A90-6470-0158D4726D56}"/>
          </ac:spMkLst>
        </pc:spChg>
        <pc:spChg chg="add del mod">
          <ac:chgData name="Rafael Nunes Dos Santos Sêco" userId="4986d41d-2209-4bfe-9d09-d43062e56e2d" providerId="ADAL" clId="{71C4A860-81E4-4A22-8C8E-B7277475F837}" dt="2024-02-07T18:55:43.077" v="741" actId="478"/>
          <ac:spMkLst>
            <pc:docMk/>
            <pc:sldMk cId="3674596553" sldId="315"/>
            <ac:spMk id="6" creationId="{A4DC2A5A-1BC3-7B4F-89DE-099C6688AE6E}"/>
          </ac:spMkLst>
        </pc:spChg>
        <pc:spChg chg="add mod">
          <ac:chgData name="Rafael Nunes Dos Santos Sêco" userId="4986d41d-2209-4bfe-9d09-d43062e56e2d" providerId="ADAL" clId="{71C4A860-81E4-4A22-8C8E-B7277475F837}" dt="2024-02-07T18:55:43.332" v="742"/>
          <ac:spMkLst>
            <pc:docMk/>
            <pc:sldMk cId="3674596553" sldId="315"/>
            <ac:spMk id="7" creationId="{D9F23014-437B-D65B-CA88-6521E3734E19}"/>
          </ac:spMkLst>
        </pc:spChg>
        <pc:spChg chg="del">
          <ac:chgData name="Rafael Nunes Dos Santos Sêco" userId="4986d41d-2209-4bfe-9d09-d43062e56e2d" providerId="ADAL" clId="{71C4A860-81E4-4A22-8C8E-B7277475F837}" dt="2024-02-07T18:55:41.043" v="740" actId="478"/>
          <ac:spMkLst>
            <pc:docMk/>
            <pc:sldMk cId="3674596553" sldId="315"/>
            <ac:spMk id="3343" creationId="{00000000-0000-0000-0000-000000000000}"/>
          </ac:spMkLst>
        </pc:spChg>
      </pc:sldChg>
      <pc:sldChg chg="modSp del mod">
        <pc:chgData name="Rafael Nunes Dos Santos Sêco" userId="4986d41d-2209-4bfe-9d09-d43062e56e2d" providerId="ADAL" clId="{71C4A860-81E4-4A22-8C8E-B7277475F837}" dt="2024-02-07T18:55:56.688" v="750" actId="47"/>
        <pc:sldMkLst>
          <pc:docMk/>
          <pc:sldMk cId="3987699322" sldId="316"/>
        </pc:sldMkLst>
        <pc:spChg chg="mod">
          <ac:chgData name="Rafael Nunes Dos Santos Sêco" userId="4986d41d-2209-4bfe-9d09-d43062e56e2d" providerId="ADAL" clId="{71C4A860-81E4-4A22-8C8E-B7277475F837}" dt="2024-02-07T18:55:49.314" v="749" actId="20577"/>
          <ac:spMkLst>
            <pc:docMk/>
            <pc:sldMk cId="3987699322" sldId="316"/>
            <ac:spMk id="3343" creationId="{00000000-0000-0000-0000-000000000000}"/>
          </ac:spMkLst>
        </pc:spChg>
      </pc:sldChg>
      <pc:sldChg chg="modSp mod">
        <pc:chgData name="Rafael Nunes Dos Santos Sêco" userId="4986d41d-2209-4bfe-9d09-d43062e56e2d" providerId="ADAL" clId="{71C4A860-81E4-4A22-8C8E-B7277475F837}" dt="2024-02-07T18:56:58.347" v="869" actId="114"/>
        <pc:sldMkLst>
          <pc:docMk/>
          <pc:sldMk cId="211353317" sldId="317"/>
        </pc:sldMkLst>
        <pc:spChg chg="mod">
          <ac:chgData name="Rafael Nunes Dos Santos Sêco" userId="4986d41d-2209-4bfe-9d09-d43062e56e2d" providerId="ADAL" clId="{71C4A860-81E4-4A22-8C8E-B7277475F837}" dt="2024-02-07T18:56:58.347" v="869" actId="114"/>
          <ac:spMkLst>
            <pc:docMk/>
            <pc:sldMk cId="211353317" sldId="317"/>
            <ac:spMk id="2" creationId="{CC6BCFD0-F2C5-A815-16D2-CAC173AF8543}"/>
          </ac:spMkLst>
        </pc:spChg>
        <pc:spChg chg="mod">
          <ac:chgData name="Rafael Nunes Dos Santos Sêco" userId="4986d41d-2209-4bfe-9d09-d43062e56e2d" providerId="ADAL" clId="{71C4A860-81E4-4A22-8C8E-B7277475F837}" dt="2024-02-07T18:56:23.883" v="788" actId="20577"/>
          <ac:spMkLst>
            <pc:docMk/>
            <pc:sldMk cId="211353317" sldId="317"/>
            <ac:spMk id="3343" creationId="{00000000-0000-0000-0000-000000000000}"/>
          </ac:spMkLst>
        </pc:spChg>
        <pc:graphicFrameChg chg="modGraphic">
          <ac:chgData name="Rafael Nunes Dos Santos Sêco" userId="4986d41d-2209-4bfe-9d09-d43062e56e2d" providerId="ADAL" clId="{71C4A860-81E4-4A22-8C8E-B7277475F837}" dt="2024-02-07T18:56:32.483" v="805" actId="20577"/>
          <ac:graphicFrameMkLst>
            <pc:docMk/>
            <pc:sldMk cId="211353317" sldId="317"/>
            <ac:graphicFrameMk id="3" creationId="{BAC35069-DC55-ED23-5303-E075671BB3F9}"/>
          </ac:graphicFrameMkLst>
        </pc:graphicFrameChg>
      </pc:sldChg>
      <pc:sldChg chg="modSp mod">
        <pc:chgData name="Rafael Nunes Dos Santos Sêco" userId="4986d41d-2209-4bfe-9d09-d43062e56e2d" providerId="ADAL" clId="{71C4A860-81E4-4A22-8C8E-B7277475F837}" dt="2024-02-07T19:01:12.943" v="1243" actId="20577"/>
        <pc:sldMkLst>
          <pc:docMk/>
          <pc:sldMk cId="3753562284" sldId="318"/>
        </pc:sldMkLst>
        <pc:spChg chg="mod">
          <ac:chgData name="Rafael Nunes Dos Santos Sêco" userId="4986d41d-2209-4bfe-9d09-d43062e56e2d" providerId="ADAL" clId="{71C4A860-81E4-4A22-8C8E-B7277475F837}" dt="2024-02-07T19:01:12.943" v="1243" actId="20577"/>
          <ac:spMkLst>
            <pc:docMk/>
            <pc:sldMk cId="3753562284" sldId="318"/>
            <ac:spMk id="3258" creationId="{00000000-0000-0000-0000-000000000000}"/>
          </ac:spMkLst>
        </pc:spChg>
      </pc:sldChg>
      <pc:sldChg chg="modSp mod">
        <pc:chgData name="Rafael Nunes Dos Santos Sêco" userId="4986d41d-2209-4bfe-9d09-d43062e56e2d" providerId="ADAL" clId="{71C4A860-81E4-4A22-8C8E-B7277475F837}" dt="2024-02-07T19:01:18.893" v="1255" actId="20577"/>
        <pc:sldMkLst>
          <pc:docMk/>
          <pc:sldMk cId="4038534628" sldId="319"/>
        </pc:sldMkLst>
        <pc:spChg chg="mod">
          <ac:chgData name="Rafael Nunes Dos Santos Sêco" userId="4986d41d-2209-4bfe-9d09-d43062e56e2d" providerId="ADAL" clId="{71C4A860-81E4-4A22-8C8E-B7277475F837}" dt="2024-02-07T19:01:18.893" v="1255" actId="20577"/>
          <ac:spMkLst>
            <pc:docMk/>
            <pc:sldMk cId="4038534628" sldId="319"/>
            <ac:spMk id="325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Google Shape;3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7" name="Google Shape;3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Google Shape;3264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5" name="Google Shape;3265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600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5" name="Google Shape;3255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6" name="Google Shape;3256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092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0" name="Google Shape;3340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94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0" name="Google Shape;3340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861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0" name="Google Shape;3340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860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0" name="Google Shape;3340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049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0" name="Google Shape;3340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61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5" name="Google Shape;3255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6" name="Google Shape;3256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60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5" name="Google Shape;3255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6" name="Google Shape;3256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362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7" name="Google Shape;3577;g1105afc42a3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8" name="Google Shape;3578;g1105afc42a3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Google Shape;3235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6" name="Google Shape;3236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5" name="Google Shape;3255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6" name="Google Shape;3256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Google Shape;3264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5" name="Google Shape;3265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5" name="Google Shape;3255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6" name="Google Shape;3256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76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Google Shape;3264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5" name="Google Shape;3265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09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Google Shape;3264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5" name="Google Shape;3265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592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Google Shape;3264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5" name="Google Shape;3265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901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Google Shape;3264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5" name="Google Shape;3265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67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0" y="4123169"/>
            <a:ext cx="1045260" cy="1018720"/>
            <a:chOff x="3733175" y="1186400"/>
            <a:chExt cx="1287900" cy="1255200"/>
          </a:xfrm>
        </p:grpSpPr>
        <p:sp>
          <p:nvSpPr>
            <p:cNvPr id="10" name="Google Shape;10;p2"/>
            <p:cNvSpPr/>
            <p:nvPr/>
          </p:nvSpPr>
          <p:spPr>
            <a:xfrm>
              <a:off x="3733175" y="18789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733175" y="20521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33175" y="22252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0"/>
                    <a:pt x="386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733175" y="239845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33175" y="118640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1"/>
                  </a:moveTo>
                  <a:cubicBezTo>
                    <a:pt x="386" y="1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33175" y="13595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733175" y="15326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33175" y="17058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9110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9110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9110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9110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9110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9110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9110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9110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0888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0888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0888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41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0888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41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0888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0888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0888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888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6662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26662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6662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6662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6662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6662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26662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6662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44445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44445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44445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39" y="1727"/>
                    <a:pt x="1726" y="1340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4445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39" y="1725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4445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44445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44445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4445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222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6222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6222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0"/>
                    <a:pt x="386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6222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222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6" y="1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6222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6222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222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8000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8000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8000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8000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8000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8000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8000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8000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9779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9779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9779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9779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779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9779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9779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779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305381" y="236217"/>
            <a:ext cx="739881" cy="737776"/>
            <a:chOff x="669200" y="410525"/>
            <a:chExt cx="1676975" cy="1671825"/>
          </a:xfrm>
        </p:grpSpPr>
        <p:sp>
          <p:nvSpPr>
            <p:cNvPr id="75" name="Google Shape;75;p2"/>
            <p:cNvSpPr/>
            <p:nvPr/>
          </p:nvSpPr>
          <p:spPr>
            <a:xfrm>
              <a:off x="1172475" y="908650"/>
              <a:ext cx="1173700" cy="1173700"/>
            </a:xfrm>
            <a:custGeom>
              <a:avLst/>
              <a:gdLst/>
              <a:ahLst/>
              <a:cxnLst/>
              <a:rect l="l" t="t" r="r" b="b"/>
              <a:pathLst>
                <a:path w="46948" h="46948" extrusionOk="0">
                  <a:moveTo>
                    <a:pt x="4869" y="1"/>
                  </a:moveTo>
                  <a:cubicBezTo>
                    <a:pt x="2180" y="1"/>
                    <a:pt x="1" y="2180"/>
                    <a:pt x="1" y="4869"/>
                  </a:cubicBezTo>
                  <a:lnTo>
                    <a:pt x="1" y="26895"/>
                  </a:lnTo>
                  <a:lnTo>
                    <a:pt x="1" y="42079"/>
                  </a:lnTo>
                  <a:cubicBezTo>
                    <a:pt x="1" y="44768"/>
                    <a:pt x="2180" y="46947"/>
                    <a:pt x="4869" y="46947"/>
                  </a:cubicBezTo>
                  <a:lnTo>
                    <a:pt x="22028" y="46947"/>
                  </a:lnTo>
                  <a:cubicBezTo>
                    <a:pt x="24715" y="46947"/>
                    <a:pt x="26894" y="44768"/>
                    <a:pt x="26894" y="42079"/>
                  </a:cubicBezTo>
                  <a:lnTo>
                    <a:pt x="26894" y="26895"/>
                  </a:lnTo>
                  <a:lnTo>
                    <a:pt x="42079" y="26895"/>
                  </a:lnTo>
                  <a:cubicBezTo>
                    <a:pt x="44768" y="26895"/>
                    <a:pt x="46947" y="24715"/>
                    <a:pt x="46947" y="22028"/>
                  </a:cubicBezTo>
                  <a:lnTo>
                    <a:pt x="46947" y="4869"/>
                  </a:lnTo>
                  <a:cubicBezTo>
                    <a:pt x="46947" y="2180"/>
                    <a:pt x="44768" y="1"/>
                    <a:pt x="4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69200" y="410525"/>
              <a:ext cx="1173725" cy="1173675"/>
            </a:xfrm>
            <a:custGeom>
              <a:avLst/>
              <a:gdLst/>
              <a:ahLst/>
              <a:cxnLst/>
              <a:rect l="l" t="t" r="r" b="b"/>
              <a:pathLst>
                <a:path w="46949" h="46947" extrusionOk="0">
                  <a:moveTo>
                    <a:pt x="24922" y="0"/>
                  </a:moveTo>
                  <a:cubicBezTo>
                    <a:pt x="22233" y="0"/>
                    <a:pt x="20054" y="2179"/>
                    <a:pt x="20054" y="4867"/>
                  </a:cubicBezTo>
                  <a:lnTo>
                    <a:pt x="20054" y="20052"/>
                  </a:lnTo>
                  <a:lnTo>
                    <a:pt x="4869" y="20052"/>
                  </a:lnTo>
                  <a:cubicBezTo>
                    <a:pt x="2180" y="20052"/>
                    <a:pt x="1" y="22231"/>
                    <a:pt x="1" y="24920"/>
                  </a:cubicBezTo>
                  <a:lnTo>
                    <a:pt x="1" y="42079"/>
                  </a:lnTo>
                  <a:cubicBezTo>
                    <a:pt x="1" y="44767"/>
                    <a:pt x="2180" y="46946"/>
                    <a:pt x="4869" y="46946"/>
                  </a:cubicBezTo>
                  <a:lnTo>
                    <a:pt x="42080" y="46946"/>
                  </a:lnTo>
                  <a:cubicBezTo>
                    <a:pt x="44768" y="46946"/>
                    <a:pt x="46948" y="44767"/>
                    <a:pt x="46948" y="42079"/>
                  </a:cubicBezTo>
                  <a:lnTo>
                    <a:pt x="46948" y="20052"/>
                  </a:lnTo>
                  <a:lnTo>
                    <a:pt x="46948" y="4867"/>
                  </a:lnTo>
                  <a:cubicBezTo>
                    <a:pt x="46948" y="2179"/>
                    <a:pt x="44768" y="0"/>
                    <a:pt x="420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2"/>
          <p:cNvSpPr txBox="1">
            <a:spLocks noGrp="1"/>
          </p:cNvSpPr>
          <p:nvPr>
            <p:ph type="ctrTitle"/>
          </p:nvPr>
        </p:nvSpPr>
        <p:spPr>
          <a:xfrm>
            <a:off x="715100" y="1189738"/>
            <a:ext cx="7713900" cy="23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2"/>
          <p:cNvSpPr txBox="1">
            <a:spLocks noGrp="1"/>
          </p:cNvSpPr>
          <p:nvPr>
            <p:ph type="subTitle" idx="1"/>
          </p:nvPr>
        </p:nvSpPr>
        <p:spPr>
          <a:xfrm>
            <a:off x="715100" y="3544263"/>
            <a:ext cx="7713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-116275" y="4469251"/>
            <a:ext cx="9315750" cy="362500"/>
          </a:xfrm>
          <a:custGeom>
            <a:avLst/>
            <a:gdLst/>
            <a:ahLst/>
            <a:cxnLst/>
            <a:rect l="l" t="t" r="r" b="b"/>
            <a:pathLst>
              <a:path w="372630" h="14500" extrusionOk="0">
                <a:moveTo>
                  <a:pt x="0" y="6839"/>
                </a:moveTo>
                <a:lnTo>
                  <a:pt x="136089" y="6855"/>
                </a:lnTo>
                <a:lnTo>
                  <a:pt x="137616" y="1641"/>
                </a:lnTo>
                <a:lnTo>
                  <a:pt x="139531" y="14500"/>
                </a:lnTo>
                <a:lnTo>
                  <a:pt x="141446" y="0"/>
                </a:lnTo>
                <a:lnTo>
                  <a:pt x="143635" y="11490"/>
                </a:lnTo>
                <a:lnTo>
                  <a:pt x="145003" y="3009"/>
                </a:lnTo>
                <a:lnTo>
                  <a:pt x="147191" y="14500"/>
                </a:lnTo>
                <a:lnTo>
                  <a:pt x="147739" y="6839"/>
                </a:lnTo>
                <a:lnTo>
                  <a:pt x="372630" y="6839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0" name="Google Shape;80;p2"/>
          <p:cNvGrpSpPr/>
          <p:nvPr/>
        </p:nvGrpSpPr>
        <p:grpSpPr>
          <a:xfrm>
            <a:off x="6347765" y="-362531"/>
            <a:ext cx="2195031" cy="1018720"/>
            <a:chOff x="6251990" y="-205206"/>
            <a:chExt cx="2195031" cy="1018720"/>
          </a:xfrm>
        </p:grpSpPr>
        <p:grpSp>
          <p:nvGrpSpPr>
            <p:cNvPr id="81" name="Google Shape;81;p2"/>
            <p:cNvGrpSpPr/>
            <p:nvPr/>
          </p:nvGrpSpPr>
          <p:grpSpPr>
            <a:xfrm>
              <a:off x="6251990" y="-205206"/>
              <a:ext cx="1045260" cy="1018720"/>
              <a:chOff x="3733175" y="1186400"/>
              <a:chExt cx="1287900" cy="1255200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3733175" y="18789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733175" y="20521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3733175" y="22252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0"/>
                      <a:pt x="386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733175" y="239845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733175" y="118640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1"/>
                    </a:moveTo>
                    <a:cubicBezTo>
                      <a:pt x="386" y="1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33175" y="13595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33175" y="15326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3733175" y="17058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39110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39110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39110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39110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39110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9110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9110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110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40888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40888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0888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41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40888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41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40888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40888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40888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40888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26662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426662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26662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426662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426662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426662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426662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426662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444445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444445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444445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39" y="1727"/>
                      <a:pt x="1726" y="1340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444445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39" y="1725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444445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444445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44445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444445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46222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46222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46222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0"/>
                      <a:pt x="386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46222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46222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6" y="1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46222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46222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6222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48000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48000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48000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48000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48000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48000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48000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48000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49779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779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49779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49779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49779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49779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49779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779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2"/>
            <p:cNvGrpSpPr/>
            <p:nvPr/>
          </p:nvGrpSpPr>
          <p:grpSpPr>
            <a:xfrm>
              <a:off x="7401761" y="-205206"/>
              <a:ext cx="1045260" cy="1018720"/>
              <a:chOff x="3733175" y="1186400"/>
              <a:chExt cx="1287900" cy="1255200"/>
            </a:xfrm>
          </p:grpSpPr>
          <p:sp>
            <p:nvSpPr>
              <p:cNvPr id="147" name="Google Shape;147;p2"/>
              <p:cNvSpPr/>
              <p:nvPr/>
            </p:nvSpPr>
            <p:spPr>
              <a:xfrm>
                <a:off x="3733175" y="18789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3733175" y="20521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3733175" y="22252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0"/>
                      <a:pt x="386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3733175" y="239845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3733175" y="118640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1"/>
                    </a:moveTo>
                    <a:cubicBezTo>
                      <a:pt x="386" y="1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3733175" y="13595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3733175" y="15326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3733175" y="17058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39110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39110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39110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39110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39110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39110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39110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39110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40888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40888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40888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41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40888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41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0888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40888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40888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40888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426662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26662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426662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426662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426662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426662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426662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26662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444445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444445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444445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39" y="1727"/>
                      <a:pt x="1726" y="1340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444445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39" y="1725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444445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444445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444445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444445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46222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46222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46222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0"/>
                      <a:pt x="386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46222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46222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6" y="1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46222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46222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46222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48000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48000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48000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48000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48000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48000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48000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48000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49779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49779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49779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49779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49779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49779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49779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49779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p21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75" name="Google Shape;2675;p21"/>
          <p:cNvSpPr txBox="1">
            <a:spLocks noGrp="1"/>
          </p:cNvSpPr>
          <p:nvPr>
            <p:ph type="subTitle" idx="1"/>
          </p:nvPr>
        </p:nvSpPr>
        <p:spPr>
          <a:xfrm>
            <a:off x="2430025" y="1628350"/>
            <a:ext cx="4284000" cy="10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76" name="Google Shape;2676;p21"/>
          <p:cNvSpPr txBox="1"/>
          <p:nvPr/>
        </p:nvSpPr>
        <p:spPr>
          <a:xfrm>
            <a:off x="247125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including icons by </a:t>
            </a:r>
            <a:r>
              <a:rPr lang="en" sz="1000" b="1" u="sng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lang="en" sz="1000" b="1" u="sng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lt2"/>
              </a:solidFill>
              <a:highlight>
                <a:srgbClr val="DFDEF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7" name="Google Shape;2677;p21"/>
          <p:cNvSpPr/>
          <p:nvPr/>
        </p:nvSpPr>
        <p:spPr>
          <a:xfrm>
            <a:off x="-116275" y="4607926"/>
            <a:ext cx="9315750" cy="362500"/>
          </a:xfrm>
          <a:custGeom>
            <a:avLst/>
            <a:gdLst/>
            <a:ahLst/>
            <a:cxnLst/>
            <a:rect l="l" t="t" r="r" b="b"/>
            <a:pathLst>
              <a:path w="372630" h="14500" extrusionOk="0">
                <a:moveTo>
                  <a:pt x="0" y="6839"/>
                </a:moveTo>
                <a:lnTo>
                  <a:pt x="136089" y="6855"/>
                </a:lnTo>
                <a:lnTo>
                  <a:pt x="137616" y="1641"/>
                </a:lnTo>
                <a:lnTo>
                  <a:pt x="139531" y="14500"/>
                </a:lnTo>
                <a:lnTo>
                  <a:pt x="141446" y="0"/>
                </a:lnTo>
                <a:lnTo>
                  <a:pt x="143635" y="11490"/>
                </a:lnTo>
                <a:lnTo>
                  <a:pt x="145003" y="3009"/>
                </a:lnTo>
                <a:lnTo>
                  <a:pt x="147191" y="14500"/>
                </a:lnTo>
                <a:lnTo>
                  <a:pt x="147739" y="6839"/>
                </a:lnTo>
                <a:lnTo>
                  <a:pt x="372630" y="6839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8" name="Google Shape;2678;p21"/>
          <p:cNvSpPr/>
          <p:nvPr/>
        </p:nvSpPr>
        <p:spPr>
          <a:xfrm>
            <a:off x="-623475" y="-648950"/>
            <a:ext cx="2277300" cy="2277300"/>
          </a:xfrm>
          <a:prstGeom prst="donut">
            <a:avLst>
              <a:gd name="adj" fmla="val 3944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9" name="Google Shape;2679;p21"/>
          <p:cNvGrpSpPr/>
          <p:nvPr/>
        </p:nvGrpSpPr>
        <p:grpSpPr>
          <a:xfrm rot="5400000">
            <a:off x="7537115" y="1361069"/>
            <a:ext cx="2195031" cy="1018720"/>
            <a:chOff x="6251990" y="-205206"/>
            <a:chExt cx="2195031" cy="1018720"/>
          </a:xfrm>
        </p:grpSpPr>
        <p:grpSp>
          <p:nvGrpSpPr>
            <p:cNvPr id="2680" name="Google Shape;2680;p21"/>
            <p:cNvGrpSpPr/>
            <p:nvPr/>
          </p:nvGrpSpPr>
          <p:grpSpPr>
            <a:xfrm>
              <a:off x="6251990" y="-205206"/>
              <a:ext cx="1045260" cy="1018720"/>
              <a:chOff x="3733175" y="1186400"/>
              <a:chExt cx="1287900" cy="1255200"/>
            </a:xfrm>
          </p:grpSpPr>
          <p:sp>
            <p:nvSpPr>
              <p:cNvPr id="2681" name="Google Shape;2681;p21"/>
              <p:cNvSpPr/>
              <p:nvPr/>
            </p:nvSpPr>
            <p:spPr>
              <a:xfrm>
                <a:off x="3733175" y="18789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21"/>
              <p:cNvSpPr/>
              <p:nvPr/>
            </p:nvSpPr>
            <p:spPr>
              <a:xfrm>
                <a:off x="3733175" y="20521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21"/>
              <p:cNvSpPr/>
              <p:nvPr/>
            </p:nvSpPr>
            <p:spPr>
              <a:xfrm>
                <a:off x="3733175" y="22252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0"/>
                      <a:pt x="386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21"/>
              <p:cNvSpPr/>
              <p:nvPr/>
            </p:nvSpPr>
            <p:spPr>
              <a:xfrm>
                <a:off x="3733175" y="239845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21"/>
              <p:cNvSpPr/>
              <p:nvPr/>
            </p:nvSpPr>
            <p:spPr>
              <a:xfrm>
                <a:off x="3733175" y="118640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1"/>
                    </a:moveTo>
                    <a:cubicBezTo>
                      <a:pt x="386" y="1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21"/>
              <p:cNvSpPr/>
              <p:nvPr/>
            </p:nvSpPr>
            <p:spPr>
              <a:xfrm>
                <a:off x="3733175" y="13595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21"/>
              <p:cNvSpPr/>
              <p:nvPr/>
            </p:nvSpPr>
            <p:spPr>
              <a:xfrm>
                <a:off x="3733175" y="15326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21"/>
              <p:cNvSpPr/>
              <p:nvPr/>
            </p:nvSpPr>
            <p:spPr>
              <a:xfrm>
                <a:off x="3733175" y="17058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21"/>
              <p:cNvSpPr/>
              <p:nvPr/>
            </p:nvSpPr>
            <p:spPr>
              <a:xfrm>
                <a:off x="39110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21"/>
              <p:cNvSpPr/>
              <p:nvPr/>
            </p:nvSpPr>
            <p:spPr>
              <a:xfrm>
                <a:off x="39110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21"/>
              <p:cNvSpPr/>
              <p:nvPr/>
            </p:nvSpPr>
            <p:spPr>
              <a:xfrm>
                <a:off x="39110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21"/>
              <p:cNvSpPr/>
              <p:nvPr/>
            </p:nvSpPr>
            <p:spPr>
              <a:xfrm>
                <a:off x="39110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21"/>
              <p:cNvSpPr/>
              <p:nvPr/>
            </p:nvSpPr>
            <p:spPr>
              <a:xfrm>
                <a:off x="39110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21"/>
              <p:cNvSpPr/>
              <p:nvPr/>
            </p:nvSpPr>
            <p:spPr>
              <a:xfrm>
                <a:off x="39110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21"/>
              <p:cNvSpPr/>
              <p:nvPr/>
            </p:nvSpPr>
            <p:spPr>
              <a:xfrm>
                <a:off x="39110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21"/>
              <p:cNvSpPr/>
              <p:nvPr/>
            </p:nvSpPr>
            <p:spPr>
              <a:xfrm>
                <a:off x="39110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21"/>
              <p:cNvSpPr/>
              <p:nvPr/>
            </p:nvSpPr>
            <p:spPr>
              <a:xfrm>
                <a:off x="40888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21"/>
              <p:cNvSpPr/>
              <p:nvPr/>
            </p:nvSpPr>
            <p:spPr>
              <a:xfrm>
                <a:off x="40888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21"/>
              <p:cNvSpPr/>
              <p:nvPr/>
            </p:nvSpPr>
            <p:spPr>
              <a:xfrm>
                <a:off x="40888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41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21"/>
              <p:cNvSpPr/>
              <p:nvPr/>
            </p:nvSpPr>
            <p:spPr>
              <a:xfrm>
                <a:off x="40888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41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21"/>
              <p:cNvSpPr/>
              <p:nvPr/>
            </p:nvSpPr>
            <p:spPr>
              <a:xfrm>
                <a:off x="40888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21"/>
              <p:cNvSpPr/>
              <p:nvPr/>
            </p:nvSpPr>
            <p:spPr>
              <a:xfrm>
                <a:off x="40888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21"/>
              <p:cNvSpPr/>
              <p:nvPr/>
            </p:nvSpPr>
            <p:spPr>
              <a:xfrm>
                <a:off x="40888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21"/>
              <p:cNvSpPr/>
              <p:nvPr/>
            </p:nvSpPr>
            <p:spPr>
              <a:xfrm>
                <a:off x="40888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21"/>
              <p:cNvSpPr/>
              <p:nvPr/>
            </p:nvSpPr>
            <p:spPr>
              <a:xfrm>
                <a:off x="426662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21"/>
              <p:cNvSpPr/>
              <p:nvPr/>
            </p:nvSpPr>
            <p:spPr>
              <a:xfrm>
                <a:off x="426662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21"/>
              <p:cNvSpPr/>
              <p:nvPr/>
            </p:nvSpPr>
            <p:spPr>
              <a:xfrm>
                <a:off x="426662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21"/>
              <p:cNvSpPr/>
              <p:nvPr/>
            </p:nvSpPr>
            <p:spPr>
              <a:xfrm>
                <a:off x="426662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21"/>
              <p:cNvSpPr/>
              <p:nvPr/>
            </p:nvSpPr>
            <p:spPr>
              <a:xfrm>
                <a:off x="426662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21"/>
              <p:cNvSpPr/>
              <p:nvPr/>
            </p:nvSpPr>
            <p:spPr>
              <a:xfrm>
                <a:off x="426662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21"/>
              <p:cNvSpPr/>
              <p:nvPr/>
            </p:nvSpPr>
            <p:spPr>
              <a:xfrm>
                <a:off x="426662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21"/>
              <p:cNvSpPr/>
              <p:nvPr/>
            </p:nvSpPr>
            <p:spPr>
              <a:xfrm>
                <a:off x="426662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21"/>
              <p:cNvSpPr/>
              <p:nvPr/>
            </p:nvSpPr>
            <p:spPr>
              <a:xfrm>
                <a:off x="444445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21"/>
              <p:cNvSpPr/>
              <p:nvPr/>
            </p:nvSpPr>
            <p:spPr>
              <a:xfrm>
                <a:off x="444445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21"/>
              <p:cNvSpPr/>
              <p:nvPr/>
            </p:nvSpPr>
            <p:spPr>
              <a:xfrm>
                <a:off x="444445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39" y="1727"/>
                      <a:pt x="1726" y="1340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21"/>
              <p:cNvSpPr/>
              <p:nvPr/>
            </p:nvSpPr>
            <p:spPr>
              <a:xfrm>
                <a:off x="444445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39" y="1725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21"/>
              <p:cNvSpPr/>
              <p:nvPr/>
            </p:nvSpPr>
            <p:spPr>
              <a:xfrm>
                <a:off x="444445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21"/>
              <p:cNvSpPr/>
              <p:nvPr/>
            </p:nvSpPr>
            <p:spPr>
              <a:xfrm>
                <a:off x="444445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21"/>
              <p:cNvSpPr/>
              <p:nvPr/>
            </p:nvSpPr>
            <p:spPr>
              <a:xfrm>
                <a:off x="444445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21"/>
              <p:cNvSpPr/>
              <p:nvPr/>
            </p:nvSpPr>
            <p:spPr>
              <a:xfrm>
                <a:off x="444445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21"/>
              <p:cNvSpPr/>
              <p:nvPr/>
            </p:nvSpPr>
            <p:spPr>
              <a:xfrm>
                <a:off x="46222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21"/>
              <p:cNvSpPr/>
              <p:nvPr/>
            </p:nvSpPr>
            <p:spPr>
              <a:xfrm>
                <a:off x="46222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21"/>
              <p:cNvSpPr/>
              <p:nvPr/>
            </p:nvSpPr>
            <p:spPr>
              <a:xfrm>
                <a:off x="46222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0"/>
                      <a:pt x="386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21"/>
              <p:cNvSpPr/>
              <p:nvPr/>
            </p:nvSpPr>
            <p:spPr>
              <a:xfrm>
                <a:off x="46222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21"/>
              <p:cNvSpPr/>
              <p:nvPr/>
            </p:nvSpPr>
            <p:spPr>
              <a:xfrm>
                <a:off x="46222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6" y="1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21"/>
              <p:cNvSpPr/>
              <p:nvPr/>
            </p:nvSpPr>
            <p:spPr>
              <a:xfrm>
                <a:off x="46222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21"/>
              <p:cNvSpPr/>
              <p:nvPr/>
            </p:nvSpPr>
            <p:spPr>
              <a:xfrm>
                <a:off x="46222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21"/>
              <p:cNvSpPr/>
              <p:nvPr/>
            </p:nvSpPr>
            <p:spPr>
              <a:xfrm>
                <a:off x="46222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21"/>
              <p:cNvSpPr/>
              <p:nvPr/>
            </p:nvSpPr>
            <p:spPr>
              <a:xfrm>
                <a:off x="48000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21"/>
              <p:cNvSpPr/>
              <p:nvPr/>
            </p:nvSpPr>
            <p:spPr>
              <a:xfrm>
                <a:off x="48000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21"/>
              <p:cNvSpPr/>
              <p:nvPr/>
            </p:nvSpPr>
            <p:spPr>
              <a:xfrm>
                <a:off x="48000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21"/>
              <p:cNvSpPr/>
              <p:nvPr/>
            </p:nvSpPr>
            <p:spPr>
              <a:xfrm>
                <a:off x="48000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21"/>
              <p:cNvSpPr/>
              <p:nvPr/>
            </p:nvSpPr>
            <p:spPr>
              <a:xfrm>
                <a:off x="48000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21"/>
              <p:cNvSpPr/>
              <p:nvPr/>
            </p:nvSpPr>
            <p:spPr>
              <a:xfrm>
                <a:off x="48000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21"/>
              <p:cNvSpPr/>
              <p:nvPr/>
            </p:nvSpPr>
            <p:spPr>
              <a:xfrm>
                <a:off x="48000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21"/>
              <p:cNvSpPr/>
              <p:nvPr/>
            </p:nvSpPr>
            <p:spPr>
              <a:xfrm>
                <a:off x="48000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21"/>
              <p:cNvSpPr/>
              <p:nvPr/>
            </p:nvSpPr>
            <p:spPr>
              <a:xfrm>
                <a:off x="49779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21"/>
              <p:cNvSpPr/>
              <p:nvPr/>
            </p:nvSpPr>
            <p:spPr>
              <a:xfrm>
                <a:off x="49779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21"/>
              <p:cNvSpPr/>
              <p:nvPr/>
            </p:nvSpPr>
            <p:spPr>
              <a:xfrm>
                <a:off x="49779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21"/>
              <p:cNvSpPr/>
              <p:nvPr/>
            </p:nvSpPr>
            <p:spPr>
              <a:xfrm>
                <a:off x="49779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21"/>
              <p:cNvSpPr/>
              <p:nvPr/>
            </p:nvSpPr>
            <p:spPr>
              <a:xfrm>
                <a:off x="49779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21"/>
              <p:cNvSpPr/>
              <p:nvPr/>
            </p:nvSpPr>
            <p:spPr>
              <a:xfrm>
                <a:off x="49779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21"/>
              <p:cNvSpPr/>
              <p:nvPr/>
            </p:nvSpPr>
            <p:spPr>
              <a:xfrm>
                <a:off x="49779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21"/>
              <p:cNvSpPr/>
              <p:nvPr/>
            </p:nvSpPr>
            <p:spPr>
              <a:xfrm>
                <a:off x="49779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5" name="Google Shape;2745;p21"/>
            <p:cNvGrpSpPr/>
            <p:nvPr/>
          </p:nvGrpSpPr>
          <p:grpSpPr>
            <a:xfrm>
              <a:off x="7401761" y="-205206"/>
              <a:ext cx="1045260" cy="1018720"/>
              <a:chOff x="3733175" y="1186400"/>
              <a:chExt cx="1287900" cy="1255200"/>
            </a:xfrm>
          </p:grpSpPr>
          <p:sp>
            <p:nvSpPr>
              <p:cNvPr id="2746" name="Google Shape;2746;p21"/>
              <p:cNvSpPr/>
              <p:nvPr/>
            </p:nvSpPr>
            <p:spPr>
              <a:xfrm>
                <a:off x="3733175" y="18789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21"/>
              <p:cNvSpPr/>
              <p:nvPr/>
            </p:nvSpPr>
            <p:spPr>
              <a:xfrm>
                <a:off x="3733175" y="20521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21"/>
              <p:cNvSpPr/>
              <p:nvPr/>
            </p:nvSpPr>
            <p:spPr>
              <a:xfrm>
                <a:off x="3733175" y="22252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0"/>
                      <a:pt x="386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21"/>
              <p:cNvSpPr/>
              <p:nvPr/>
            </p:nvSpPr>
            <p:spPr>
              <a:xfrm>
                <a:off x="3733175" y="239845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21"/>
              <p:cNvSpPr/>
              <p:nvPr/>
            </p:nvSpPr>
            <p:spPr>
              <a:xfrm>
                <a:off x="3733175" y="118640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1"/>
                    </a:moveTo>
                    <a:cubicBezTo>
                      <a:pt x="386" y="1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21"/>
              <p:cNvSpPr/>
              <p:nvPr/>
            </p:nvSpPr>
            <p:spPr>
              <a:xfrm>
                <a:off x="3733175" y="13595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21"/>
              <p:cNvSpPr/>
              <p:nvPr/>
            </p:nvSpPr>
            <p:spPr>
              <a:xfrm>
                <a:off x="3733175" y="15326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21"/>
              <p:cNvSpPr/>
              <p:nvPr/>
            </p:nvSpPr>
            <p:spPr>
              <a:xfrm>
                <a:off x="3733175" y="17058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21"/>
              <p:cNvSpPr/>
              <p:nvPr/>
            </p:nvSpPr>
            <p:spPr>
              <a:xfrm>
                <a:off x="39110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21"/>
              <p:cNvSpPr/>
              <p:nvPr/>
            </p:nvSpPr>
            <p:spPr>
              <a:xfrm>
                <a:off x="39110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21"/>
              <p:cNvSpPr/>
              <p:nvPr/>
            </p:nvSpPr>
            <p:spPr>
              <a:xfrm>
                <a:off x="39110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21"/>
              <p:cNvSpPr/>
              <p:nvPr/>
            </p:nvSpPr>
            <p:spPr>
              <a:xfrm>
                <a:off x="39110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21"/>
              <p:cNvSpPr/>
              <p:nvPr/>
            </p:nvSpPr>
            <p:spPr>
              <a:xfrm>
                <a:off x="39110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21"/>
              <p:cNvSpPr/>
              <p:nvPr/>
            </p:nvSpPr>
            <p:spPr>
              <a:xfrm>
                <a:off x="39110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21"/>
              <p:cNvSpPr/>
              <p:nvPr/>
            </p:nvSpPr>
            <p:spPr>
              <a:xfrm>
                <a:off x="39110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21"/>
              <p:cNvSpPr/>
              <p:nvPr/>
            </p:nvSpPr>
            <p:spPr>
              <a:xfrm>
                <a:off x="39110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21"/>
              <p:cNvSpPr/>
              <p:nvPr/>
            </p:nvSpPr>
            <p:spPr>
              <a:xfrm>
                <a:off x="40888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21"/>
              <p:cNvSpPr/>
              <p:nvPr/>
            </p:nvSpPr>
            <p:spPr>
              <a:xfrm>
                <a:off x="40888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21"/>
              <p:cNvSpPr/>
              <p:nvPr/>
            </p:nvSpPr>
            <p:spPr>
              <a:xfrm>
                <a:off x="40888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41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21"/>
              <p:cNvSpPr/>
              <p:nvPr/>
            </p:nvSpPr>
            <p:spPr>
              <a:xfrm>
                <a:off x="40888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41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21"/>
              <p:cNvSpPr/>
              <p:nvPr/>
            </p:nvSpPr>
            <p:spPr>
              <a:xfrm>
                <a:off x="40888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21"/>
              <p:cNvSpPr/>
              <p:nvPr/>
            </p:nvSpPr>
            <p:spPr>
              <a:xfrm>
                <a:off x="40888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21"/>
              <p:cNvSpPr/>
              <p:nvPr/>
            </p:nvSpPr>
            <p:spPr>
              <a:xfrm>
                <a:off x="40888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21"/>
              <p:cNvSpPr/>
              <p:nvPr/>
            </p:nvSpPr>
            <p:spPr>
              <a:xfrm>
                <a:off x="40888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21"/>
              <p:cNvSpPr/>
              <p:nvPr/>
            </p:nvSpPr>
            <p:spPr>
              <a:xfrm>
                <a:off x="426662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21"/>
              <p:cNvSpPr/>
              <p:nvPr/>
            </p:nvSpPr>
            <p:spPr>
              <a:xfrm>
                <a:off x="426662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21"/>
              <p:cNvSpPr/>
              <p:nvPr/>
            </p:nvSpPr>
            <p:spPr>
              <a:xfrm>
                <a:off x="426662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21"/>
              <p:cNvSpPr/>
              <p:nvPr/>
            </p:nvSpPr>
            <p:spPr>
              <a:xfrm>
                <a:off x="426662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21"/>
              <p:cNvSpPr/>
              <p:nvPr/>
            </p:nvSpPr>
            <p:spPr>
              <a:xfrm>
                <a:off x="426662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21"/>
              <p:cNvSpPr/>
              <p:nvPr/>
            </p:nvSpPr>
            <p:spPr>
              <a:xfrm>
                <a:off x="426662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21"/>
              <p:cNvSpPr/>
              <p:nvPr/>
            </p:nvSpPr>
            <p:spPr>
              <a:xfrm>
                <a:off x="426662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21"/>
              <p:cNvSpPr/>
              <p:nvPr/>
            </p:nvSpPr>
            <p:spPr>
              <a:xfrm>
                <a:off x="426662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21"/>
              <p:cNvSpPr/>
              <p:nvPr/>
            </p:nvSpPr>
            <p:spPr>
              <a:xfrm>
                <a:off x="444445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21"/>
              <p:cNvSpPr/>
              <p:nvPr/>
            </p:nvSpPr>
            <p:spPr>
              <a:xfrm>
                <a:off x="444445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21"/>
              <p:cNvSpPr/>
              <p:nvPr/>
            </p:nvSpPr>
            <p:spPr>
              <a:xfrm>
                <a:off x="444445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39" y="1727"/>
                      <a:pt x="1726" y="1340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21"/>
              <p:cNvSpPr/>
              <p:nvPr/>
            </p:nvSpPr>
            <p:spPr>
              <a:xfrm>
                <a:off x="444445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39" y="1725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21"/>
              <p:cNvSpPr/>
              <p:nvPr/>
            </p:nvSpPr>
            <p:spPr>
              <a:xfrm>
                <a:off x="444445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21"/>
              <p:cNvSpPr/>
              <p:nvPr/>
            </p:nvSpPr>
            <p:spPr>
              <a:xfrm>
                <a:off x="444445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21"/>
              <p:cNvSpPr/>
              <p:nvPr/>
            </p:nvSpPr>
            <p:spPr>
              <a:xfrm>
                <a:off x="444445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21"/>
              <p:cNvSpPr/>
              <p:nvPr/>
            </p:nvSpPr>
            <p:spPr>
              <a:xfrm>
                <a:off x="444445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21"/>
              <p:cNvSpPr/>
              <p:nvPr/>
            </p:nvSpPr>
            <p:spPr>
              <a:xfrm>
                <a:off x="46222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21"/>
              <p:cNvSpPr/>
              <p:nvPr/>
            </p:nvSpPr>
            <p:spPr>
              <a:xfrm>
                <a:off x="46222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21"/>
              <p:cNvSpPr/>
              <p:nvPr/>
            </p:nvSpPr>
            <p:spPr>
              <a:xfrm>
                <a:off x="46222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0"/>
                      <a:pt x="386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21"/>
              <p:cNvSpPr/>
              <p:nvPr/>
            </p:nvSpPr>
            <p:spPr>
              <a:xfrm>
                <a:off x="46222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21"/>
              <p:cNvSpPr/>
              <p:nvPr/>
            </p:nvSpPr>
            <p:spPr>
              <a:xfrm>
                <a:off x="46222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6" y="1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21"/>
              <p:cNvSpPr/>
              <p:nvPr/>
            </p:nvSpPr>
            <p:spPr>
              <a:xfrm>
                <a:off x="46222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21"/>
              <p:cNvSpPr/>
              <p:nvPr/>
            </p:nvSpPr>
            <p:spPr>
              <a:xfrm>
                <a:off x="46222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21"/>
              <p:cNvSpPr/>
              <p:nvPr/>
            </p:nvSpPr>
            <p:spPr>
              <a:xfrm>
                <a:off x="46222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21"/>
              <p:cNvSpPr/>
              <p:nvPr/>
            </p:nvSpPr>
            <p:spPr>
              <a:xfrm>
                <a:off x="48000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21"/>
              <p:cNvSpPr/>
              <p:nvPr/>
            </p:nvSpPr>
            <p:spPr>
              <a:xfrm>
                <a:off x="48000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21"/>
              <p:cNvSpPr/>
              <p:nvPr/>
            </p:nvSpPr>
            <p:spPr>
              <a:xfrm>
                <a:off x="48000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21"/>
              <p:cNvSpPr/>
              <p:nvPr/>
            </p:nvSpPr>
            <p:spPr>
              <a:xfrm>
                <a:off x="48000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21"/>
              <p:cNvSpPr/>
              <p:nvPr/>
            </p:nvSpPr>
            <p:spPr>
              <a:xfrm>
                <a:off x="48000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21"/>
              <p:cNvSpPr/>
              <p:nvPr/>
            </p:nvSpPr>
            <p:spPr>
              <a:xfrm>
                <a:off x="48000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21"/>
              <p:cNvSpPr/>
              <p:nvPr/>
            </p:nvSpPr>
            <p:spPr>
              <a:xfrm>
                <a:off x="48000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21"/>
              <p:cNvSpPr/>
              <p:nvPr/>
            </p:nvSpPr>
            <p:spPr>
              <a:xfrm>
                <a:off x="48000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21"/>
              <p:cNvSpPr/>
              <p:nvPr/>
            </p:nvSpPr>
            <p:spPr>
              <a:xfrm>
                <a:off x="49779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21"/>
              <p:cNvSpPr/>
              <p:nvPr/>
            </p:nvSpPr>
            <p:spPr>
              <a:xfrm>
                <a:off x="49779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21"/>
              <p:cNvSpPr/>
              <p:nvPr/>
            </p:nvSpPr>
            <p:spPr>
              <a:xfrm>
                <a:off x="49779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21"/>
              <p:cNvSpPr/>
              <p:nvPr/>
            </p:nvSpPr>
            <p:spPr>
              <a:xfrm>
                <a:off x="49779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21"/>
              <p:cNvSpPr/>
              <p:nvPr/>
            </p:nvSpPr>
            <p:spPr>
              <a:xfrm>
                <a:off x="49779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21"/>
              <p:cNvSpPr/>
              <p:nvPr/>
            </p:nvSpPr>
            <p:spPr>
              <a:xfrm>
                <a:off x="49779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21"/>
              <p:cNvSpPr/>
              <p:nvPr/>
            </p:nvSpPr>
            <p:spPr>
              <a:xfrm>
                <a:off x="49779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21"/>
              <p:cNvSpPr/>
              <p:nvPr/>
            </p:nvSpPr>
            <p:spPr>
              <a:xfrm>
                <a:off x="49779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10" name="Google Shape;2810;p21"/>
          <p:cNvGrpSpPr/>
          <p:nvPr/>
        </p:nvGrpSpPr>
        <p:grpSpPr>
          <a:xfrm>
            <a:off x="-10" y="4123169"/>
            <a:ext cx="1045260" cy="1018720"/>
            <a:chOff x="3733175" y="1186400"/>
            <a:chExt cx="1287900" cy="1255200"/>
          </a:xfrm>
        </p:grpSpPr>
        <p:sp>
          <p:nvSpPr>
            <p:cNvPr id="2811" name="Google Shape;2811;p21"/>
            <p:cNvSpPr/>
            <p:nvPr/>
          </p:nvSpPr>
          <p:spPr>
            <a:xfrm>
              <a:off x="3733175" y="18789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1"/>
            <p:cNvSpPr/>
            <p:nvPr/>
          </p:nvSpPr>
          <p:spPr>
            <a:xfrm>
              <a:off x="3733175" y="20521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1"/>
            <p:cNvSpPr/>
            <p:nvPr/>
          </p:nvSpPr>
          <p:spPr>
            <a:xfrm>
              <a:off x="3733175" y="22252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0"/>
                    <a:pt x="386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1"/>
            <p:cNvSpPr/>
            <p:nvPr/>
          </p:nvSpPr>
          <p:spPr>
            <a:xfrm>
              <a:off x="3733175" y="239845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1"/>
            <p:cNvSpPr/>
            <p:nvPr/>
          </p:nvSpPr>
          <p:spPr>
            <a:xfrm>
              <a:off x="3733175" y="118640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1"/>
                  </a:moveTo>
                  <a:cubicBezTo>
                    <a:pt x="386" y="1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1"/>
            <p:cNvSpPr/>
            <p:nvPr/>
          </p:nvSpPr>
          <p:spPr>
            <a:xfrm>
              <a:off x="3733175" y="13595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1"/>
            <p:cNvSpPr/>
            <p:nvPr/>
          </p:nvSpPr>
          <p:spPr>
            <a:xfrm>
              <a:off x="3733175" y="15326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1"/>
            <p:cNvSpPr/>
            <p:nvPr/>
          </p:nvSpPr>
          <p:spPr>
            <a:xfrm>
              <a:off x="3733175" y="17058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1"/>
            <p:cNvSpPr/>
            <p:nvPr/>
          </p:nvSpPr>
          <p:spPr>
            <a:xfrm>
              <a:off x="39110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1"/>
            <p:cNvSpPr/>
            <p:nvPr/>
          </p:nvSpPr>
          <p:spPr>
            <a:xfrm>
              <a:off x="39110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1"/>
            <p:cNvSpPr/>
            <p:nvPr/>
          </p:nvSpPr>
          <p:spPr>
            <a:xfrm>
              <a:off x="39110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1"/>
            <p:cNvSpPr/>
            <p:nvPr/>
          </p:nvSpPr>
          <p:spPr>
            <a:xfrm>
              <a:off x="39110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1"/>
            <p:cNvSpPr/>
            <p:nvPr/>
          </p:nvSpPr>
          <p:spPr>
            <a:xfrm>
              <a:off x="39110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1"/>
            <p:cNvSpPr/>
            <p:nvPr/>
          </p:nvSpPr>
          <p:spPr>
            <a:xfrm>
              <a:off x="39110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1"/>
            <p:cNvSpPr/>
            <p:nvPr/>
          </p:nvSpPr>
          <p:spPr>
            <a:xfrm>
              <a:off x="39110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1"/>
            <p:cNvSpPr/>
            <p:nvPr/>
          </p:nvSpPr>
          <p:spPr>
            <a:xfrm>
              <a:off x="39110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1"/>
            <p:cNvSpPr/>
            <p:nvPr/>
          </p:nvSpPr>
          <p:spPr>
            <a:xfrm>
              <a:off x="40888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1"/>
            <p:cNvSpPr/>
            <p:nvPr/>
          </p:nvSpPr>
          <p:spPr>
            <a:xfrm>
              <a:off x="40888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1"/>
            <p:cNvSpPr/>
            <p:nvPr/>
          </p:nvSpPr>
          <p:spPr>
            <a:xfrm>
              <a:off x="40888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41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1"/>
            <p:cNvSpPr/>
            <p:nvPr/>
          </p:nvSpPr>
          <p:spPr>
            <a:xfrm>
              <a:off x="40888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41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1"/>
            <p:cNvSpPr/>
            <p:nvPr/>
          </p:nvSpPr>
          <p:spPr>
            <a:xfrm>
              <a:off x="40888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1"/>
            <p:cNvSpPr/>
            <p:nvPr/>
          </p:nvSpPr>
          <p:spPr>
            <a:xfrm>
              <a:off x="40888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1"/>
            <p:cNvSpPr/>
            <p:nvPr/>
          </p:nvSpPr>
          <p:spPr>
            <a:xfrm>
              <a:off x="40888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1"/>
            <p:cNvSpPr/>
            <p:nvPr/>
          </p:nvSpPr>
          <p:spPr>
            <a:xfrm>
              <a:off x="40888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1"/>
            <p:cNvSpPr/>
            <p:nvPr/>
          </p:nvSpPr>
          <p:spPr>
            <a:xfrm>
              <a:off x="426662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1"/>
            <p:cNvSpPr/>
            <p:nvPr/>
          </p:nvSpPr>
          <p:spPr>
            <a:xfrm>
              <a:off x="426662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1"/>
            <p:cNvSpPr/>
            <p:nvPr/>
          </p:nvSpPr>
          <p:spPr>
            <a:xfrm>
              <a:off x="426662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1"/>
            <p:cNvSpPr/>
            <p:nvPr/>
          </p:nvSpPr>
          <p:spPr>
            <a:xfrm>
              <a:off x="426662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1"/>
            <p:cNvSpPr/>
            <p:nvPr/>
          </p:nvSpPr>
          <p:spPr>
            <a:xfrm>
              <a:off x="426662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1"/>
            <p:cNvSpPr/>
            <p:nvPr/>
          </p:nvSpPr>
          <p:spPr>
            <a:xfrm>
              <a:off x="426662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1"/>
            <p:cNvSpPr/>
            <p:nvPr/>
          </p:nvSpPr>
          <p:spPr>
            <a:xfrm>
              <a:off x="426662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1"/>
            <p:cNvSpPr/>
            <p:nvPr/>
          </p:nvSpPr>
          <p:spPr>
            <a:xfrm>
              <a:off x="426662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1"/>
            <p:cNvSpPr/>
            <p:nvPr/>
          </p:nvSpPr>
          <p:spPr>
            <a:xfrm>
              <a:off x="444445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1"/>
            <p:cNvSpPr/>
            <p:nvPr/>
          </p:nvSpPr>
          <p:spPr>
            <a:xfrm>
              <a:off x="444445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1"/>
            <p:cNvSpPr/>
            <p:nvPr/>
          </p:nvSpPr>
          <p:spPr>
            <a:xfrm>
              <a:off x="444445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39" y="1727"/>
                    <a:pt x="1726" y="1340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1"/>
            <p:cNvSpPr/>
            <p:nvPr/>
          </p:nvSpPr>
          <p:spPr>
            <a:xfrm>
              <a:off x="444445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39" y="1725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1"/>
            <p:cNvSpPr/>
            <p:nvPr/>
          </p:nvSpPr>
          <p:spPr>
            <a:xfrm>
              <a:off x="444445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1"/>
            <p:cNvSpPr/>
            <p:nvPr/>
          </p:nvSpPr>
          <p:spPr>
            <a:xfrm>
              <a:off x="444445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1"/>
            <p:cNvSpPr/>
            <p:nvPr/>
          </p:nvSpPr>
          <p:spPr>
            <a:xfrm>
              <a:off x="444445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1"/>
            <p:cNvSpPr/>
            <p:nvPr/>
          </p:nvSpPr>
          <p:spPr>
            <a:xfrm>
              <a:off x="444445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1"/>
            <p:cNvSpPr/>
            <p:nvPr/>
          </p:nvSpPr>
          <p:spPr>
            <a:xfrm>
              <a:off x="46222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1"/>
            <p:cNvSpPr/>
            <p:nvPr/>
          </p:nvSpPr>
          <p:spPr>
            <a:xfrm>
              <a:off x="46222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1"/>
            <p:cNvSpPr/>
            <p:nvPr/>
          </p:nvSpPr>
          <p:spPr>
            <a:xfrm>
              <a:off x="46222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0"/>
                    <a:pt x="386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1"/>
            <p:cNvSpPr/>
            <p:nvPr/>
          </p:nvSpPr>
          <p:spPr>
            <a:xfrm>
              <a:off x="46222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1"/>
            <p:cNvSpPr/>
            <p:nvPr/>
          </p:nvSpPr>
          <p:spPr>
            <a:xfrm>
              <a:off x="46222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6" y="1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1"/>
            <p:cNvSpPr/>
            <p:nvPr/>
          </p:nvSpPr>
          <p:spPr>
            <a:xfrm>
              <a:off x="46222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1"/>
            <p:cNvSpPr/>
            <p:nvPr/>
          </p:nvSpPr>
          <p:spPr>
            <a:xfrm>
              <a:off x="46222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1"/>
            <p:cNvSpPr/>
            <p:nvPr/>
          </p:nvSpPr>
          <p:spPr>
            <a:xfrm>
              <a:off x="46222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1"/>
            <p:cNvSpPr/>
            <p:nvPr/>
          </p:nvSpPr>
          <p:spPr>
            <a:xfrm>
              <a:off x="48000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1"/>
            <p:cNvSpPr/>
            <p:nvPr/>
          </p:nvSpPr>
          <p:spPr>
            <a:xfrm>
              <a:off x="48000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1"/>
            <p:cNvSpPr/>
            <p:nvPr/>
          </p:nvSpPr>
          <p:spPr>
            <a:xfrm>
              <a:off x="48000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1"/>
            <p:cNvSpPr/>
            <p:nvPr/>
          </p:nvSpPr>
          <p:spPr>
            <a:xfrm>
              <a:off x="48000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1"/>
            <p:cNvSpPr/>
            <p:nvPr/>
          </p:nvSpPr>
          <p:spPr>
            <a:xfrm>
              <a:off x="48000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1"/>
            <p:cNvSpPr/>
            <p:nvPr/>
          </p:nvSpPr>
          <p:spPr>
            <a:xfrm>
              <a:off x="48000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1"/>
            <p:cNvSpPr/>
            <p:nvPr/>
          </p:nvSpPr>
          <p:spPr>
            <a:xfrm>
              <a:off x="48000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1"/>
            <p:cNvSpPr/>
            <p:nvPr/>
          </p:nvSpPr>
          <p:spPr>
            <a:xfrm>
              <a:off x="48000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1"/>
            <p:cNvSpPr/>
            <p:nvPr/>
          </p:nvSpPr>
          <p:spPr>
            <a:xfrm>
              <a:off x="49779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1"/>
            <p:cNvSpPr/>
            <p:nvPr/>
          </p:nvSpPr>
          <p:spPr>
            <a:xfrm>
              <a:off x="49779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1"/>
            <p:cNvSpPr/>
            <p:nvPr/>
          </p:nvSpPr>
          <p:spPr>
            <a:xfrm>
              <a:off x="49779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1"/>
            <p:cNvSpPr/>
            <p:nvPr/>
          </p:nvSpPr>
          <p:spPr>
            <a:xfrm>
              <a:off x="49779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1"/>
            <p:cNvSpPr/>
            <p:nvPr/>
          </p:nvSpPr>
          <p:spPr>
            <a:xfrm>
              <a:off x="49779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1"/>
            <p:cNvSpPr/>
            <p:nvPr/>
          </p:nvSpPr>
          <p:spPr>
            <a:xfrm>
              <a:off x="49779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1"/>
            <p:cNvSpPr/>
            <p:nvPr/>
          </p:nvSpPr>
          <p:spPr>
            <a:xfrm>
              <a:off x="49779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1"/>
            <p:cNvSpPr/>
            <p:nvPr/>
          </p:nvSpPr>
          <p:spPr>
            <a:xfrm>
              <a:off x="49779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5" name="Google Shape;2875;p21"/>
          <p:cNvGrpSpPr/>
          <p:nvPr/>
        </p:nvGrpSpPr>
        <p:grpSpPr>
          <a:xfrm>
            <a:off x="8125272" y="353190"/>
            <a:ext cx="574364" cy="572767"/>
            <a:chOff x="669200" y="410525"/>
            <a:chExt cx="1676975" cy="1671825"/>
          </a:xfrm>
        </p:grpSpPr>
        <p:sp>
          <p:nvSpPr>
            <p:cNvPr id="2876" name="Google Shape;2876;p21"/>
            <p:cNvSpPr/>
            <p:nvPr/>
          </p:nvSpPr>
          <p:spPr>
            <a:xfrm>
              <a:off x="1172475" y="908650"/>
              <a:ext cx="1173700" cy="1173700"/>
            </a:xfrm>
            <a:custGeom>
              <a:avLst/>
              <a:gdLst/>
              <a:ahLst/>
              <a:cxnLst/>
              <a:rect l="l" t="t" r="r" b="b"/>
              <a:pathLst>
                <a:path w="46948" h="46948" extrusionOk="0">
                  <a:moveTo>
                    <a:pt x="4869" y="1"/>
                  </a:moveTo>
                  <a:cubicBezTo>
                    <a:pt x="2180" y="1"/>
                    <a:pt x="1" y="2180"/>
                    <a:pt x="1" y="4869"/>
                  </a:cubicBezTo>
                  <a:lnTo>
                    <a:pt x="1" y="26895"/>
                  </a:lnTo>
                  <a:lnTo>
                    <a:pt x="1" y="42079"/>
                  </a:lnTo>
                  <a:cubicBezTo>
                    <a:pt x="1" y="44768"/>
                    <a:pt x="2180" y="46947"/>
                    <a:pt x="4869" y="46947"/>
                  </a:cubicBezTo>
                  <a:lnTo>
                    <a:pt x="22028" y="46947"/>
                  </a:lnTo>
                  <a:cubicBezTo>
                    <a:pt x="24715" y="46947"/>
                    <a:pt x="26894" y="44768"/>
                    <a:pt x="26894" y="42079"/>
                  </a:cubicBezTo>
                  <a:lnTo>
                    <a:pt x="26894" y="26895"/>
                  </a:lnTo>
                  <a:lnTo>
                    <a:pt x="42079" y="26895"/>
                  </a:lnTo>
                  <a:cubicBezTo>
                    <a:pt x="44768" y="26895"/>
                    <a:pt x="46947" y="24715"/>
                    <a:pt x="46947" y="22028"/>
                  </a:cubicBezTo>
                  <a:lnTo>
                    <a:pt x="46947" y="4869"/>
                  </a:lnTo>
                  <a:cubicBezTo>
                    <a:pt x="46947" y="2180"/>
                    <a:pt x="44768" y="1"/>
                    <a:pt x="4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1"/>
            <p:cNvSpPr/>
            <p:nvPr/>
          </p:nvSpPr>
          <p:spPr>
            <a:xfrm>
              <a:off x="669200" y="410525"/>
              <a:ext cx="1173725" cy="1173675"/>
            </a:xfrm>
            <a:custGeom>
              <a:avLst/>
              <a:gdLst/>
              <a:ahLst/>
              <a:cxnLst/>
              <a:rect l="l" t="t" r="r" b="b"/>
              <a:pathLst>
                <a:path w="46949" h="46947" extrusionOk="0">
                  <a:moveTo>
                    <a:pt x="24922" y="0"/>
                  </a:moveTo>
                  <a:cubicBezTo>
                    <a:pt x="22233" y="0"/>
                    <a:pt x="20054" y="2179"/>
                    <a:pt x="20054" y="4867"/>
                  </a:cubicBezTo>
                  <a:lnTo>
                    <a:pt x="20054" y="20052"/>
                  </a:lnTo>
                  <a:lnTo>
                    <a:pt x="4869" y="20052"/>
                  </a:lnTo>
                  <a:cubicBezTo>
                    <a:pt x="2180" y="20052"/>
                    <a:pt x="1" y="22231"/>
                    <a:pt x="1" y="24920"/>
                  </a:cubicBezTo>
                  <a:lnTo>
                    <a:pt x="1" y="42079"/>
                  </a:lnTo>
                  <a:cubicBezTo>
                    <a:pt x="1" y="44767"/>
                    <a:pt x="2180" y="46946"/>
                    <a:pt x="4869" y="46946"/>
                  </a:cubicBezTo>
                  <a:lnTo>
                    <a:pt x="42080" y="46946"/>
                  </a:lnTo>
                  <a:cubicBezTo>
                    <a:pt x="44768" y="46946"/>
                    <a:pt x="46948" y="44767"/>
                    <a:pt x="46948" y="42079"/>
                  </a:cubicBezTo>
                  <a:lnTo>
                    <a:pt x="46948" y="20052"/>
                  </a:lnTo>
                  <a:lnTo>
                    <a:pt x="46948" y="4867"/>
                  </a:lnTo>
                  <a:cubicBezTo>
                    <a:pt x="46948" y="2179"/>
                    <a:pt x="44768" y="0"/>
                    <a:pt x="420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p22"/>
          <p:cNvSpPr/>
          <p:nvPr/>
        </p:nvSpPr>
        <p:spPr>
          <a:xfrm flipH="1">
            <a:off x="-76200" y="208076"/>
            <a:ext cx="9315750" cy="362500"/>
          </a:xfrm>
          <a:custGeom>
            <a:avLst/>
            <a:gdLst/>
            <a:ahLst/>
            <a:cxnLst/>
            <a:rect l="l" t="t" r="r" b="b"/>
            <a:pathLst>
              <a:path w="372630" h="14500" extrusionOk="0">
                <a:moveTo>
                  <a:pt x="0" y="6839"/>
                </a:moveTo>
                <a:lnTo>
                  <a:pt x="136089" y="6855"/>
                </a:lnTo>
                <a:lnTo>
                  <a:pt x="137616" y="1641"/>
                </a:lnTo>
                <a:lnTo>
                  <a:pt x="139531" y="14500"/>
                </a:lnTo>
                <a:lnTo>
                  <a:pt x="141446" y="0"/>
                </a:lnTo>
                <a:lnTo>
                  <a:pt x="143635" y="11490"/>
                </a:lnTo>
                <a:lnTo>
                  <a:pt x="145003" y="3009"/>
                </a:lnTo>
                <a:lnTo>
                  <a:pt x="147191" y="14500"/>
                </a:lnTo>
                <a:lnTo>
                  <a:pt x="147739" y="6839"/>
                </a:lnTo>
                <a:lnTo>
                  <a:pt x="372630" y="6839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880" name="Google Shape;2880;p22"/>
          <p:cNvGrpSpPr/>
          <p:nvPr/>
        </p:nvGrpSpPr>
        <p:grpSpPr>
          <a:xfrm>
            <a:off x="-10" y="-6"/>
            <a:ext cx="1045260" cy="1018720"/>
            <a:chOff x="3733175" y="1186400"/>
            <a:chExt cx="1287900" cy="1255200"/>
          </a:xfrm>
        </p:grpSpPr>
        <p:sp>
          <p:nvSpPr>
            <p:cNvPr id="2881" name="Google Shape;2881;p22"/>
            <p:cNvSpPr/>
            <p:nvPr/>
          </p:nvSpPr>
          <p:spPr>
            <a:xfrm>
              <a:off x="3733175" y="18789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2"/>
            <p:cNvSpPr/>
            <p:nvPr/>
          </p:nvSpPr>
          <p:spPr>
            <a:xfrm>
              <a:off x="3733175" y="20521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2"/>
            <p:cNvSpPr/>
            <p:nvPr/>
          </p:nvSpPr>
          <p:spPr>
            <a:xfrm>
              <a:off x="3733175" y="22252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0"/>
                    <a:pt x="386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2"/>
            <p:cNvSpPr/>
            <p:nvPr/>
          </p:nvSpPr>
          <p:spPr>
            <a:xfrm>
              <a:off x="3733175" y="239845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2"/>
            <p:cNvSpPr/>
            <p:nvPr/>
          </p:nvSpPr>
          <p:spPr>
            <a:xfrm>
              <a:off x="3733175" y="118640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1"/>
                  </a:moveTo>
                  <a:cubicBezTo>
                    <a:pt x="386" y="1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2"/>
            <p:cNvSpPr/>
            <p:nvPr/>
          </p:nvSpPr>
          <p:spPr>
            <a:xfrm>
              <a:off x="3733175" y="13595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2"/>
            <p:cNvSpPr/>
            <p:nvPr/>
          </p:nvSpPr>
          <p:spPr>
            <a:xfrm>
              <a:off x="3733175" y="15326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2"/>
            <p:cNvSpPr/>
            <p:nvPr/>
          </p:nvSpPr>
          <p:spPr>
            <a:xfrm>
              <a:off x="3733175" y="17058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2"/>
            <p:cNvSpPr/>
            <p:nvPr/>
          </p:nvSpPr>
          <p:spPr>
            <a:xfrm>
              <a:off x="39110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2"/>
            <p:cNvSpPr/>
            <p:nvPr/>
          </p:nvSpPr>
          <p:spPr>
            <a:xfrm>
              <a:off x="39110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2"/>
            <p:cNvSpPr/>
            <p:nvPr/>
          </p:nvSpPr>
          <p:spPr>
            <a:xfrm>
              <a:off x="39110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2"/>
            <p:cNvSpPr/>
            <p:nvPr/>
          </p:nvSpPr>
          <p:spPr>
            <a:xfrm>
              <a:off x="39110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2"/>
            <p:cNvSpPr/>
            <p:nvPr/>
          </p:nvSpPr>
          <p:spPr>
            <a:xfrm>
              <a:off x="39110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2"/>
            <p:cNvSpPr/>
            <p:nvPr/>
          </p:nvSpPr>
          <p:spPr>
            <a:xfrm>
              <a:off x="39110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2"/>
            <p:cNvSpPr/>
            <p:nvPr/>
          </p:nvSpPr>
          <p:spPr>
            <a:xfrm>
              <a:off x="39110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2"/>
            <p:cNvSpPr/>
            <p:nvPr/>
          </p:nvSpPr>
          <p:spPr>
            <a:xfrm>
              <a:off x="39110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2"/>
            <p:cNvSpPr/>
            <p:nvPr/>
          </p:nvSpPr>
          <p:spPr>
            <a:xfrm>
              <a:off x="40888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2"/>
            <p:cNvSpPr/>
            <p:nvPr/>
          </p:nvSpPr>
          <p:spPr>
            <a:xfrm>
              <a:off x="40888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2"/>
            <p:cNvSpPr/>
            <p:nvPr/>
          </p:nvSpPr>
          <p:spPr>
            <a:xfrm>
              <a:off x="40888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41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2"/>
            <p:cNvSpPr/>
            <p:nvPr/>
          </p:nvSpPr>
          <p:spPr>
            <a:xfrm>
              <a:off x="40888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41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2"/>
            <p:cNvSpPr/>
            <p:nvPr/>
          </p:nvSpPr>
          <p:spPr>
            <a:xfrm>
              <a:off x="40888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2"/>
            <p:cNvSpPr/>
            <p:nvPr/>
          </p:nvSpPr>
          <p:spPr>
            <a:xfrm>
              <a:off x="40888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2"/>
            <p:cNvSpPr/>
            <p:nvPr/>
          </p:nvSpPr>
          <p:spPr>
            <a:xfrm>
              <a:off x="40888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2"/>
            <p:cNvSpPr/>
            <p:nvPr/>
          </p:nvSpPr>
          <p:spPr>
            <a:xfrm>
              <a:off x="40888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2"/>
            <p:cNvSpPr/>
            <p:nvPr/>
          </p:nvSpPr>
          <p:spPr>
            <a:xfrm>
              <a:off x="426662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2"/>
            <p:cNvSpPr/>
            <p:nvPr/>
          </p:nvSpPr>
          <p:spPr>
            <a:xfrm>
              <a:off x="426662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2"/>
            <p:cNvSpPr/>
            <p:nvPr/>
          </p:nvSpPr>
          <p:spPr>
            <a:xfrm>
              <a:off x="426662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2"/>
            <p:cNvSpPr/>
            <p:nvPr/>
          </p:nvSpPr>
          <p:spPr>
            <a:xfrm>
              <a:off x="426662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2"/>
            <p:cNvSpPr/>
            <p:nvPr/>
          </p:nvSpPr>
          <p:spPr>
            <a:xfrm>
              <a:off x="426662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2"/>
            <p:cNvSpPr/>
            <p:nvPr/>
          </p:nvSpPr>
          <p:spPr>
            <a:xfrm>
              <a:off x="426662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2"/>
            <p:cNvSpPr/>
            <p:nvPr/>
          </p:nvSpPr>
          <p:spPr>
            <a:xfrm>
              <a:off x="426662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2"/>
            <p:cNvSpPr/>
            <p:nvPr/>
          </p:nvSpPr>
          <p:spPr>
            <a:xfrm>
              <a:off x="426662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2"/>
            <p:cNvSpPr/>
            <p:nvPr/>
          </p:nvSpPr>
          <p:spPr>
            <a:xfrm>
              <a:off x="444445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2"/>
            <p:cNvSpPr/>
            <p:nvPr/>
          </p:nvSpPr>
          <p:spPr>
            <a:xfrm>
              <a:off x="444445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2"/>
            <p:cNvSpPr/>
            <p:nvPr/>
          </p:nvSpPr>
          <p:spPr>
            <a:xfrm>
              <a:off x="444445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39" y="1727"/>
                    <a:pt x="1726" y="1340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2"/>
            <p:cNvSpPr/>
            <p:nvPr/>
          </p:nvSpPr>
          <p:spPr>
            <a:xfrm>
              <a:off x="444445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39" y="1725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2"/>
            <p:cNvSpPr/>
            <p:nvPr/>
          </p:nvSpPr>
          <p:spPr>
            <a:xfrm>
              <a:off x="444445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2"/>
            <p:cNvSpPr/>
            <p:nvPr/>
          </p:nvSpPr>
          <p:spPr>
            <a:xfrm>
              <a:off x="444445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2"/>
            <p:cNvSpPr/>
            <p:nvPr/>
          </p:nvSpPr>
          <p:spPr>
            <a:xfrm>
              <a:off x="444445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2"/>
            <p:cNvSpPr/>
            <p:nvPr/>
          </p:nvSpPr>
          <p:spPr>
            <a:xfrm>
              <a:off x="444445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2"/>
            <p:cNvSpPr/>
            <p:nvPr/>
          </p:nvSpPr>
          <p:spPr>
            <a:xfrm>
              <a:off x="46222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2"/>
            <p:cNvSpPr/>
            <p:nvPr/>
          </p:nvSpPr>
          <p:spPr>
            <a:xfrm>
              <a:off x="46222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2"/>
            <p:cNvSpPr/>
            <p:nvPr/>
          </p:nvSpPr>
          <p:spPr>
            <a:xfrm>
              <a:off x="46222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0"/>
                    <a:pt x="386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2"/>
            <p:cNvSpPr/>
            <p:nvPr/>
          </p:nvSpPr>
          <p:spPr>
            <a:xfrm>
              <a:off x="46222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2"/>
            <p:cNvSpPr/>
            <p:nvPr/>
          </p:nvSpPr>
          <p:spPr>
            <a:xfrm>
              <a:off x="46222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6" y="1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2"/>
            <p:cNvSpPr/>
            <p:nvPr/>
          </p:nvSpPr>
          <p:spPr>
            <a:xfrm>
              <a:off x="46222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2"/>
            <p:cNvSpPr/>
            <p:nvPr/>
          </p:nvSpPr>
          <p:spPr>
            <a:xfrm>
              <a:off x="46222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2"/>
            <p:cNvSpPr/>
            <p:nvPr/>
          </p:nvSpPr>
          <p:spPr>
            <a:xfrm>
              <a:off x="46222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2"/>
            <p:cNvSpPr/>
            <p:nvPr/>
          </p:nvSpPr>
          <p:spPr>
            <a:xfrm>
              <a:off x="48000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2"/>
            <p:cNvSpPr/>
            <p:nvPr/>
          </p:nvSpPr>
          <p:spPr>
            <a:xfrm>
              <a:off x="48000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2"/>
            <p:cNvSpPr/>
            <p:nvPr/>
          </p:nvSpPr>
          <p:spPr>
            <a:xfrm>
              <a:off x="48000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2"/>
            <p:cNvSpPr/>
            <p:nvPr/>
          </p:nvSpPr>
          <p:spPr>
            <a:xfrm>
              <a:off x="48000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2"/>
            <p:cNvSpPr/>
            <p:nvPr/>
          </p:nvSpPr>
          <p:spPr>
            <a:xfrm>
              <a:off x="48000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2"/>
            <p:cNvSpPr/>
            <p:nvPr/>
          </p:nvSpPr>
          <p:spPr>
            <a:xfrm>
              <a:off x="48000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2"/>
            <p:cNvSpPr/>
            <p:nvPr/>
          </p:nvSpPr>
          <p:spPr>
            <a:xfrm>
              <a:off x="48000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2"/>
            <p:cNvSpPr/>
            <p:nvPr/>
          </p:nvSpPr>
          <p:spPr>
            <a:xfrm>
              <a:off x="48000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2"/>
            <p:cNvSpPr/>
            <p:nvPr/>
          </p:nvSpPr>
          <p:spPr>
            <a:xfrm>
              <a:off x="49779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2"/>
            <p:cNvSpPr/>
            <p:nvPr/>
          </p:nvSpPr>
          <p:spPr>
            <a:xfrm>
              <a:off x="49779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2"/>
            <p:cNvSpPr/>
            <p:nvPr/>
          </p:nvSpPr>
          <p:spPr>
            <a:xfrm>
              <a:off x="49779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2"/>
            <p:cNvSpPr/>
            <p:nvPr/>
          </p:nvSpPr>
          <p:spPr>
            <a:xfrm>
              <a:off x="49779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2"/>
            <p:cNvSpPr/>
            <p:nvPr/>
          </p:nvSpPr>
          <p:spPr>
            <a:xfrm>
              <a:off x="49779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2"/>
            <p:cNvSpPr/>
            <p:nvPr/>
          </p:nvSpPr>
          <p:spPr>
            <a:xfrm>
              <a:off x="49779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2"/>
            <p:cNvSpPr/>
            <p:nvPr/>
          </p:nvSpPr>
          <p:spPr>
            <a:xfrm>
              <a:off x="49779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2"/>
            <p:cNvSpPr/>
            <p:nvPr/>
          </p:nvSpPr>
          <p:spPr>
            <a:xfrm>
              <a:off x="49779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22"/>
          <p:cNvGrpSpPr/>
          <p:nvPr/>
        </p:nvGrpSpPr>
        <p:grpSpPr>
          <a:xfrm>
            <a:off x="5075565" y="4343219"/>
            <a:ext cx="2195031" cy="1018720"/>
            <a:chOff x="6251990" y="-205206"/>
            <a:chExt cx="2195031" cy="1018720"/>
          </a:xfrm>
        </p:grpSpPr>
        <p:grpSp>
          <p:nvGrpSpPr>
            <p:cNvPr id="2946" name="Google Shape;2946;p22"/>
            <p:cNvGrpSpPr/>
            <p:nvPr/>
          </p:nvGrpSpPr>
          <p:grpSpPr>
            <a:xfrm>
              <a:off x="6251990" y="-205206"/>
              <a:ext cx="1045260" cy="1018720"/>
              <a:chOff x="3733175" y="1186400"/>
              <a:chExt cx="1287900" cy="1255200"/>
            </a:xfrm>
          </p:grpSpPr>
          <p:sp>
            <p:nvSpPr>
              <p:cNvPr id="2947" name="Google Shape;2947;p22"/>
              <p:cNvSpPr/>
              <p:nvPr/>
            </p:nvSpPr>
            <p:spPr>
              <a:xfrm>
                <a:off x="3733175" y="18789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22"/>
              <p:cNvSpPr/>
              <p:nvPr/>
            </p:nvSpPr>
            <p:spPr>
              <a:xfrm>
                <a:off x="3733175" y="20521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22"/>
              <p:cNvSpPr/>
              <p:nvPr/>
            </p:nvSpPr>
            <p:spPr>
              <a:xfrm>
                <a:off x="3733175" y="22252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0"/>
                      <a:pt x="386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22"/>
              <p:cNvSpPr/>
              <p:nvPr/>
            </p:nvSpPr>
            <p:spPr>
              <a:xfrm>
                <a:off x="3733175" y="239845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22"/>
              <p:cNvSpPr/>
              <p:nvPr/>
            </p:nvSpPr>
            <p:spPr>
              <a:xfrm>
                <a:off x="3733175" y="118640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1"/>
                    </a:moveTo>
                    <a:cubicBezTo>
                      <a:pt x="386" y="1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22"/>
              <p:cNvSpPr/>
              <p:nvPr/>
            </p:nvSpPr>
            <p:spPr>
              <a:xfrm>
                <a:off x="3733175" y="13595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22"/>
              <p:cNvSpPr/>
              <p:nvPr/>
            </p:nvSpPr>
            <p:spPr>
              <a:xfrm>
                <a:off x="3733175" y="15326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22"/>
              <p:cNvSpPr/>
              <p:nvPr/>
            </p:nvSpPr>
            <p:spPr>
              <a:xfrm>
                <a:off x="3733175" y="17058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22"/>
              <p:cNvSpPr/>
              <p:nvPr/>
            </p:nvSpPr>
            <p:spPr>
              <a:xfrm>
                <a:off x="39110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22"/>
              <p:cNvSpPr/>
              <p:nvPr/>
            </p:nvSpPr>
            <p:spPr>
              <a:xfrm>
                <a:off x="39110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22"/>
              <p:cNvSpPr/>
              <p:nvPr/>
            </p:nvSpPr>
            <p:spPr>
              <a:xfrm>
                <a:off x="39110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22"/>
              <p:cNvSpPr/>
              <p:nvPr/>
            </p:nvSpPr>
            <p:spPr>
              <a:xfrm>
                <a:off x="39110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22"/>
              <p:cNvSpPr/>
              <p:nvPr/>
            </p:nvSpPr>
            <p:spPr>
              <a:xfrm>
                <a:off x="39110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22"/>
              <p:cNvSpPr/>
              <p:nvPr/>
            </p:nvSpPr>
            <p:spPr>
              <a:xfrm>
                <a:off x="39110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22"/>
              <p:cNvSpPr/>
              <p:nvPr/>
            </p:nvSpPr>
            <p:spPr>
              <a:xfrm>
                <a:off x="39110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22"/>
              <p:cNvSpPr/>
              <p:nvPr/>
            </p:nvSpPr>
            <p:spPr>
              <a:xfrm>
                <a:off x="39110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22"/>
              <p:cNvSpPr/>
              <p:nvPr/>
            </p:nvSpPr>
            <p:spPr>
              <a:xfrm>
                <a:off x="40888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22"/>
              <p:cNvSpPr/>
              <p:nvPr/>
            </p:nvSpPr>
            <p:spPr>
              <a:xfrm>
                <a:off x="40888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22"/>
              <p:cNvSpPr/>
              <p:nvPr/>
            </p:nvSpPr>
            <p:spPr>
              <a:xfrm>
                <a:off x="40888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41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22"/>
              <p:cNvSpPr/>
              <p:nvPr/>
            </p:nvSpPr>
            <p:spPr>
              <a:xfrm>
                <a:off x="40888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41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22"/>
              <p:cNvSpPr/>
              <p:nvPr/>
            </p:nvSpPr>
            <p:spPr>
              <a:xfrm>
                <a:off x="40888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22"/>
              <p:cNvSpPr/>
              <p:nvPr/>
            </p:nvSpPr>
            <p:spPr>
              <a:xfrm>
                <a:off x="40888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22"/>
              <p:cNvSpPr/>
              <p:nvPr/>
            </p:nvSpPr>
            <p:spPr>
              <a:xfrm>
                <a:off x="40888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22"/>
              <p:cNvSpPr/>
              <p:nvPr/>
            </p:nvSpPr>
            <p:spPr>
              <a:xfrm>
                <a:off x="40888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22"/>
              <p:cNvSpPr/>
              <p:nvPr/>
            </p:nvSpPr>
            <p:spPr>
              <a:xfrm>
                <a:off x="426662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22"/>
              <p:cNvSpPr/>
              <p:nvPr/>
            </p:nvSpPr>
            <p:spPr>
              <a:xfrm>
                <a:off x="426662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22"/>
              <p:cNvSpPr/>
              <p:nvPr/>
            </p:nvSpPr>
            <p:spPr>
              <a:xfrm>
                <a:off x="426662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22"/>
              <p:cNvSpPr/>
              <p:nvPr/>
            </p:nvSpPr>
            <p:spPr>
              <a:xfrm>
                <a:off x="426662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22"/>
              <p:cNvSpPr/>
              <p:nvPr/>
            </p:nvSpPr>
            <p:spPr>
              <a:xfrm>
                <a:off x="426662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22"/>
              <p:cNvSpPr/>
              <p:nvPr/>
            </p:nvSpPr>
            <p:spPr>
              <a:xfrm>
                <a:off x="426662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22"/>
              <p:cNvSpPr/>
              <p:nvPr/>
            </p:nvSpPr>
            <p:spPr>
              <a:xfrm>
                <a:off x="426662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22"/>
              <p:cNvSpPr/>
              <p:nvPr/>
            </p:nvSpPr>
            <p:spPr>
              <a:xfrm>
                <a:off x="426662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22"/>
              <p:cNvSpPr/>
              <p:nvPr/>
            </p:nvSpPr>
            <p:spPr>
              <a:xfrm>
                <a:off x="444445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22"/>
              <p:cNvSpPr/>
              <p:nvPr/>
            </p:nvSpPr>
            <p:spPr>
              <a:xfrm>
                <a:off x="444445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22"/>
              <p:cNvSpPr/>
              <p:nvPr/>
            </p:nvSpPr>
            <p:spPr>
              <a:xfrm>
                <a:off x="444445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39" y="1727"/>
                      <a:pt x="1726" y="1340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22"/>
              <p:cNvSpPr/>
              <p:nvPr/>
            </p:nvSpPr>
            <p:spPr>
              <a:xfrm>
                <a:off x="444445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39" y="1725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22"/>
              <p:cNvSpPr/>
              <p:nvPr/>
            </p:nvSpPr>
            <p:spPr>
              <a:xfrm>
                <a:off x="444445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22"/>
              <p:cNvSpPr/>
              <p:nvPr/>
            </p:nvSpPr>
            <p:spPr>
              <a:xfrm>
                <a:off x="444445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22"/>
              <p:cNvSpPr/>
              <p:nvPr/>
            </p:nvSpPr>
            <p:spPr>
              <a:xfrm>
                <a:off x="444445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22"/>
              <p:cNvSpPr/>
              <p:nvPr/>
            </p:nvSpPr>
            <p:spPr>
              <a:xfrm>
                <a:off x="444445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22"/>
              <p:cNvSpPr/>
              <p:nvPr/>
            </p:nvSpPr>
            <p:spPr>
              <a:xfrm>
                <a:off x="46222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22"/>
              <p:cNvSpPr/>
              <p:nvPr/>
            </p:nvSpPr>
            <p:spPr>
              <a:xfrm>
                <a:off x="46222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22"/>
              <p:cNvSpPr/>
              <p:nvPr/>
            </p:nvSpPr>
            <p:spPr>
              <a:xfrm>
                <a:off x="46222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0"/>
                      <a:pt x="386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22"/>
              <p:cNvSpPr/>
              <p:nvPr/>
            </p:nvSpPr>
            <p:spPr>
              <a:xfrm>
                <a:off x="46222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22"/>
              <p:cNvSpPr/>
              <p:nvPr/>
            </p:nvSpPr>
            <p:spPr>
              <a:xfrm>
                <a:off x="46222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6" y="1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22"/>
              <p:cNvSpPr/>
              <p:nvPr/>
            </p:nvSpPr>
            <p:spPr>
              <a:xfrm>
                <a:off x="46222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22"/>
              <p:cNvSpPr/>
              <p:nvPr/>
            </p:nvSpPr>
            <p:spPr>
              <a:xfrm>
                <a:off x="46222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22"/>
              <p:cNvSpPr/>
              <p:nvPr/>
            </p:nvSpPr>
            <p:spPr>
              <a:xfrm>
                <a:off x="46222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22"/>
              <p:cNvSpPr/>
              <p:nvPr/>
            </p:nvSpPr>
            <p:spPr>
              <a:xfrm>
                <a:off x="48000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22"/>
              <p:cNvSpPr/>
              <p:nvPr/>
            </p:nvSpPr>
            <p:spPr>
              <a:xfrm>
                <a:off x="48000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22"/>
              <p:cNvSpPr/>
              <p:nvPr/>
            </p:nvSpPr>
            <p:spPr>
              <a:xfrm>
                <a:off x="48000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22"/>
              <p:cNvSpPr/>
              <p:nvPr/>
            </p:nvSpPr>
            <p:spPr>
              <a:xfrm>
                <a:off x="48000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22"/>
              <p:cNvSpPr/>
              <p:nvPr/>
            </p:nvSpPr>
            <p:spPr>
              <a:xfrm>
                <a:off x="48000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22"/>
              <p:cNvSpPr/>
              <p:nvPr/>
            </p:nvSpPr>
            <p:spPr>
              <a:xfrm>
                <a:off x="48000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22"/>
              <p:cNvSpPr/>
              <p:nvPr/>
            </p:nvSpPr>
            <p:spPr>
              <a:xfrm>
                <a:off x="48000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22"/>
              <p:cNvSpPr/>
              <p:nvPr/>
            </p:nvSpPr>
            <p:spPr>
              <a:xfrm>
                <a:off x="48000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22"/>
              <p:cNvSpPr/>
              <p:nvPr/>
            </p:nvSpPr>
            <p:spPr>
              <a:xfrm>
                <a:off x="49779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22"/>
              <p:cNvSpPr/>
              <p:nvPr/>
            </p:nvSpPr>
            <p:spPr>
              <a:xfrm>
                <a:off x="49779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22"/>
              <p:cNvSpPr/>
              <p:nvPr/>
            </p:nvSpPr>
            <p:spPr>
              <a:xfrm>
                <a:off x="49779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22"/>
              <p:cNvSpPr/>
              <p:nvPr/>
            </p:nvSpPr>
            <p:spPr>
              <a:xfrm>
                <a:off x="49779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22"/>
              <p:cNvSpPr/>
              <p:nvPr/>
            </p:nvSpPr>
            <p:spPr>
              <a:xfrm>
                <a:off x="49779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22"/>
              <p:cNvSpPr/>
              <p:nvPr/>
            </p:nvSpPr>
            <p:spPr>
              <a:xfrm>
                <a:off x="49779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22"/>
              <p:cNvSpPr/>
              <p:nvPr/>
            </p:nvSpPr>
            <p:spPr>
              <a:xfrm>
                <a:off x="49779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22"/>
              <p:cNvSpPr/>
              <p:nvPr/>
            </p:nvSpPr>
            <p:spPr>
              <a:xfrm>
                <a:off x="49779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11" name="Google Shape;3011;p22"/>
            <p:cNvGrpSpPr/>
            <p:nvPr/>
          </p:nvGrpSpPr>
          <p:grpSpPr>
            <a:xfrm>
              <a:off x="7401761" y="-205206"/>
              <a:ext cx="1045260" cy="1018720"/>
              <a:chOff x="3733175" y="1186400"/>
              <a:chExt cx="1287900" cy="1255200"/>
            </a:xfrm>
          </p:grpSpPr>
          <p:sp>
            <p:nvSpPr>
              <p:cNvPr id="3012" name="Google Shape;3012;p22"/>
              <p:cNvSpPr/>
              <p:nvPr/>
            </p:nvSpPr>
            <p:spPr>
              <a:xfrm>
                <a:off x="3733175" y="18789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22"/>
              <p:cNvSpPr/>
              <p:nvPr/>
            </p:nvSpPr>
            <p:spPr>
              <a:xfrm>
                <a:off x="3733175" y="20521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22"/>
              <p:cNvSpPr/>
              <p:nvPr/>
            </p:nvSpPr>
            <p:spPr>
              <a:xfrm>
                <a:off x="3733175" y="22252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0"/>
                      <a:pt x="386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22"/>
              <p:cNvSpPr/>
              <p:nvPr/>
            </p:nvSpPr>
            <p:spPr>
              <a:xfrm>
                <a:off x="3733175" y="239845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22"/>
              <p:cNvSpPr/>
              <p:nvPr/>
            </p:nvSpPr>
            <p:spPr>
              <a:xfrm>
                <a:off x="3733175" y="118640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1"/>
                    </a:moveTo>
                    <a:cubicBezTo>
                      <a:pt x="386" y="1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22"/>
              <p:cNvSpPr/>
              <p:nvPr/>
            </p:nvSpPr>
            <p:spPr>
              <a:xfrm>
                <a:off x="3733175" y="13595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22"/>
              <p:cNvSpPr/>
              <p:nvPr/>
            </p:nvSpPr>
            <p:spPr>
              <a:xfrm>
                <a:off x="3733175" y="15326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22"/>
              <p:cNvSpPr/>
              <p:nvPr/>
            </p:nvSpPr>
            <p:spPr>
              <a:xfrm>
                <a:off x="3733175" y="17058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22"/>
              <p:cNvSpPr/>
              <p:nvPr/>
            </p:nvSpPr>
            <p:spPr>
              <a:xfrm>
                <a:off x="39110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22"/>
              <p:cNvSpPr/>
              <p:nvPr/>
            </p:nvSpPr>
            <p:spPr>
              <a:xfrm>
                <a:off x="39110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22"/>
              <p:cNvSpPr/>
              <p:nvPr/>
            </p:nvSpPr>
            <p:spPr>
              <a:xfrm>
                <a:off x="39110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22"/>
              <p:cNvSpPr/>
              <p:nvPr/>
            </p:nvSpPr>
            <p:spPr>
              <a:xfrm>
                <a:off x="39110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22"/>
              <p:cNvSpPr/>
              <p:nvPr/>
            </p:nvSpPr>
            <p:spPr>
              <a:xfrm>
                <a:off x="39110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22"/>
              <p:cNvSpPr/>
              <p:nvPr/>
            </p:nvSpPr>
            <p:spPr>
              <a:xfrm>
                <a:off x="39110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22"/>
              <p:cNvSpPr/>
              <p:nvPr/>
            </p:nvSpPr>
            <p:spPr>
              <a:xfrm>
                <a:off x="39110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22"/>
              <p:cNvSpPr/>
              <p:nvPr/>
            </p:nvSpPr>
            <p:spPr>
              <a:xfrm>
                <a:off x="39110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22"/>
              <p:cNvSpPr/>
              <p:nvPr/>
            </p:nvSpPr>
            <p:spPr>
              <a:xfrm>
                <a:off x="40888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22"/>
              <p:cNvSpPr/>
              <p:nvPr/>
            </p:nvSpPr>
            <p:spPr>
              <a:xfrm>
                <a:off x="40888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22"/>
              <p:cNvSpPr/>
              <p:nvPr/>
            </p:nvSpPr>
            <p:spPr>
              <a:xfrm>
                <a:off x="40888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41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22"/>
              <p:cNvSpPr/>
              <p:nvPr/>
            </p:nvSpPr>
            <p:spPr>
              <a:xfrm>
                <a:off x="40888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41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22"/>
              <p:cNvSpPr/>
              <p:nvPr/>
            </p:nvSpPr>
            <p:spPr>
              <a:xfrm>
                <a:off x="40888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22"/>
              <p:cNvSpPr/>
              <p:nvPr/>
            </p:nvSpPr>
            <p:spPr>
              <a:xfrm>
                <a:off x="40888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22"/>
              <p:cNvSpPr/>
              <p:nvPr/>
            </p:nvSpPr>
            <p:spPr>
              <a:xfrm>
                <a:off x="40888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22"/>
              <p:cNvSpPr/>
              <p:nvPr/>
            </p:nvSpPr>
            <p:spPr>
              <a:xfrm>
                <a:off x="40888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22"/>
              <p:cNvSpPr/>
              <p:nvPr/>
            </p:nvSpPr>
            <p:spPr>
              <a:xfrm>
                <a:off x="426662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22"/>
              <p:cNvSpPr/>
              <p:nvPr/>
            </p:nvSpPr>
            <p:spPr>
              <a:xfrm>
                <a:off x="426662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22"/>
              <p:cNvSpPr/>
              <p:nvPr/>
            </p:nvSpPr>
            <p:spPr>
              <a:xfrm>
                <a:off x="426662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22"/>
              <p:cNvSpPr/>
              <p:nvPr/>
            </p:nvSpPr>
            <p:spPr>
              <a:xfrm>
                <a:off x="426662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22"/>
              <p:cNvSpPr/>
              <p:nvPr/>
            </p:nvSpPr>
            <p:spPr>
              <a:xfrm>
                <a:off x="426662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22"/>
              <p:cNvSpPr/>
              <p:nvPr/>
            </p:nvSpPr>
            <p:spPr>
              <a:xfrm>
                <a:off x="426662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22"/>
              <p:cNvSpPr/>
              <p:nvPr/>
            </p:nvSpPr>
            <p:spPr>
              <a:xfrm>
                <a:off x="426662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22"/>
              <p:cNvSpPr/>
              <p:nvPr/>
            </p:nvSpPr>
            <p:spPr>
              <a:xfrm>
                <a:off x="426662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22"/>
              <p:cNvSpPr/>
              <p:nvPr/>
            </p:nvSpPr>
            <p:spPr>
              <a:xfrm>
                <a:off x="444445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22"/>
              <p:cNvSpPr/>
              <p:nvPr/>
            </p:nvSpPr>
            <p:spPr>
              <a:xfrm>
                <a:off x="444445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22"/>
              <p:cNvSpPr/>
              <p:nvPr/>
            </p:nvSpPr>
            <p:spPr>
              <a:xfrm>
                <a:off x="444445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39" y="1727"/>
                      <a:pt x="1726" y="1340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22"/>
              <p:cNvSpPr/>
              <p:nvPr/>
            </p:nvSpPr>
            <p:spPr>
              <a:xfrm>
                <a:off x="444445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39" y="1725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22"/>
              <p:cNvSpPr/>
              <p:nvPr/>
            </p:nvSpPr>
            <p:spPr>
              <a:xfrm>
                <a:off x="444445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22"/>
              <p:cNvSpPr/>
              <p:nvPr/>
            </p:nvSpPr>
            <p:spPr>
              <a:xfrm>
                <a:off x="444445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22"/>
              <p:cNvSpPr/>
              <p:nvPr/>
            </p:nvSpPr>
            <p:spPr>
              <a:xfrm>
                <a:off x="444445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22"/>
              <p:cNvSpPr/>
              <p:nvPr/>
            </p:nvSpPr>
            <p:spPr>
              <a:xfrm>
                <a:off x="444445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22"/>
              <p:cNvSpPr/>
              <p:nvPr/>
            </p:nvSpPr>
            <p:spPr>
              <a:xfrm>
                <a:off x="46222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22"/>
              <p:cNvSpPr/>
              <p:nvPr/>
            </p:nvSpPr>
            <p:spPr>
              <a:xfrm>
                <a:off x="46222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22"/>
              <p:cNvSpPr/>
              <p:nvPr/>
            </p:nvSpPr>
            <p:spPr>
              <a:xfrm>
                <a:off x="46222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0"/>
                      <a:pt x="386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22"/>
              <p:cNvSpPr/>
              <p:nvPr/>
            </p:nvSpPr>
            <p:spPr>
              <a:xfrm>
                <a:off x="46222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22"/>
              <p:cNvSpPr/>
              <p:nvPr/>
            </p:nvSpPr>
            <p:spPr>
              <a:xfrm>
                <a:off x="46222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6" y="1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22"/>
              <p:cNvSpPr/>
              <p:nvPr/>
            </p:nvSpPr>
            <p:spPr>
              <a:xfrm>
                <a:off x="46222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22"/>
              <p:cNvSpPr/>
              <p:nvPr/>
            </p:nvSpPr>
            <p:spPr>
              <a:xfrm>
                <a:off x="46222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22"/>
              <p:cNvSpPr/>
              <p:nvPr/>
            </p:nvSpPr>
            <p:spPr>
              <a:xfrm>
                <a:off x="46222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22"/>
              <p:cNvSpPr/>
              <p:nvPr/>
            </p:nvSpPr>
            <p:spPr>
              <a:xfrm>
                <a:off x="48000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22"/>
              <p:cNvSpPr/>
              <p:nvPr/>
            </p:nvSpPr>
            <p:spPr>
              <a:xfrm>
                <a:off x="48000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22"/>
              <p:cNvSpPr/>
              <p:nvPr/>
            </p:nvSpPr>
            <p:spPr>
              <a:xfrm>
                <a:off x="48000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22"/>
              <p:cNvSpPr/>
              <p:nvPr/>
            </p:nvSpPr>
            <p:spPr>
              <a:xfrm>
                <a:off x="48000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22"/>
              <p:cNvSpPr/>
              <p:nvPr/>
            </p:nvSpPr>
            <p:spPr>
              <a:xfrm>
                <a:off x="48000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22"/>
              <p:cNvSpPr/>
              <p:nvPr/>
            </p:nvSpPr>
            <p:spPr>
              <a:xfrm>
                <a:off x="48000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22"/>
              <p:cNvSpPr/>
              <p:nvPr/>
            </p:nvSpPr>
            <p:spPr>
              <a:xfrm>
                <a:off x="48000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22"/>
              <p:cNvSpPr/>
              <p:nvPr/>
            </p:nvSpPr>
            <p:spPr>
              <a:xfrm>
                <a:off x="48000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22"/>
              <p:cNvSpPr/>
              <p:nvPr/>
            </p:nvSpPr>
            <p:spPr>
              <a:xfrm>
                <a:off x="49779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22"/>
              <p:cNvSpPr/>
              <p:nvPr/>
            </p:nvSpPr>
            <p:spPr>
              <a:xfrm>
                <a:off x="49779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22"/>
              <p:cNvSpPr/>
              <p:nvPr/>
            </p:nvSpPr>
            <p:spPr>
              <a:xfrm>
                <a:off x="49779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22"/>
              <p:cNvSpPr/>
              <p:nvPr/>
            </p:nvSpPr>
            <p:spPr>
              <a:xfrm>
                <a:off x="49779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22"/>
              <p:cNvSpPr/>
              <p:nvPr/>
            </p:nvSpPr>
            <p:spPr>
              <a:xfrm>
                <a:off x="49779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22"/>
              <p:cNvSpPr/>
              <p:nvPr/>
            </p:nvSpPr>
            <p:spPr>
              <a:xfrm>
                <a:off x="49779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22"/>
              <p:cNvSpPr/>
              <p:nvPr/>
            </p:nvSpPr>
            <p:spPr>
              <a:xfrm>
                <a:off x="49779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22"/>
              <p:cNvSpPr/>
              <p:nvPr/>
            </p:nvSpPr>
            <p:spPr>
              <a:xfrm>
                <a:off x="49779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Google Shape;3077;p23"/>
          <p:cNvGrpSpPr/>
          <p:nvPr/>
        </p:nvGrpSpPr>
        <p:grpSpPr>
          <a:xfrm rot="5400000">
            <a:off x="-1176360" y="1474604"/>
            <a:ext cx="2195031" cy="1018720"/>
            <a:chOff x="6251990" y="-205206"/>
            <a:chExt cx="2195031" cy="1018720"/>
          </a:xfrm>
        </p:grpSpPr>
        <p:grpSp>
          <p:nvGrpSpPr>
            <p:cNvPr id="3078" name="Google Shape;3078;p23"/>
            <p:cNvGrpSpPr/>
            <p:nvPr/>
          </p:nvGrpSpPr>
          <p:grpSpPr>
            <a:xfrm>
              <a:off x="6251990" y="-205206"/>
              <a:ext cx="1045260" cy="1018720"/>
              <a:chOff x="3733175" y="1186400"/>
              <a:chExt cx="1287900" cy="1255200"/>
            </a:xfrm>
          </p:grpSpPr>
          <p:sp>
            <p:nvSpPr>
              <p:cNvPr id="3079" name="Google Shape;3079;p23"/>
              <p:cNvSpPr/>
              <p:nvPr/>
            </p:nvSpPr>
            <p:spPr>
              <a:xfrm>
                <a:off x="3733175" y="18789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23"/>
              <p:cNvSpPr/>
              <p:nvPr/>
            </p:nvSpPr>
            <p:spPr>
              <a:xfrm>
                <a:off x="3733175" y="20521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23"/>
              <p:cNvSpPr/>
              <p:nvPr/>
            </p:nvSpPr>
            <p:spPr>
              <a:xfrm>
                <a:off x="3733175" y="22252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0"/>
                      <a:pt x="386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23"/>
              <p:cNvSpPr/>
              <p:nvPr/>
            </p:nvSpPr>
            <p:spPr>
              <a:xfrm>
                <a:off x="3733175" y="239845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23"/>
              <p:cNvSpPr/>
              <p:nvPr/>
            </p:nvSpPr>
            <p:spPr>
              <a:xfrm>
                <a:off x="3733175" y="118640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1"/>
                    </a:moveTo>
                    <a:cubicBezTo>
                      <a:pt x="386" y="1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23"/>
              <p:cNvSpPr/>
              <p:nvPr/>
            </p:nvSpPr>
            <p:spPr>
              <a:xfrm>
                <a:off x="3733175" y="13595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23"/>
              <p:cNvSpPr/>
              <p:nvPr/>
            </p:nvSpPr>
            <p:spPr>
              <a:xfrm>
                <a:off x="3733175" y="15326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23"/>
              <p:cNvSpPr/>
              <p:nvPr/>
            </p:nvSpPr>
            <p:spPr>
              <a:xfrm>
                <a:off x="3733175" y="17058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23"/>
              <p:cNvSpPr/>
              <p:nvPr/>
            </p:nvSpPr>
            <p:spPr>
              <a:xfrm>
                <a:off x="39110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23"/>
              <p:cNvSpPr/>
              <p:nvPr/>
            </p:nvSpPr>
            <p:spPr>
              <a:xfrm>
                <a:off x="39110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23"/>
              <p:cNvSpPr/>
              <p:nvPr/>
            </p:nvSpPr>
            <p:spPr>
              <a:xfrm>
                <a:off x="39110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23"/>
              <p:cNvSpPr/>
              <p:nvPr/>
            </p:nvSpPr>
            <p:spPr>
              <a:xfrm>
                <a:off x="39110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23"/>
              <p:cNvSpPr/>
              <p:nvPr/>
            </p:nvSpPr>
            <p:spPr>
              <a:xfrm>
                <a:off x="39110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23"/>
              <p:cNvSpPr/>
              <p:nvPr/>
            </p:nvSpPr>
            <p:spPr>
              <a:xfrm>
                <a:off x="39110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23"/>
              <p:cNvSpPr/>
              <p:nvPr/>
            </p:nvSpPr>
            <p:spPr>
              <a:xfrm>
                <a:off x="39110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23"/>
              <p:cNvSpPr/>
              <p:nvPr/>
            </p:nvSpPr>
            <p:spPr>
              <a:xfrm>
                <a:off x="39110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23"/>
              <p:cNvSpPr/>
              <p:nvPr/>
            </p:nvSpPr>
            <p:spPr>
              <a:xfrm>
                <a:off x="40888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23"/>
              <p:cNvSpPr/>
              <p:nvPr/>
            </p:nvSpPr>
            <p:spPr>
              <a:xfrm>
                <a:off x="40888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23"/>
              <p:cNvSpPr/>
              <p:nvPr/>
            </p:nvSpPr>
            <p:spPr>
              <a:xfrm>
                <a:off x="40888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41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23"/>
              <p:cNvSpPr/>
              <p:nvPr/>
            </p:nvSpPr>
            <p:spPr>
              <a:xfrm>
                <a:off x="40888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41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23"/>
              <p:cNvSpPr/>
              <p:nvPr/>
            </p:nvSpPr>
            <p:spPr>
              <a:xfrm>
                <a:off x="40888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23"/>
              <p:cNvSpPr/>
              <p:nvPr/>
            </p:nvSpPr>
            <p:spPr>
              <a:xfrm>
                <a:off x="40888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23"/>
              <p:cNvSpPr/>
              <p:nvPr/>
            </p:nvSpPr>
            <p:spPr>
              <a:xfrm>
                <a:off x="40888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23"/>
              <p:cNvSpPr/>
              <p:nvPr/>
            </p:nvSpPr>
            <p:spPr>
              <a:xfrm>
                <a:off x="40888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23"/>
              <p:cNvSpPr/>
              <p:nvPr/>
            </p:nvSpPr>
            <p:spPr>
              <a:xfrm>
                <a:off x="426662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23"/>
              <p:cNvSpPr/>
              <p:nvPr/>
            </p:nvSpPr>
            <p:spPr>
              <a:xfrm>
                <a:off x="426662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23"/>
              <p:cNvSpPr/>
              <p:nvPr/>
            </p:nvSpPr>
            <p:spPr>
              <a:xfrm>
                <a:off x="426662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23"/>
              <p:cNvSpPr/>
              <p:nvPr/>
            </p:nvSpPr>
            <p:spPr>
              <a:xfrm>
                <a:off x="426662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23"/>
              <p:cNvSpPr/>
              <p:nvPr/>
            </p:nvSpPr>
            <p:spPr>
              <a:xfrm>
                <a:off x="426662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23"/>
              <p:cNvSpPr/>
              <p:nvPr/>
            </p:nvSpPr>
            <p:spPr>
              <a:xfrm>
                <a:off x="426662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23"/>
              <p:cNvSpPr/>
              <p:nvPr/>
            </p:nvSpPr>
            <p:spPr>
              <a:xfrm>
                <a:off x="426662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23"/>
              <p:cNvSpPr/>
              <p:nvPr/>
            </p:nvSpPr>
            <p:spPr>
              <a:xfrm>
                <a:off x="426662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23"/>
              <p:cNvSpPr/>
              <p:nvPr/>
            </p:nvSpPr>
            <p:spPr>
              <a:xfrm>
                <a:off x="444445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23"/>
              <p:cNvSpPr/>
              <p:nvPr/>
            </p:nvSpPr>
            <p:spPr>
              <a:xfrm>
                <a:off x="444445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23"/>
              <p:cNvSpPr/>
              <p:nvPr/>
            </p:nvSpPr>
            <p:spPr>
              <a:xfrm>
                <a:off x="444445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39" y="1727"/>
                      <a:pt x="1726" y="1340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23"/>
              <p:cNvSpPr/>
              <p:nvPr/>
            </p:nvSpPr>
            <p:spPr>
              <a:xfrm>
                <a:off x="444445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39" y="1725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23"/>
              <p:cNvSpPr/>
              <p:nvPr/>
            </p:nvSpPr>
            <p:spPr>
              <a:xfrm>
                <a:off x="444445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23"/>
              <p:cNvSpPr/>
              <p:nvPr/>
            </p:nvSpPr>
            <p:spPr>
              <a:xfrm>
                <a:off x="444445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23"/>
              <p:cNvSpPr/>
              <p:nvPr/>
            </p:nvSpPr>
            <p:spPr>
              <a:xfrm>
                <a:off x="444445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23"/>
              <p:cNvSpPr/>
              <p:nvPr/>
            </p:nvSpPr>
            <p:spPr>
              <a:xfrm>
                <a:off x="444445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23"/>
              <p:cNvSpPr/>
              <p:nvPr/>
            </p:nvSpPr>
            <p:spPr>
              <a:xfrm>
                <a:off x="46222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23"/>
              <p:cNvSpPr/>
              <p:nvPr/>
            </p:nvSpPr>
            <p:spPr>
              <a:xfrm>
                <a:off x="46222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23"/>
              <p:cNvSpPr/>
              <p:nvPr/>
            </p:nvSpPr>
            <p:spPr>
              <a:xfrm>
                <a:off x="46222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0"/>
                      <a:pt x="386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23"/>
              <p:cNvSpPr/>
              <p:nvPr/>
            </p:nvSpPr>
            <p:spPr>
              <a:xfrm>
                <a:off x="46222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23"/>
              <p:cNvSpPr/>
              <p:nvPr/>
            </p:nvSpPr>
            <p:spPr>
              <a:xfrm>
                <a:off x="46222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6" y="1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23"/>
              <p:cNvSpPr/>
              <p:nvPr/>
            </p:nvSpPr>
            <p:spPr>
              <a:xfrm>
                <a:off x="46222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23"/>
              <p:cNvSpPr/>
              <p:nvPr/>
            </p:nvSpPr>
            <p:spPr>
              <a:xfrm>
                <a:off x="46222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23"/>
              <p:cNvSpPr/>
              <p:nvPr/>
            </p:nvSpPr>
            <p:spPr>
              <a:xfrm>
                <a:off x="46222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23"/>
              <p:cNvSpPr/>
              <p:nvPr/>
            </p:nvSpPr>
            <p:spPr>
              <a:xfrm>
                <a:off x="48000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23"/>
              <p:cNvSpPr/>
              <p:nvPr/>
            </p:nvSpPr>
            <p:spPr>
              <a:xfrm>
                <a:off x="48000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23"/>
              <p:cNvSpPr/>
              <p:nvPr/>
            </p:nvSpPr>
            <p:spPr>
              <a:xfrm>
                <a:off x="48000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23"/>
              <p:cNvSpPr/>
              <p:nvPr/>
            </p:nvSpPr>
            <p:spPr>
              <a:xfrm>
                <a:off x="48000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23"/>
              <p:cNvSpPr/>
              <p:nvPr/>
            </p:nvSpPr>
            <p:spPr>
              <a:xfrm>
                <a:off x="48000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23"/>
              <p:cNvSpPr/>
              <p:nvPr/>
            </p:nvSpPr>
            <p:spPr>
              <a:xfrm>
                <a:off x="48000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23"/>
              <p:cNvSpPr/>
              <p:nvPr/>
            </p:nvSpPr>
            <p:spPr>
              <a:xfrm>
                <a:off x="48000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23"/>
              <p:cNvSpPr/>
              <p:nvPr/>
            </p:nvSpPr>
            <p:spPr>
              <a:xfrm>
                <a:off x="48000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23"/>
              <p:cNvSpPr/>
              <p:nvPr/>
            </p:nvSpPr>
            <p:spPr>
              <a:xfrm>
                <a:off x="49779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23"/>
              <p:cNvSpPr/>
              <p:nvPr/>
            </p:nvSpPr>
            <p:spPr>
              <a:xfrm>
                <a:off x="49779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23"/>
              <p:cNvSpPr/>
              <p:nvPr/>
            </p:nvSpPr>
            <p:spPr>
              <a:xfrm>
                <a:off x="49779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23"/>
              <p:cNvSpPr/>
              <p:nvPr/>
            </p:nvSpPr>
            <p:spPr>
              <a:xfrm>
                <a:off x="49779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23"/>
              <p:cNvSpPr/>
              <p:nvPr/>
            </p:nvSpPr>
            <p:spPr>
              <a:xfrm>
                <a:off x="49779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23"/>
              <p:cNvSpPr/>
              <p:nvPr/>
            </p:nvSpPr>
            <p:spPr>
              <a:xfrm>
                <a:off x="49779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23"/>
              <p:cNvSpPr/>
              <p:nvPr/>
            </p:nvSpPr>
            <p:spPr>
              <a:xfrm>
                <a:off x="49779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23"/>
              <p:cNvSpPr/>
              <p:nvPr/>
            </p:nvSpPr>
            <p:spPr>
              <a:xfrm>
                <a:off x="49779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3" name="Google Shape;3143;p23"/>
            <p:cNvGrpSpPr/>
            <p:nvPr/>
          </p:nvGrpSpPr>
          <p:grpSpPr>
            <a:xfrm>
              <a:off x="7401761" y="-205206"/>
              <a:ext cx="1045260" cy="1018720"/>
              <a:chOff x="3733175" y="1186400"/>
              <a:chExt cx="1287900" cy="1255200"/>
            </a:xfrm>
          </p:grpSpPr>
          <p:sp>
            <p:nvSpPr>
              <p:cNvPr id="3144" name="Google Shape;3144;p23"/>
              <p:cNvSpPr/>
              <p:nvPr/>
            </p:nvSpPr>
            <p:spPr>
              <a:xfrm>
                <a:off x="3733175" y="18789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23"/>
              <p:cNvSpPr/>
              <p:nvPr/>
            </p:nvSpPr>
            <p:spPr>
              <a:xfrm>
                <a:off x="3733175" y="20521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23"/>
              <p:cNvSpPr/>
              <p:nvPr/>
            </p:nvSpPr>
            <p:spPr>
              <a:xfrm>
                <a:off x="3733175" y="22252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0"/>
                      <a:pt x="386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23"/>
              <p:cNvSpPr/>
              <p:nvPr/>
            </p:nvSpPr>
            <p:spPr>
              <a:xfrm>
                <a:off x="3733175" y="239845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23"/>
              <p:cNvSpPr/>
              <p:nvPr/>
            </p:nvSpPr>
            <p:spPr>
              <a:xfrm>
                <a:off x="3733175" y="118640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1"/>
                    </a:moveTo>
                    <a:cubicBezTo>
                      <a:pt x="386" y="1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23"/>
              <p:cNvSpPr/>
              <p:nvPr/>
            </p:nvSpPr>
            <p:spPr>
              <a:xfrm>
                <a:off x="3733175" y="13595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23"/>
              <p:cNvSpPr/>
              <p:nvPr/>
            </p:nvSpPr>
            <p:spPr>
              <a:xfrm>
                <a:off x="3733175" y="15326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23"/>
              <p:cNvSpPr/>
              <p:nvPr/>
            </p:nvSpPr>
            <p:spPr>
              <a:xfrm>
                <a:off x="3733175" y="17058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23"/>
              <p:cNvSpPr/>
              <p:nvPr/>
            </p:nvSpPr>
            <p:spPr>
              <a:xfrm>
                <a:off x="39110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23"/>
              <p:cNvSpPr/>
              <p:nvPr/>
            </p:nvSpPr>
            <p:spPr>
              <a:xfrm>
                <a:off x="39110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23"/>
              <p:cNvSpPr/>
              <p:nvPr/>
            </p:nvSpPr>
            <p:spPr>
              <a:xfrm>
                <a:off x="39110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23"/>
              <p:cNvSpPr/>
              <p:nvPr/>
            </p:nvSpPr>
            <p:spPr>
              <a:xfrm>
                <a:off x="39110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23"/>
              <p:cNvSpPr/>
              <p:nvPr/>
            </p:nvSpPr>
            <p:spPr>
              <a:xfrm>
                <a:off x="39110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23"/>
              <p:cNvSpPr/>
              <p:nvPr/>
            </p:nvSpPr>
            <p:spPr>
              <a:xfrm>
                <a:off x="39110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23"/>
              <p:cNvSpPr/>
              <p:nvPr/>
            </p:nvSpPr>
            <p:spPr>
              <a:xfrm>
                <a:off x="39110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23"/>
              <p:cNvSpPr/>
              <p:nvPr/>
            </p:nvSpPr>
            <p:spPr>
              <a:xfrm>
                <a:off x="39110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23"/>
              <p:cNvSpPr/>
              <p:nvPr/>
            </p:nvSpPr>
            <p:spPr>
              <a:xfrm>
                <a:off x="40888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23"/>
              <p:cNvSpPr/>
              <p:nvPr/>
            </p:nvSpPr>
            <p:spPr>
              <a:xfrm>
                <a:off x="40888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23"/>
              <p:cNvSpPr/>
              <p:nvPr/>
            </p:nvSpPr>
            <p:spPr>
              <a:xfrm>
                <a:off x="40888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41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23"/>
              <p:cNvSpPr/>
              <p:nvPr/>
            </p:nvSpPr>
            <p:spPr>
              <a:xfrm>
                <a:off x="40888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41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23"/>
              <p:cNvSpPr/>
              <p:nvPr/>
            </p:nvSpPr>
            <p:spPr>
              <a:xfrm>
                <a:off x="40888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23"/>
              <p:cNvSpPr/>
              <p:nvPr/>
            </p:nvSpPr>
            <p:spPr>
              <a:xfrm>
                <a:off x="40888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23"/>
              <p:cNvSpPr/>
              <p:nvPr/>
            </p:nvSpPr>
            <p:spPr>
              <a:xfrm>
                <a:off x="40888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23"/>
              <p:cNvSpPr/>
              <p:nvPr/>
            </p:nvSpPr>
            <p:spPr>
              <a:xfrm>
                <a:off x="40888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23"/>
              <p:cNvSpPr/>
              <p:nvPr/>
            </p:nvSpPr>
            <p:spPr>
              <a:xfrm>
                <a:off x="426662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23"/>
              <p:cNvSpPr/>
              <p:nvPr/>
            </p:nvSpPr>
            <p:spPr>
              <a:xfrm>
                <a:off x="426662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23"/>
              <p:cNvSpPr/>
              <p:nvPr/>
            </p:nvSpPr>
            <p:spPr>
              <a:xfrm>
                <a:off x="426662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23"/>
              <p:cNvSpPr/>
              <p:nvPr/>
            </p:nvSpPr>
            <p:spPr>
              <a:xfrm>
                <a:off x="426662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23"/>
              <p:cNvSpPr/>
              <p:nvPr/>
            </p:nvSpPr>
            <p:spPr>
              <a:xfrm>
                <a:off x="426662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23"/>
              <p:cNvSpPr/>
              <p:nvPr/>
            </p:nvSpPr>
            <p:spPr>
              <a:xfrm>
                <a:off x="426662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23"/>
              <p:cNvSpPr/>
              <p:nvPr/>
            </p:nvSpPr>
            <p:spPr>
              <a:xfrm>
                <a:off x="426662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23"/>
              <p:cNvSpPr/>
              <p:nvPr/>
            </p:nvSpPr>
            <p:spPr>
              <a:xfrm>
                <a:off x="426662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23"/>
              <p:cNvSpPr/>
              <p:nvPr/>
            </p:nvSpPr>
            <p:spPr>
              <a:xfrm>
                <a:off x="444445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23"/>
              <p:cNvSpPr/>
              <p:nvPr/>
            </p:nvSpPr>
            <p:spPr>
              <a:xfrm>
                <a:off x="444445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23"/>
              <p:cNvSpPr/>
              <p:nvPr/>
            </p:nvSpPr>
            <p:spPr>
              <a:xfrm>
                <a:off x="444445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39" y="1727"/>
                      <a:pt x="1726" y="1340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23"/>
              <p:cNvSpPr/>
              <p:nvPr/>
            </p:nvSpPr>
            <p:spPr>
              <a:xfrm>
                <a:off x="444445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39" y="1725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23"/>
              <p:cNvSpPr/>
              <p:nvPr/>
            </p:nvSpPr>
            <p:spPr>
              <a:xfrm>
                <a:off x="444445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23"/>
              <p:cNvSpPr/>
              <p:nvPr/>
            </p:nvSpPr>
            <p:spPr>
              <a:xfrm>
                <a:off x="444445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23"/>
              <p:cNvSpPr/>
              <p:nvPr/>
            </p:nvSpPr>
            <p:spPr>
              <a:xfrm>
                <a:off x="444445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23"/>
              <p:cNvSpPr/>
              <p:nvPr/>
            </p:nvSpPr>
            <p:spPr>
              <a:xfrm>
                <a:off x="444445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23"/>
              <p:cNvSpPr/>
              <p:nvPr/>
            </p:nvSpPr>
            <p:spPr>
              <a:xfrm>
                <a:off x="46222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23"/>
              <p:cNvSpPr/>
              <p:nvPr/>
            </p:nvSpPr>
            <p:spPr>
              <a:xfrm>
                <a:off x="46222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23"/>
              <p:cNvSpPr/>
              <p:nvPr/>
            </p:nvSpPr>
            <p:spPr>
              <a:xfrm>
                <a:off x="46222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0"/>
                      <a:pt x="386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23"/>
              <p:cNvSpPr/>
              <p:nvPr/>
            </p:nvSpPr>
            <p:spPr>
              <a:xfrm>
                <a:off x="46222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23"/>
              <p:cNvSpPr/>
              <p:nvPr/>
            </p:nvSpPr>
            <p:spPr>
              <a:xfrm>
                <a:off x="46222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6" y="1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23"/>
              <p:cNvSpPr/>
              <p:nvPr/>
            </p:nvSpPr>
            <p:spPr>
              <a:xfrm>
                <a:off x="46222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23"/>
              <p:cNvSpPr/>
              <p:nvPr/>
            </p:nvSpPr>
            <p:spPr>
              <a:xfrm>
                <a:off x="46222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23"/>
              <p:cNvSpPr/>
              <p:nvPr/>
            </p:nvSpPr>
            <p:spPr>
              <a:xfrm>
                <a:off x="46222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23"/>
              <p:cNvSpPr/>
              <p:nvPr/>
            </p:nvSpPr>
            <p:spPr>
              <a:xfrm>
                <a:off x="48000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23"/>
              <p:cNvSpPr/>
              <p:nvPr/>
            </p:nvSpPr>
            <p:spPr>
              <a:xfrm>
                <a:off x="48000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23"/>
              <p:cNvSpPr/>
              <p:nvPr/>
            </p:nvSpPr>
            <p:spPr>
              <a:xfrm>
                <a:off x="48000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23"/>
              <p:cNvSpPr/>
              <p:nvPr/>
            </p:nvSpPr>
            <p:spPr>
              <a:xfrm>
                <a:off x="48000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23"/>
              <p:cNvSpPr/>
              <p:nvPr/>
            </p:nvSpPr>
            <p:spPr>
              <a:xfrm>
                <a:off x="48000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23"/>
              <p:cNvSpPr/>
              <p:nvPr/>
            </p:nvSpPr>
            <p:spPr>
              <a:xfrm>
                <a:off x="48000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23"/>
              <p:cNvSpPr/>
              <p:nvPr/>
            </p:nvSpPr>
            <p:spPr>
              <a:xfrm>
                <a:off x="48000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23"/>
              <p:cNvSpPr/>
              <p:nvPr/>
            </p:nvSpPr>
            <p:spPr>
              <a:xfrm>
                <a:off x="48000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23"/>
              <p:cNvSpPr/>
              <p:nvPr/>
            </p:nvSpPr>
            <p:spPr>
              <a:xfrm>
                <a:off x="49779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23"/>
              <p:cNvSpPr/>
              <p:nvPr/>
            </p:nvSpPr>
            <p:spPr>
              <a:xfrm>
                <a:off x="49779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23"/>
              <p:cNvSpPr/>
              <p:nvPr/>
            </p:nvSpPr>
            <p:spPr>
              <a:xfrm>
                <a:off x="49779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23"/>
              <p:cNvSpPr/>
              <p:nvPr/>
            </p:nvSpPr>
            <p:spPr>
              <a:xfrm>
                <a:off x="49779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23"/>
              <p:cNvSpPr/>
              <p:nvPr/>
            </p:nvSpPr>
            <p:spPr>
              <a:xfrm>
                <a:off x="49779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23"/>
              <p:cNvSpPr/>
              <p:nvPr/>
            </p:nvSpPr>
            <p:spPr>
              <a:xfrm>
                <a:off x="49779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23"/>
              <p:cNvSpPr/>
              <p:nvPr/>
            </p:nvSpPr>
            <p:spPr>
              <a:xfrm>
                <a:off x="49779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23"/>
              <p:cNvSpPr/>
              <p:nvPr/>
            </p:nvSpPr>
            <p:spPr>
              <a:xfrm>
                <a:off x="49779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08" name="Google Shape;3208;p23"/>
          <p:cNvSpPr/>
          <p:nvPr/>
        </p:nvSpPr>
        <p:spPr>
          <a:xfrm>
            <a:off x="8198250" y="3527025"/>
            <a:ext cx="2277300" cy="2277300"/>
          </a:xfrm>
          <a:prstGeom prst="donut">
            <a:avLst>
              <a:gd name="adj" fmla="val 3944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"/>
          <p:cNvSpPr txBox="1">
            <a:spLocks noGrp="1"/>
          </p:cNvSpPr>
          <p:nvPr>
            <p:ph type="title"/>
          </p:nvPr>
        </p:nvSpPr>
        <p:spPr>
          <a:xfrm>
            <a:off x="2929288" y="1893160"/>
            <a:ext cx="4725000" cy="13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3" name="Google Shape;213;p3"/>
          <p:cNvSpPr txBox="1">
            <a:spLocks noGrp="1"/>
          </p:cNvSpPr>
          <p:nvPr>
            <p:ph type="title" idx="2" hasCustomPrompt="1"/>
          </p:nvPr>
        </p:nvSpPr>
        <p:spPr>
          <a:xfrm>
            <a:off x="1489825" y="1893160"/>
            <a:ext cx="1438200" cy="13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3"/>
          <p:cNvSpPr/>
          <p:nvPr/>
        </p:nvSpPr>
        <p:spPr>
          <a:xfrm flipH="1">
            <a:off x="-76200" y="208076"/>
            <a:ext cx="9315750" cy="362500"/>
          </a:xfrm>
          <a:custGeom>
            <a:avLst/>
            <a:gdLst/>
            <a:ahLst/>
            <a:cxnLst/>
            <a:rect l="l" t="t" r="r" b="b"/>
            <a:pathLst>
              <a:path w="372630" h="14500" extrusionOk="0">
                <a:moveTo>
                  <a:pt x="0" y="6839"/>
                </a:moveTo>
                <a:lnTo>
                  <a:pt x="136089" y="6855"/>
                </a:lnTo>
                <a:lnTo>
                  <a:pt x="137616" y="1641"/>
                </a:lnTo>
                <a:lnTo>
                  <a:pt x="139531" y="14500"/>
                </a:lnTo>
                <a:lnTo>
                  <a:pt x="141446" y="0"/>
                </a:lnTo>
                <a:lnTo>
                  <a:pt x="143635" y="11490"/>
                </a:lnTo>
                <a:lnTo>
                  <a:pt x="145003" y="3009"/>
                </a:lnTo>
                <a:lnTo>
                  <a:pt x="147191" y="14500"/>
                </a:lnTo>
                <a:lnTo>
                  <a:pt x="147739" y="6839"/>
                </a:lnTo>
                <a:lnTo>
                  <a:pt x="372630" y="6839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15" name="Google Shape;215;p3"/>
          <p:cNvGrpSpPr/>
          <p:nvPr/>
        </p:nvGrpSpPr>
        <p:grpSpPr>
          <a:xfrm>
            <a:off x="-10" y="11353"/>
            <a:ext cx="1045260" cy="1018720"/>
            <a:chOff x="3733175" y="1186400"/>
            <a:chExt cx="1287900" cy="1255200"/>
          </a:xfrm>
        </p:grpSpPr>
        <p:sp>
          <p:nvSpPr>
            <p:cNvPr id="216" name="Google Shape;216;p3"/>
            <p:cNvSpPr/>
            <p:nvPr/>
          </p:nvSpPr>
          <p:spPr>
            <a:xfrm>
              <a:off x="3733175" y="18789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733175" y="20521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3733175" y="22252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0"/>
                    <a:pt x="386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733175" y="239845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733175" y="118640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1"/>
                  </a:moveTo>
                  <a:cubicBezTo>
                    <a:pt x="386" y="1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733175" y="13595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733175" y="15326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733175" y="17058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9110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9110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9110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9110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9110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9110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9110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9110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0888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0888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0888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41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0888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41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0888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0888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40888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0888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26662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426662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426662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426662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426662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426662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26662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26662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44445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4445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44445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39" y="1727"/>
                    <a:pt x="1726" y="1340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44445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39" y="1725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44445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44445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44445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44445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6222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6222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6222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0"/>
                    <a:pt x="386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6222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6222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6" y="1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6222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6222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6222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8000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8000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48000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8000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8000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48000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48000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48000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9779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9779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49779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49779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9779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9779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9779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49779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"/>
          <p:cNvGrpSpPr/>
          <p:nvPr/>
        </p:nvGrpSpPr>
        <p:grpSpPr>
          <a:xfrm>
            <a:off x="5075565" y="4343219"/>
            <a:ext cx="2195031" cy="1018720"/>
            <a:chOff x="6251990" y="-205206"/>
            <a:chExt cx="2195031" cy="1018720"/>
          </a:xfrm>
        </p:grpSpPr>
        <p:grpSp>
          <p:nvGrpSpPr>
            <p:cNvPr id="281" name="Google Shape;281;p3"/>
            <p:cNvGrpSpPr/>
            <p:nvPr/>
          </p:nvGrpSpPr>
          <p:grpSpPr>
            <a:xfrm>
              <a:off x="6251990" y="-205206"/>
              <a:ext cx="1045260" cy="1018720"/>
              <a:chOff x="3733175" y="1186400"/>
              <a:chExt cx="1287900" cy="1255200"/>
            </a:xfrm>
          </p:grpSpPr>
          <p:sp>
            <p:nvSpPr>
              <p:cNvPr id="282" name="Google Shape;282;p3"/>
              <p:cNvSpPr/>
              <p:nvPr/>
            </p:nvSpPr>
            <p:spPr>
              <a:xfrm>
                <a:off x="3733175" y="18789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3733175" y="20521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3733175" y="22252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0"/>
                      <a:pt x="386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3733175" y="239845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3733175" y="118640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1"/>
                    </a:moveTo>
                    <a:cubicBezTo>
                      <a:pt x="386" y="1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3733175" y="13595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3733175" y="15326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3733175" y="17058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39110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39110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39110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39110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39110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39110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39110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39110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40888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40888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40888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41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40888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41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40888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40888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40888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40888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426662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426662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426662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426662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426662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426662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426662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426662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444445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444445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444445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39" y="1727"/>
                      <a:pt x="1726" y="1340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444445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39" y="1725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444445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444445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444445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444445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46222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46222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46222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0"/>
                      <a:pt x="386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46222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46222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6" y="1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46222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46222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46222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48000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48000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48000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48000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48000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48000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48000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48000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49779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49779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49779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49779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49779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49779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49779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49779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3"/>
            <p:cNvGrpSpPr/>
            <p:nvPr/>
          </p:nvGrpSpPr>
          <p:grpSpPr>
            <a:xfrm>
              <a:off x="7401761" y="-205206"/>
              <a:ext cx="1045260" cy="1018720"/>
              <a:chOff x="3733175" y="1186400"/>
              <a:chExt cx="1287900" cy="1255200"/>
            </a:xfrm>
          </p:grpSpPr>
          <p:sp>
            <p:nvSpPr>
              <p:cNvPr id="347" name="Google Shape;347;p3"/>
              <p:cNvSpPr/>
              <p:nvPr/>
            </p:nvSpPr>
            <p:spPr>
              <a:xfrm>
                <a:off x="3733175" y="18789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3733175" y="20521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3733175" y="22252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0"/>
                      <a:pt x="386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3733175" y="239845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3733175" y="118640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1"/>
                    </a:moveTo>
                    <a:cubicBezTo>
                      <a:pt x="386" y="1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3733175" y="13595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3733175" y="15326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3733175" y="17058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39110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39110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>
                <a:off x="39110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>
                <a:off x="39110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39110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39110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>
                <a:off x="39110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39110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40888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40888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40888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41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40888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41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40888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40888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40888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40888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426662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426662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"/>
              <p:cNvSpPr/>
              <p:nvPr/>
            </p:nvSpPr>
            <p:spPr>
              <a:xfrm>
                <a:off x="426662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"/>
              <p:cNvSpPr/>
              <p:nvPr/>
            </p:nvSpPr>
            <p:spPr>
              <a:xfrm>
                <a:off x="426662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426662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"/>
              <p:cNvSpPr/>
              <p:nvPr/>
            </p:nvSpPr>
            <p:spPr>
              <a:xfrm>
                <a:off x="426662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426662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426662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444445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444445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"/>
              <p:cNvSpPr/>
              <p:nvPr/>
            </p:nvSpPr>
            <p:spPr>
              <a:xfrm>
                <a:off x="444445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39" y="1727"/>
                      <a:pt x="1726" y="1340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"/>
              <p:cNvSpPr/>
              <p:nvPr/>
            </p:nvSpPr>
            <p:spPr>
              <a:xfrm>
                <a:off x="444445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39" y="1725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"/>
              <p:cNvSpPr/>
              <p:nvPr/>
            </p:nvSpPr>
            <p:spPr>
              <a:xfrm>
                <a:off x="444445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"/>
              <p:cNvSpPr/>
              <p:nvPr/>
            </p:nvSpPr>
            <p:spPr>
              <a:xfrm>
                <a:off x="444445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444445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444445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46222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46222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46222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0"/>
                      <a:pt x="386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46222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46222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6" y="1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46222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46222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46222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48000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48000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48000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48000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48000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48000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48000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48000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49779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49779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49779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49779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49779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49779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49779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"/>
              <p:cNvSpPr/>
              <p:nvPr/>
            </p:nvSpPr>
            <p:spPr>
              <a:xfrm>
                <a:off x="49779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5"/>
          <p:cNvSpPr txBox="1">
            <a:spLocks noGrp="1"/>
          </p:cNvSpPr>
          <p:nvPr>
            <p:ph type="subTitle" idx="1"/>
          </p:nvPr>
        </p:nvSpPr>
        <p:spPr>
          <a:xfrm>
            <a:off x="4886781" y="2659226"/>
            <a:ext cx="2894400" cy="15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5"/>
          <p:cNvSpPr txBox="1">
            <a:spLocks noGrp="1"/>
          </p:cNvSpPr>
          <p:nvPr>
            <p:ph type="subTitle" idx="2"/>
          </p:nvPr>
        </p:nvSpPr>
        <p:spPr>
          <a:xfrm>
            <a:off x="1362806" y="2659225"/>
            <a:ext cx="2894400" cy="15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5"/>
          <p:cNvSpPr txBox="1">
            <a:spLocks noGrp="1"/>
          </p:cNvSpPr>
          <p:nvPr>
            <p:ph type="subTitle" idx="3"/>
          </p:nvPr>
        </p:nvSpPr>
        <p:spPr>
          <a:xfrm>
            <a:off x="1362818" y="2161775"/>
            <a:ext cx="2894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9" name="Google Shape;549;p5"/>
          <p:cNvSpPr txBox="1">
            <a:spLocks noGrp="1"/>
          </p:cNvSpPr>
          <p:nvPr>
            <p:ph type="subTitle" idx="4"/>
          </p:nvPr>
        </p:nvSpPr>
        <p:spPr>
          <a:xfrm>
            <a:off x="4886794" y="2161775"/>
            <a:ext cx="2894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550" name="Google Shape;550;p5"/>
          <p:cNvGrpSpPr/>
          <p:nvPr/>
        </p:nvGrpSpPr>
        <p:grpSpPr>
          <a:xfrm rot="5400000">
            <a:off x="-1182810" y="3773301"/>
            <a:ext cx="2195031" cy="1018720"/>
            <a:chOff x="6251990" y="-205206"/>
            <a:chExt cx="2195031" cy="1018720"/>
          </a:xfrm>
        </p:grpSpPr>
        <p:grpSp>
          <p:nvGrpSpPr>
            <p:cNvPr id="551" name="Google Shape;551;p5"/>
            <p:cNvGrpSpPr/>
            <p:nvPr/>
          </p:nvGrpSpPr>
          <p:grpSpPr>
            <a:xfrm>
              <a:off x="6251990" y="-205206"/>
              <a:ext cx="1045260" cy="1018720"/>
              <a:chOff x="3733175" y="1186400"/>
              <a:chExt cx="1287900" cy="1255200"/>
            </a:xfrm>
          </p:grpSpPr>
          <p:sp>
            <p:nvSpPr>
              <p:cNvPr id="552" name="Google Shape;552;p5"/>
              <p:cNvSpPr/>
              <p:nvPr/>
            </p:nvSpPr>
            <p:spPr>
              <a:xfrm>
                <a:off x="3733175" y="18789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3733175" y="20521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"/>
              <p:cNvSpPr/>
              <p:nvPr/>
            </p:nvSpPr>
            <p:spPr>
              <a:xfrm>
                <a:off x="3733175" y="22252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0"/>
                      <a:pt x="386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"/>
              <p:cNvSpPr/>
              <p:nvPr/>
            </p:nvSpPr>
            <p:spPr>
              <a:xfrm>
                <a:off x="3733175" y="239845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5"/>
              <p:cNvSpPr/>
              <p:nvPr/>
            </p:nvSpPr>
            <p:spPr>
              <a:xfrm>
                <a:off x="3733175" y="118640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1"/>
                    </a:moveTo>
                    <a:cubicBezTo>
                      <a:pt x="386" y="1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5"/>
              <p:cNvSpPr/>
              <p:nvPr/>
            </p:nvSpPr>
            <p:spPr>
              <a:xfrm>
                <a:off x="3733175" y="13595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5"/>
              <p:cNvSpPr/>
              <p:nvPr/>
            </p:nvSpPr>
            <p:spPr>
              <a:xfrm>
                <a:off x="3733175" y="15326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5"/>
              <p:cNvSpPr/>
              <p:nvPr/>
            </p:nvSpPr>
            <p:spPr>
              <a:xfrm>
                <a:off x="3733175" y="17058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5"/>
              <p:cNvSpPr/>
              <p:nvPr/>
            </p:nvSpPr>
            <p:spPr>
              <a:xfrm>
                <a:off x="39110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5"/>
              <p:cNvSpPr/>
              <p:nvPr/>
            </p:nvSpPr>
            <p:spPr>
              <a:xfrm>
                <a:off x="39110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5"/>
              <p:cNvSpPr/>
              <p:nvPr/>
            </p:nvSpPr>
            <p:spPr>
              <a:xfrm>
                <a:off x="39110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5"/>
              <p:cNvSpPr/>
              <p:nvPr/>
            </p:nvSpPr>
            <p:spPr>
              <a:xfrm>
                <a:off x="39110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5"/>
              <p:cNvSpPr/>
              <p:nvPr/>
            </p:nvSpPr>
            <p:spPr>
              <a:xfrm>
                <a:off x="39110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5"/>
              <p:cNvSpPr/>
              <p:nvPr/>
            </p:nvSpPr>
            <p:spPr>
              <a:xfrm>
                <a:off x="39110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5"/>
              <p:cNvSpPr/>
              <p:nvPr/>
            </p:nvSpPr>
            <p:spPr>
              <a:xfrm>
                <a:off x="39110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5"/>
              <p:cNvSpPr/>
              <p:nvPr/>
            </p:nvSpPr>
            <p:spPr>
              <a:xfrm>
                <a:off x="39110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5"/>
              <p:cNvSpPr/>
              <p:nvPr/>
            </p:nvSpPr>
            <p:spPr>
              <a:xfrm>
                <a:off x="40888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5"/>
              <p:cNvSpPr/>
              <p:nvPr/>
            </p:nvSpPr>
            <p:spPr>
              <a:xfrm>
                <a:off x="40888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5"/>
              <p:cNvSpPr/>
              <p:nvPr/>
            </p:nvSpPr>
            <p:spPr>
              <a:xfrm>
                <a:off x="40888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41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5"/>
              <p:cNvSpPr/>
              <p:nvPr/>
            </p:nvSpPr>
            <p:spPr>
              <a:xfrm>
                <a:off x="40888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41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5"/>
              <p:cNvSpPr/>
              <p:nvPr/>
            </p:nvSpPr>
            <p:spPr>
              <a:xfrm>
                <a:off x="40888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5"/>
              <p:cNvSpPr/>
              <p:nvPr/>
            </p:nvSpPr>
            <p:spPr>
              <a:xfrm>
                <a:off x="40888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5"/>
              <p:cNvSpPr/>
              <p:nvPr/>
            </p:nvSpPr>
            <p:spPr>
              <a:xfrm>
                <a:off x="40888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5"/>
              <p:cNvSpPr/>
              <p:nvPr/>
            </p:nvSpPr>
            <p:spPr>
              <a:xfrm>
                <a:off x="40888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5"/>
              <p:cNvSpPr/>
              <p:nvPr/>
            </p:nvSpPr>
            <p:spPr>
              <a:xfrm>
                <a:off x="426662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5"/>
              <p:cNvSpPr/>
              <p:nvPr/>
            </p:nvSpPr>
            <p:spPr>
              <a:xfrm>
                <a:off x="426662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5"/>
              <p:cNvSpPr/>
              <p:nvPr/>
            </p:nvSpPr>
            <p:spPr>
              <a:xfrm>
                <a:off x="426662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5"/>
              <p:cNvSpPr/>
              <p:nvPr/>
            </p:nvSpPr>
            <p:spPr>
              <a:xfrm>
                <a:off x="426662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5"/>
              <p:cNvSpPr/>
              <p:nvPr/>
            </p:nvSpPr>
            <p:spPr>
              <a:xfrm>
                <a:off x="426662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5"/>
              <p:cNvSpPr/>
              <p:nvPr/>
            </p:nvSpPr>
            <p:spPr>
              <a:xfrm>
                <a:off x="426662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5"/>
              <p:cNvSpPr/>
              <p:nvPr/>
            </p:nvSpPr>
            <p:spPr>
              <a:xfrm>
                <a:off x="426662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5"/>
              <p:cNvSpPr/>
              <p:nvPr/>
            </p:nvSpPr>
            <p:spPr>
              <a:xfrm>
                <a:off x="426662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5"/>
              <p:cNvSpPr/>
              <p:nvPr/>
            </p:nvSpPr>
            <p:spPr>
              <a:xfrm>
                <a:off x="444445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5"/>
              <p:cNvSpPr/>
              <p:nvPr/>
            </p:nvSpPr>
            <p:spPr>
              <a:xfrm>
                <a:off x="444445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5"/>
              <p:cNvSpPr/>
              <p:nvPr/>
            </p:nvSpPr>
            <p:spPr>
              <a:xfrm>
                <a:off x="444445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39" y="1727"/>
                      <a:pt x="1726" y="1340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5"/>
              <p:cNvSpPr/>
              <p:nvPr/>
            </p:nvSpPr>
            <p:spPr>
              <a:xfrm>
                <a:off x="444445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39" y="1725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5"/>
              <p:cNvSpPr/>
              <p:nvPr/>
            </p:nvSpPr>
            <p:spPr>
              <a:xfrm>
                <a:off x="444445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5"/>
              <p:cNvSpPr/>
              <p:nvPr/>
            </p:nvSpPr>
            <p:spPr>
              <a:xfrm>
                <a:off x="444445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5"/>
              <p:cNvSpPr/>
              <p:nvPr/>
            </p:nvSpPr>
            <p:spPr>
              <a:xfrm>
                <a:off x="444445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5"/>
              <p:cNvSpPr/>
              <p:nvPr/>
            </p:nvSpPr>
            <p:spPr>
              <a:xfrm>
                <a:off x="444445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5"/>
              <p:cNvSpPr/>
              <p:nvPr/>
            </p:nvSpPr>
            <p:spPr>
              <a:xfrm>
                <a:off x="46222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5"/>
              <p:cNvSpPr/>
              <p:nvPr/>
            </p:nvSpPr>
            <p:spPr>
              <a:xfrm>
                <a:off x="46222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5"/>
              <p:cNvSpPr/>
              <p:nvPr/>
            </p:nvSpPr>
            <p:spPr>
              <a:xfrm>
                <a:off x="46222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0"/>
                      <a:pt x="386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5"/>
              <p:cNvSpPr/>
              <p:nvPr/>
            </p:nvSpPr>
            <p:spPr>
              <a:xfrm>
                <a:off x="46222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5"/>
              <p:cNvSpPr/>
              <p:nvPr/>
            </p:nvSpPr>
            <p:spPr>
              <a:xfrm>
                <a:off x="46222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6" y="1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5"/>
              <p:cNvSpPr/>
              <p:nvPr/>
            </p:nvSpPr>
            <p:spPr>
              <a:xfrm>
                <a:off x="46222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5"/>
              <p:cNvSpPr/>
              <p:nvPr/>
            </p:nvSpPr>
            <p:spPr>
              <a:xfrm>
                <a:off x="46222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5"/>
              <p:cNvSpPr/>
              <p:nvPr/>
            </p:nvSpPr>
            <p:spPr>
              <a:xfrm>
                <a:off x="46222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5"/>
              <p:cNvSpPr/>
              <p:nvPr/>
            </p:nvSpPr>
            <p:spPr>
              <a:xfrm>
                <a:off x="48000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5"/>
              <p:cNvSpPr/>
              <p:nvPr/>
            </p:nvSpPr>
            <p:spPr>
              <a:xfrm>
                <a:off x="48000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5"/>
              <p:cNvSpPr/>
              <p:nvPr/>
            </p:nvSpPr>
            <p:spPr>
              <a:xfrm>
                <a:off x="48000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5"/>
              <p:cNvSpPr/>
              <p:nvPr/>
            </p:nvSpPr>
            <p:spPr>
              <a:xfrm>
                <a:off x="48000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5"/>
              <p:cNvSpPr/>
              <p:nvPr/>
            </p:nvSpPr>
            <p:spPr>
              <a:xfrm>
                <a:off x="48000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5"/>
              <p:cNvSpPr/>
              <p:nvPr/>
            </p:nvSpPr>
            <p:spPr>
              <a:xfrm>
                <a:off x="48000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5"/>
              <p:cNvSpPr/>
              <p:nvPr/>
            </p:nvSpPr>
            <p:spPr>
              <a:xfrm>
                <a:off x="48000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5"/>
              <p:cNvSpPr/>
              <p:nvPr/>
            </p:nvSpPr>
            <p:spPr>
              <a:xfrm>
                <a:off x="48000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5"/>
              <p:cNvSpPr/>
              <p:nvPr/>
            </p:nvSpPr>
            <p:spPr>
              <a:xfrm>
                <a:off x="49779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5"/>
              <p:cNvSpPr/>
              <p:nvPr/>
            </p:nvSpPr>
            <p:spPr>
              <a:xfrm>
                <a:off x="49779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5"/>
              <p:cNvSpPr/>
              <p:nvPr/>
            </p:nvSpPr>
            <p:spPr>
              <a:xfrm>
                <a:off x="49779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5"/>
              <p:cNvSpPr/>
              <p:nvPr/>
            </p:nvSpPr>
            <p:spPr>
              <a:xfrm>
                <a:off x="49779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5"/>
              <p:cNvSpPr/>
              <p:nvPr/>
            </p:nvSpPr>
            <p:spPr>
              <a:xfrm>
                <a:off x="49779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5"/>
              <p:cNvSpPr/>
              <p:nvPr/>
            </p:nvSpPr>
            <p:spPr>
              <a:xfrm>
                <a:off x="49779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5"/>
              <p:cNvSpPr/>
              <p:nvPr/>
            </p:nvSpPr>
            <p:spPr>
              <a:xfrm>
                <a:off x="49779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5"/>
              <p:cNvSpPr/>
              <p:nvPr/>
            </p:nvSpPr>
            <p:spPr>
              <a:xfrm>
                <a:off x="49779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6" name="Google Shape;616;p5"/>
            <p:cNvGrpSpPr/>
            <p:nvPr/>
          </p:nvGrpSpPr>
          <p:grpSpPr>
            <a:xfrm>
              <a:off x="7401761" y="-205206"/>
              <a:ext cx="1045260" cy="1018720"/>
              <a:chOff x="3733175" y="1186400"/>
              <a:chExt cx="1287900" cy="1255200"/>
            </a:xfrm>
          </p:grpSpPr>
          <p:sp>
            <p:nvSpPr>
              <p:cNvPr id="617" name="Google Shape;617;p5"/>
              <p:cNvSpPr/>
              <p:nvPr/>
            </p:nvSpPr>
            <p:spPr>
              <a:xfrm>
                <a:off x="3733175" y="18789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5"/>
              <p:cNvSpPr/>
              <p:nvPr/>
            </p:nvSpPr>
            <p:spPr>
              <a:xfrm>
                <a:off x="3733175" y="20521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5"/>
              <p:cNvSpPr/>
              <p:nvPr/>
            </p:nvSpPr>
            <p:spPr>
              <a:xfrm>
                <a:off x="3733175" y="22252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0"/>
                      <a:pt x="386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5"/>
              <p:cNvSpPr/>
              <p:nvPr/>
            </p:nvSpPr>
            <p:spPr>
              <a:xfrm>
                <a:off x="3733175" y="239845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5"/>
              <p:cNvSpPr/>
              <p:nvPr/>
            </p:nvSpPr>
            <p:spPr>
              <a:xfrm>
                <a:off x="3733175" y="118640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1"/>
                    </a:moveTo>
                    <a:cubicBezTo>
                      <a:pt x="386" y="1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5"/>
              <p:cNvSpPr/>
              <p:nvPr/>
            </p:nvSpPr>
            <p:spPr>
              <a:xfrm>
                <a:off x="3733175" y="13595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5"/>
              <p:cNvSpPr/>
              <p:nvPr/>
            </p:nvSpPr>
            <p:spPr>
              <a:xfrm>
                <a:off x="3733175" y="15326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5"/>
              <p:cNvSpPr/>
              <p:nvPr/>
            </p:nvSpPr>
            <p:spPr>
              <a:xfrm>
                <a:off x="3733175" y="17058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5"/>
              <p:cNvSpPr/>
              <p:nvPr/>
            </p:nvSpPr>
            <p:spPr>
              <a:xfrm>
                <a:off x="39110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5"/>
              <p:cNvSpPr/>
              <p:nvPr/>
            </p:nvSpPr>
            <p:spPr>
              <a:xfrm>
                <a:off x="39110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5"/>
              <p:cNvSpPr/>
              <p:nvPr/>
            </p:nvSpPr>
            <p:spPr>
              <a:xfrm>
                <a:off x="39110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5"/>
              <p:cNvSpPr/>
              <p:nvPr/>
            </p:nvSpPr>
            <p:spPr>
              <a:xfrm>
                <a:off x="39110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5"/>
              <p:cNvSpPr/>
              <p:nvPr/>
            </p:nvSpPr>
            <p:spPr>
              <a:xfrm>
                <a:off x="39110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5"/>
              <p:cNvSpPr/>
              <p:nvPr/>
            </p:nvSpPr>
            <p:spPr>
              <a:xfrm>
                <a:off x="39110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5"/>
              <p:cNvSpPr/>
              <p:nvPr/>
            </p:nvSpPr>
            <p:spPr>
              <a:xfrm>
                <a:off x="39110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5"/>
              <p:cNvSpPr/>
              <p:nvPr/>
            </p:nvSpPr>
            <p:spPr>
              <a:xfrm>
                <a:off x="39110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5"/>
              <p:cNvSpPr/>
              <p:nvPr/>
            </p:nvSpPr>
            <p:spPr>
              <a:xfrm>
                <a:off x="40888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5"/>
              <p:cNvSpPr/>
              <p:nvPr/>
            </p:nvSpPr>
            <p:spPr>
              <a:xfrm>
                <a:off x="40888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5"/>
              <p:cNvSpPr/>
              <p:nvPr/>
            </p:nvSpPr>
            <p:spPr>
              <a:xfrm>
                <a:off x="40888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41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5"/>
              <p:cNvSpPr/>
              <p:nvPr/>
            </p:nvSpPr>
            <p:spPr>
              <a:xfrm>
                <a:off x="40888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41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5"/>
              <p:cNvSpPr/>
              <p:nvPr/>
            </p:nvSpPr>
            <p:spPr>
              <a:xfrm>
                <a:off x="40888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5"/>
              <p:cNvSpPr/>
              <p:nvPr/>
            </p:nvSpPr>
            <p:spPr>
              <a:xfrm>
                <a:off x="40888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5"/>
              <p:cNvSpPr/>
              <p:nvPr/>
            </p:nvSpPr>
            <p:spPr>
              <a:xfrm>
                <a:off x="40888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5"/>
              <p:cNvSpPr/>
              <p:nvPr/>
            </p:nvSpPr>
            <p:spPr>
              <a:xfrm>
                <a:off x="40888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5"/>
              <p:cNvSpPr/>
              <p:nvPr/>
            </p:nvSpPr>
            <p:spPr>
              <a:xfrm>
                <a:off x="426662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5"/>
              <p:cNvSpPr/>
              <p:nvPr/>
            </p:nvSpPr>
            <p:spPr>
              <a:xfrm>
                <a:off x="426662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5"/>
              <p:cNvSpPr/>
              <p:nvPr/>
            </p:nvSpPr>
            <p:spPr>
              <a:xfrm>
                <a:off x="426662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5"/>
              <p:cNvSpPr/>
              <p:nvPr/>
            </p:nvSpPr>
            <p:spPr>
              <a:xfrm>
                <a:off x="426662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5"/>
              <p:cNvSpPr/>
              <p:nvPr/>
            </p:nvSpPr>
            <p:spPr>
              <a:xfrm>
                <a:off x="426662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5"/>
              <p:cNvSpPr/>
              <p:nvPr/>
            </p:nvSpPr>
            <p:spPr>
              <a:xfrm>
                <a:off x="426662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5"/>
              <p:cNvSpPr/>
              <p:nvPr/>
            </p:nvSpPr>
            <p:spPr>
              <a:xfrm>
                <a:off x="426662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5"/>
              <p:cNvSpPr/>
              <p:nvPr/>
            </p:nvSpPr>
            <p:spPr>
              <a:xfrm>
                <a:off x="426662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5"/>
              <p:cNvSpPr/>
              <p:nvPr/>
            </p:nvSpPr>
            <p:spPr>
              <a:xfrm>
                <a:off x="444445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5"/>
              <p:cNvSpPr/>
              <p:nvPr/>
            </p:nvSpPr>
            <p:spPr>
              <a:xfrm>
                <a:off x="444445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5"/>
              <p:cNvSpPr/>
              <p:nvPr/>
            </p:nvSpPr>
            <p:spPr>
              <a:xfrm>
                <a:off x="444445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39" y="1727"/>
                      <a:pt x="1726" y="1340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5"/>
              <p:cNvSpPr/>
              <p:nvPr/>
            </p:nvSpPr>
            <p:spPr>
              <a:xfrm>
                <a:off x="444445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39" y="1725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5"/>
              <p:cNvSpPr/>
              <p:nvPr/>
            </p:nvSpPr>
            <p:spPr>
              <a:xfrm>
                <a:off x="444445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5"/>
              <p:cNvSpPr/>
              <p:nvPr/>
            </p:nvSpPr>
            <p:spPr>
              <a:xfrm>
                <a:off x="444445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5"/>
              <p:cNvSpPr/>
              <p:nvPr/>
            </p:nvSpPr>
            <p:spPr>
              <a:xfrm>
                <a:off x="444445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5"/>
              <p:cNvSpPr/>
              <p:nvPr/>
            </p:nvSpPr>
            <p:spPr>
              <a:xfrm>
                <a:off x="444445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5"/>
              <p:cNvSpPr/>
              <p:nvPr/>
            </p:nvSpPr>
            <p:spPr>
              <a:xfrm>
                <a:off x="46222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5"/>
              <p:cNvSpPr/>
              <p:nvPr/>
            </p:nvSpPr>
            <p:spPr>
              <a:xfrm>
                <a:off x="46222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5"/>
              <p:cNvSpPr/>
              <p:nvPr/>
            </p:nvSpPr>
            <p:spPr>
              <a:xfrm>
                <a:off x="46222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0"/>
                      <a:pt x="386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5"/>
              <p:cNvSpPr/>
              <p:nvPr/>
            </p:nvSpPr>
            <p:spPr>
              <a:xfrm>
                <a:off x="46222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5"/>
              <p:cNvSpPr/>
              <p:nvPr/>
            </p:nvSpPr>
            <p:spPr>
              <a:xfrm>
                <a:off x="46222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6" y="1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5"/>
              <p:cNvSpPr/>
              <p:nvPr/>
            </p:nvSpPr>
            <p:spPr>
              <a:xfrm>
                <a:off x="46222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5"/>
              <p:cNvSpPr/>
              <p:nvPr/>
            </p:nvSpPr>
            <p:spPr>
              <a:xfrm>
                <a:off x="46222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5"/>
              <p:cNvSpPr/>
              <p:nvPr/>
            </p:nvSpPr>
            <p:spPr>
              <a:xfrm>
                <a:off x="46222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5"/>
              <p:cNvSpPr/>
              <p:nvPr/>
            </p:nvSpPr>
            <p:spPr>
              <a:xfrm>
                <a:off x="48000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5"/>
              <p:cNvSpPr/>
              <p:nvPr/>
            </p:nvSpPr>
            <p:spPr>
              <a:xfrm>
                <a:off x="48000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5"/>
              <p:cNvSpPr/>
              <p:nvPr/>
            </p:nvSpPr>
            <p:spPr>
              <a:xfrm>
                <a:off x="48000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5"/>
              <p:cNvSpPr/>
              <p:nvPr/>
            </p:nvSpPr>
            <p:spPr>
              <a:xfrm>
                <a:off x="48000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5"/>
              <p:cNvSpPr/>
              <p:nvPr/>
            </p:nvSpPr>
            <p:spPr>
              <a:xfrm>
                <a:off x="48000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5"/>
              <p:cNvSpPr/>
              <p:nvPr/>
            </p:nvSpPr>
            <p:spPr>
              <a:xfrm>
                <a:off x="48000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5"/>
              <p:cNvSpPr/>
              <p:nvPr/>
            </p:nvSpPr>
            <p:spPr>
              <a:xfrm>
                <a:off x="48000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5"/>
              <p:cNvSpPr/>
              <p:nvPr/>
            </p:nvSpPr>
            <p:spPr>
              <a:xfrm>
                <a:off x="48000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5"/>
              <p:cNvSpPr/>
              <p:nvPr/>
            </p:nvSpPr>
            <p:spPr>
              <a:xfrm>
                <a:off x="49779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5"/>
              <p:cNvSpPr/>
              <p:nvPr/>
            </p:nvSpPr>
            <p:spPr>
              <a:xfrm>
                <a:off x="49779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5"/>
              <p:cNvSpPr/>
              <p:nvPr/>
            </p:nvSpPr>
            <p:spPr>
              <a:xfrm>
                <a:off x="49779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5"/>
              <p:cNvSpPr/>
              <p:nvPr/>
            </p:nvSpPr>
            <p:spPr>
              <a:xfrm>
                <a:off x="49779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5"/>
              <p:cNvSpPr/>
              <p:nvPr/>
            </p:nvSpPr>
            <p:spPr>
              <a:xfrm>
                <a:off x="49779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5"/>
              <p:cNvSpPr/>
              <p:nvPr/>
            </p:nvSpPr>
            <p:spPr>
              <a:xfrm>
                <a:off x="49779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5"/>
              <p:cNvSpPr/>
              <p:nvPr/>
            </p:nvSpPr>
            <p:spPr>
              <a:xfrm>
                <a:off x="49779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5"/>
              <p:cNvSpPr/>
              <p:nvPr/>
            </p:nvSpPr>
            <p:spPr>
              <a:xfrm>
                <a:off x="49779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1" name="Google Shape;681;p5"/>
          <p:cNvSpPr/>
          <p:nvPr/>
        </p:nvSpPr>
        <p:spPr>
          <a:xfrm>
            <a:off x="-85875" y="4688126"/>
            <a:ext cx="9315750" cy="362500"/>
          </a:xfrm>
          <a:custGeom>
            <a:avLst/>
            <a:gdLst/>
            <a:ahLst/>
            <a:cxnLst/>
            <a:rect l="l" t="t" r="r" b="b"/>
            <a:pathLst>
              <a:path w="372630" h="14500" extrusionOk="0">
                <a:moveTo>
                  <a:pt x="0" y="6839"/>
                </a:moveTo>
                <a:lnTo>
                  <a:pt x="136089" y="6855"/>
                </a:lnTo>
                <a:lnTo>
                  <a:pt x="137616" y="1641"/>
                </a:lnTo>
                <a:lnTo>
                  <a:pt x="139531" y="14500"/>
                </a:lnTo>
                <a:lnTo>
                  <a:pt x="141446" y="0"/>
                </a:lnTo>
                <a:lnTo>
                  <a:pt x="143635" y="11490"/>
                </a:lnTo>
                <a:lnTo>
                  <a:pt x="145003" y="3009"/>
                </a:lnTo>
                <a:lnTo>
                  <a:pt x="147191" y="14500"/>
                </a:lnTo>
                <a:lnTo>
                  <a:pt x="147739" y="6839"/>
                </a:lnTo>
                <a:lnTo>
                  <a:pt x="372630" y="6839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7"/>
          <p:cNvSpPr txBox="1">
            <a:spLocks noGrp="1"/>
          </p:cNvSpPr>
          <p:nvPr>
            <p:ph type="body" idx="1"/>
          </p:nvPr>
        </p:nvSpPr>
        <p:spPr>
          <a:xfrm>
            <a:off x="715100" y="1284125"/>
            <a:ext cx="3852000" cy="16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83" name="Google Shape;883;p7"/>
          <p:cNvSpPr>
            <a:spLocks noGrp="1"/>
          </p:cNvSpPr>
          <p:nvPr>
            <p:ph type="pic" idx="2"/>
          </p:nvPr>
        </p:nvSpPr>
        <p:spPr>
          <a:xfrm>
            <a:off x="5150100" y="1284125"/>
            <a:ext cx="3273900" cy="3161100"/>
          </a:xfrm>
          <a:prstGeom prst="roundRect">
            <a:avLst>
              <a:gd name="adj" fmla="val 9264"/>
            </a:avLst>
          </a:prstGeom>
          <a:noFill/>
          <a:ln>
            <a:noFill/>
          </a:ln>
        </p:spPr>
      </p:sp>
      <p:sp>
        <p:nvSpPr>
          <p:cNvPr id="884" name="Google Shape;884;p7"/>
          <p:cNvSpPr/>
          <p:nvPr/>
        </p:nvSpPr>
        <p:spPr>
          <a:xfrm>
            <a:off x="-486650" y="3893825"/>
            <a:ext cx="1629600" cy="1629600"/>
          </a:xfrm>
          <a:prstGeom prst="donut">
            <a:avLst>
              <a:gd name="adj" fmla="val 5508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87" name="Google Shape;887;p8"/>
          <p:cNvSpPr/>
          <p:nvPr/>
        </p:nvSpPr>
        <p:spPr>
          <a:xfrm>
            <a:off x="-76200" y="4668453"/>
            <a:ext cx="9315750" cy="362500"/>
          </a:xfrm>
          <a:custGeom>
            <a:avLst/>
            <a:gdLst/>
            <a:ahLst/>
            <a:cxnLst/>
            <a:rect l="l" t="t" r="r" b="b"/>
            <a:pathLst>
              <a:path w="372630" h="14500" extrusionOk="0">
                <a:moveTo>
                  <a:pt x="0" y="6839"/>
                </a:moveTo>
                <a:lnTo>
                  <a:pt x="136089" y="6855"/>
                </a:lnTo>
                <a:lnTo>
                  <a:pt x="137616" y="1641"/>
                </a:lnTo>
                <a:lnTo>
                  <a:pt x="139531" y="14500"/>
                </a:lnTo>
                <a:lnTo>
                  <a:pt x="141446" y="0"/>
                </a:lnTo>
                <a:lnTo>
                  <a:pt x="143635" y="11490"/>
                </a:lnTo>
                <a:lnTo>
                  <a:pt x="145003" y="3009"/>
                </a:lnTo>
                <a:lnTo>
                  <a:pt x="147191" y="14500"/>
                </a:lnTo>
                <a:lnTo>
                  <a:pt x="147739" y="6839"/>
                </a:lnTo>
                <a:lnTo>
                  <a:pt x="372630" y="6839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88" name="Google Shape;888;p8"/>
          <p:cNvGrpSpPr/>
          <p:nvPr/>
        </p:nvGrpSpPr>
        <p:grpSpPr>
          <a:xfrm>
            <a:off x="8098740" y="3749519"/>
            <a:ext cx="1045260" cy="1018720"/>
            <a:chOff x="3733175" y="1186400"/>
            <a:chExt cx="1287900" cy="1255200"/>
          </a:xfrm>
        </p:grpSpPr>
        <p:sp>
          <p:nvSpPr>
            <p:cNvPr id="889" name="Google Shape;889;p8"/>
            <p:cNvSpPr/>
            <p:nvPr/>
          </p:nvSpPr>
          <p:spPr>
            <a:xfrm>
              <a:off x="3733175" y="18789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3733175" y="20521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3733175" y="22252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0"/>
                    <a:pt x="386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3733175" y="239845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3733175" y="118640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1"/>
                  </a:moveTo>
                  <a:cubicBezTo>
                    <a:pt x="386" y="1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3733175" y="13595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3733175" y="15326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3733175" y="17058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39110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39110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8"/>
            <p:cNvSpPr/>
            <p:nvPr/>
          </p:nvSpPr>
          <p:spPr>
            <a:xfrm>
              <a:off x="39110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39110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39110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39110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39110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39110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40888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40888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40888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41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40888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41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40888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40888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40888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40888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426662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426662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426662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426662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26662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426662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426662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26662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444445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444445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444445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39" y="1727"/>
                    <a:pt x="1726" y="1340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444445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39" y="1725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444445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44445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44445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444445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46222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46222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46222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0"/>
                    <a:pt x="386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46222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46222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6" y="1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46222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46222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46222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48000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48000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48000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48000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48000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48000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48000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48000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49779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49779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49779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49779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49779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49779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49779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49779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8"/>
          <p:cNvGrpSpPr/>
          <p:nvPr/>
        </p:nvGrpSpPr>
        <p:grpSpPr>
          <a:xfrm>
            <a:off x="-10" y="-6"/>
            <a:ext cx="2195031" cy="1018720"/>
            <a:chOff x="6251990" y="-205206"/>
            <a:chExt cx="2195031" cy="1018720"/>
          </a:xfrm>
        </p:grpSpPr>
        <p:grpSp>
          <p:nvGrpSpPr>
            <p:cNvPr id="954" name="Google Shape;954;p8"/>
            <p:cNvGrpSpPr/>
            <p:nvPr/>
          </p:nvGrpSpPr>
          <p:grpSpPr>
            <a:xfrm>
              <a:off x="6251990" y="-205206"/>
              <a:ext cx="1045260" cy="1018720"/>
              <a:chOff x="3733175" y="1186400"/>
              <a:chExt cx="1287900" cy="1255200"/>
            </a:xfrm>
          </p:grpSpPr>
          <p:sp>
            <p:nvSpPr>
              <p:cNvPr id="955" name="Google Shape;955;p8"/>
              <p:cNvSpPr/>
              <p:nvPr/>
            </p:nvSpPr>
            <p:spPr>
              <a:xfrm>
                <a:off x="3733175" y="18789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8"/>
              <p:cNvSpPr/>
              <p:nvPr/>
            </p:nvSpPr>
            <p:spPr>
              <a:xfrm>
                <a:off x="3733175" y="20521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8"/>
              <p:cNvSpPr/>
              <p:nvPr/>
            </p:nvSpPr>
            <p:spPr>
              <a:xfrm>
                <a:off x="3733175" y="22252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0"/>
                      <a:pt x="386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8"/>
              <p:cNvSpPr/>
              <p:nvPr/>
            </p:nvSpPr>
            <p:spPr>
              <a:xfrm>
                <a:off x="3733175" y="239845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8"/>
              <p:cNvSpPr/>
              <p:nvPr/>
            </p:nvSpPr>
            <p:spPr>
              <a:xfrm>
                <a:off x="3733175" y="118640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1"/>
                    </a:moveTo>
                    <a:cubicBezTo>
                      <a:pt x="386" y="1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8"/>
              <p:cNvSpPr/>
              <p:nvPr/>
            </p:nvSpPr>
            <p:spPr>
              <a:xfrm>
                <a:off x="3733175" y="13595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8"/>
              <p:cNvSpPr/>
              <p:nvPr/>
            </p:nvSpPr>
            <p:spPr>
              <a:xfrm>
                <a:off x="3733175" y="15326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8"/>
              <p:cNvSpPr/>
              <p:nvPr/>
            </p:nvSpPr>
            <p:spPr>
              <a:xfrm>
                <a:off x="3733175" y="17058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8"/>
              <p:cNvSpPr/>
              <p:nvPr/>
            </p:nvSpPr>
            <p:spPr>
              <a:xfrm>
                <a:off x="39110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8"/>
              <p:cNvSpPr/>
              <p:nvPr/>
            </p:nvSpPr>
            <p:spPr>
              <a:xfrm>
                <a:off x="39110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8"/>
              <p:cNvSpPr/>
              <p:nvPr/>
            </p:nvSpPr>
            <p:spPr>
              <a:xfrm>
                <a:off x="39110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8"/>
              <p:cNvSpPr/>
              <p:nvPr/>
            </p:nvSpPr>
            <p:spPr>
              <a:xfrm>
                <a:off x="39110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8"/>
              <p:cNvSpPr/>
              <p:nvPr/>
            </p:nvSpPr>
            <p:spPr>
              <a:xfrm>
                <a:off x="39110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8"/>
              <p:cNvSpPr/>
              <p:nvPr/>
            </p:nvSpPr>
            <p:spPr>
              <a:xfrm>
                <a:off x="39110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8"/>
              <p:cNvSpPr/>
              <p:nvPr/>
            </p:nvSpPr>
            <p:spPr>
              <a:xfrm>
                <a:off x="39110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8"/>
              <p:cNvSpPr/>
              <p:nvPr/>
            </p:nvSpPr>
            <p:spPr>
              <a:xfrm>
                <a:off x="39110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8"/>
              <p:cNvSpPr/>
              <p:nvPr/>
            </p:nvSpPr>
            <p:spPr>
              <a:xfrm>
                <a:off x="40888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8"/>
              <p:cNvSpPr/>
              <p:nvPr/>
            </p:nvSpPr>
            <p:spPr>
              <a:xfrm>
                <a:off x="40888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8"/>
              <p:cNvSpPr/>
              <p:nvPr/>
            </p:nvSpPr>
            <p:spPr>
              <a:xfrm>
                <a:off x="40888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41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8"/>
              <p:cNvSpPr/>
              <p:nvPr/>
            </p:nvSpPr>
            <p:spPr>
              <a:xfrm>
                <a:off x="40888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41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8"/>
              <p:cNvSpPr/>
              <p:nvPr/>
            </p:nvSpPr>
            <p:spPr>
              <a:xfrm>
                <a:off x="40888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8"/>
              <p:cNvSpPr/>
              <p:nvPr/>
            </p:nvSpPr>
            <p:spPr>
              <a:xfrm>
                <a:off x="40888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8"/>
              <p:cNvSpPr/>
              <p:nvPr/>
            </p:nvSpPr>
            <p:spPr>
              <a:xfrm>
                <a:off x="40888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8"/>
              <p:cNvSpPr/>
              <p:nvPr/>
            </p:nvSpPr>
            <p:spPr>
              <a:xfrm>
                <a:off x="40888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8"/>
              <p:cNvSpPr/>
              <p:nvPr/>
            </p:nvSpPr>
            <p:spPr>
              <a:xfrm>
                <a:off x="426662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8"/>
              <p:cNvSpPr/>
              <p:nvPr/>
            </p:nvSpPr>
            <p:spPr>
              <a:xfrm>
                <a:off x="426662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8"/>
              <p:cNvSpPr/>
              <p:nvPr/>
            </p:nvSpPr>
            <p:spPr>
              <a:xfrm>
                <a:off x="426662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8"/>
              <p:cNvSpPr/>
              <p:nvPr/>
            </p:nvSpPr>
            <p:spPr>
              <a:xfrm>
                <a:off x="426662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8"/>
              <p:cNvSpPr/>
              <p:nvPr/>
            </p:nvSpPr>
            <p:spPr>
              <a:xfrm>
                <a:off x="426662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8"/>
              <p:cNvSpPr/>
              <p:nvPr/>
            </p:nvSpPr>
            <p:spPr>
              <a:xfrm>
                <a:off x="426662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8"/>
              <p:cNvSpPr/>
              <p:nvPr/>
            </p:nvSpPr>
            <p:spPr>
              <a:xfrm>
                <a:off x="426662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8"/>
              <p:cNvSpPr/>
              <p:nvPr/>
            </p:nvSpPr>
            <p:spPr>
              <a:xfrm>
                <a:off x="426662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8"/>
              <p:cNvSpPr/>
              <p:nvPr/>
            </p:nvSpPr>
            <p:spPr>
              <a:xfrm>
                <a:off x="444445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8"/>
              <p:cNvSpPr/>
              <p:nvPr/>
            </p:nvSpPr>
            <p:spPr>
              <a:xfrm>
                <a:off x="444445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8"/>
              <p:cNvSpPr/>
              <p:nvPr/>
            </p:nvSpPr>
            <p:spPr>
              <a:xfrm>
                <a:off x="444445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39" y="1727"/>
                      <a:pt x="1726" y="1340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8"/>
              <p:cNvSpPr/>
              <p:nvPr/>
            </p:nvSpPr>
            <p:spPr>
              <a:xfrm>
                <a:off x="444445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39" y="1725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8"/>
              <p:cNvSpPr/>
              <p:nvPr/>
            </p:nvSpPr>
            <p:spPr>
              <a:xfrm>
                <a:off x="444445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8"/>
              <p:cNvSpPr/>
              <p:nvPr/>
            </p:nvSpPr>
            <p:spPr>
              <a:xfrm>
                <a:off x="444445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8"/>
              <p:cNvSpPr/>
              <p:nvPr/>
            </p:nvSpPr>
            <p:spPr>
              <a:xfrm>
                <a:off x="444445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8"/>
              <p:cNvSpPr/>
              <p:nvPr/>
            </p:nvSpPr>
            <p:spPr>
              <a:xfrm>
                <a:off x="444445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8"/>
              <p:cNvSpPr/>
              <p:nvPr/>
            </p:nvSpPr>
            <p:spPr>
              <a:xfrm>
                <a:off x="46222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8"/>
              <p:cNvSpPr/>
              <p:nvPr/>
            </p:nvSpPr>
            <p:spPr>
              <a:xfrm>
                <a:off x="46222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8"/>
              <p:cNvSpPr/>
              <p:nvPr/>
            </p:nvSpPr>
            <p:spPr>
              <a:xfrm>
                <a:off x="46222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0"/>
                      <a:pt x="386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8"/>
              <p:cNvSpPr/>
              <p:nvPr/>
            </p:nvSpPr>
            <p:spPr>
              <a:xfrm>
                <a:off x="46222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8"/>
              <p:cNvSpPr/>
              <p:nvPr/>
            </p:nvSpPr>
            <p:spPr>
              <a:xfrm>
                <a:off x="46222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6" y="1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8"/>
              <p:cNvSpPr/>
              <p:nvPr/>
            </p:nvSpPr>
            <p:spPr>
              <a:xfrm>
                <a:off x="46222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8"/>
              <p:cNvSpPr/>
              <p:nvPr/>
            </p:nvSpPr>
            <p:spPr>
              <a:xfrm>
                <a:off x="46222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8"/>
              <p:cNvSpPr/>
              <p:nvPr/>
            </p:nvSpPr>
            <p:spPr>
              <a:xfrm>
                <a:off x="46222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8"/>
              <p:cNvSpPr/>
              <p:nvPr/>
            </p:nvSpPr>
            <p:spPr>
              <a:xfrm>
                <a:off x="48000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8"/>
              <p:cNvSpPr/>
              <p:nvPr/>
            </p:nvSpPr>
            <p:spPr>
              <a:xfrm>
                <a:off x="48000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8"/>
              <p:cNvSpPr/>
              <p:nvPr/>
            </p:nvSpPr>
            <p:spPr>
              <a:xfrm>
                <a:off x="48000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8"/>
              <p:cNvSpPr/>
              <p:nvPr/>
            </p:nvSpPr>
            <p:spPr>
              <a:xfrm>
                <a:off x="48000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8"/>
              <p:cNvSpPr/>
              <p:nvPr/>
            </p:nvSpPr>
            <p:spPr>
              <a:xfrm>
                <a:off x="48000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8"/>
              <p:cNvSpPr/>
              <p:nvPr/>
            </p:nvSpPr>
            <p:spPr>
              <a:xfrm>
                <a:off x="48000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8"/>
              <p:cNvSpPr/>
              <p:nvPr/>
            </p:nvSpPr>
            <p:spPr>
              <a:xfrm>
                <a:off x="48000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8"/>
              <p:cNvSpPr/>
              <p:nvPr/>
            </p:nvSpPr>
            <p:spPr>
              <a:xfrm>
                <a:off x="48000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8"/>
              <p:cNvSpPr/>
              <p:nvPr/>
            </p:nvSpPr>
            <p:spPr>
              <a:xfrm>
                <a:off x="49779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8"/>
              <p:cNvSpPr/>
              <p:nvPr/>
            </p:nvSpPr>
            <p:spPr>
              <a:xfrm>
                <a:off x="49779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8"/>
              <p:cNvSpPr/>
              <p:nvPr/>
            </p:nvSpPr>
            <p:spPr>
              <a:xfrm>
                <a:off x="49779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8"/>
              <p:cNvSpPr/>
              <p:nvPr/>
            </p:nvSpPr>
            <p:spPr>
              <a:xfrm>
                <a:off x="49779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8"/>
              <p:cNvSpPr/>
              <p:nvPr/>
            </p:nvSpPr>
            <p:spPr>
              <a:xfrm>
                <a:off x="49779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8"/>
              <p:cNvSpPr/>
              <p:nvPr/>
            </p:nvSpPr>
            <p:spPr>
              <a:xfrm>
                <a:off x="49779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8"/>
              <p:cNvSpPr/>
              <p:nvPr/>
            </p:nvSpPr>
            <p:spPr>
              <a:xfrm>
                <a:off x="49779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8"/>
              <p:cNvSpPr/>
              <p:nvPr/>
            </p:nvSpPr>
            <p:spPr>
              <a:xfrm>
                <a:off x="49779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019;p8"/>
            <p:cNvGrpSpPr/>
            <p:nvPr/>
          </p:nvGrpSpPr>
          <p:grpSpPr>
            <a:xfrm>
              <a:off x="7401761" y="-205206"/>
              <a:ext cx="1045260" cy="1018720"/>
              <a:chOff x="3733175" y="1186400"/>
              <a:chExt cx="1287900" cy="1255200"/>
            </a:xfrm>
          </p:grpSpPr>
          <p:sp>
            <p:nvSpPr>
              <p:cNvPr id="1020" name="Google Shape;1020;p8"/>
              <p:cNvSpPr/>
              <p:nvPr/>
            </p:nvSpPr>
            <p:spPr>
              <a:xfrm>
                <a:off x="3733175" y="18789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8"/>
              <p:cNvSpPr/>
              <p:nvPr/>
            </p:nvSpPr>
            <p:spPr>
              <a:xfrm>
                <a:off x="3733175" y="20521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8"/>
              <p:cNvSpPr/>
              <p:nvPr/>
            </p:nvSpPr>
            <p:spPr>
              <a:xfrm>
                <a:off x="3733175" y="22252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0"/>
                      <a:pt x="386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8"/>
              <p:cNvSpPr/>
              <p:nvPr/>
            </p:nvSpPr>
            <p:spPr>
              <a:xfrm>
                <a:off x="3733175" y="239845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8"/>
              <p:cNvSpPr/>
              <p:nvPr/>
            </p:nvSpPr>
            <p:spPr>
              <a:xfrm>
                <a:off x="3733175" y="118640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1"/>
                    </a:moveTo>
                    <a:cubicBezTo>
                      <a:pt x="386" y="1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8"/>
              <p:cNvSpPr/>
              <p:nvPr/>
            </p:nvSpPr>
            <p:spPr>
              <a:xfrm>
                <a:off x="3733175" y="13595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8"/>
              <p:cNvSpPr/>
              <p:nvPr/>
            </p:nvSpPr>
            <p:spPr>
              <a:xfrm>
                <a:off x="3733175" y="15326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8"/>
              <p:cNvSpPr/>
              <p:nvPr/>
            </p:nvSpPr>
            <p:spPr>
              <a:xfrm>
                <a:off x="3733175" y="17058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8"/>
              <p:cNvSpPr/>
              <p:nvPr/>
            </p:nvSpPr>
            <p:spPr>
              <a:xfrm>
                <a:off x="39110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8"/>
              <p:cNvSpPr/>
              <p:nvPr/>
            </p:nvSpPr>
            <p:spPr>
              <a:xfrm>
                <a:off x="39110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8"/>
              <p:cNvSpPr/>
              <p:nvPr/>
            </p:nvSpPr>
            <p:spPr>
              <a:xfrm>
                <a:off x="39110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8"/>
              <p:cNvSpPr/>
              <p:nvPr/>
            </p:nvSpPr>
            <p:spPr>
              <a:xfrm>
                <a:off x="39110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8"/>
              <p:cNvSpPr/>
              <p:nvPr/>
            </p:nvSpPr>
            <p:spPr>
              <a:xfrm>
                <a:off x="39110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8"/>
              <p:cNvSpPr/>
              <p:nvPr/>
            </p:nvSpPr>
            <p:spPr>
              <a:xfrm>
                <a:off x="39110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8"/>
              <p:cNvSpPr/>
              <p:nvPr/>
            </p:nvSpPr>
            <p:spPr>
              <a:xfrm>
                <a:off x="39110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8"/>
              <p:cNvSpPr/>
              <p:nvPr/>
            </p:nvSpPr>
            <p:spPr>
              <a:xfrm>
                <a:off x="39110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8"/>
              <p:cNvSpPr/>
              <p:nvPr/>
            </p:nvSpPr>
            <p:spPr>
              <a:xfrm>
                <a:off x="40888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8"/>
              <p:cNvSpPr/>
              <p:nvPr/>
            </p:nvSpPr>
            <p:spPr>
              <a:xfrm>
                <a:off x="40888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8"/>
              <p:cNvSpPr/>
              <p:nvPr/>
            </p:nvSpPr>
            <p:spPr>
              <a:xfrm>
                <a:off x="40888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41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8"/>
              <p:cNvSpPr/>
              <p:nvPr/>
            </p:nvSpPr>
            <p:spPr>
              <a:xfrm>
                <a:off x="40888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41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8"/>
              <p:cNvSpPr/>
              <p:nvPr/>
            </p:nvSpPr>
            <p:spPr>
              <a:xfrm>
                <a:off x="40888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8"/>
              <p:cNvSpPr/>
              <p:nvPr/>
            </p:nvSpPr>
            <p:spPr>
              <a:xfrm>
                <a:off x="40888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8"/>
              <p:cNvSpPr/>
              <p:nvPr/>
            </p:nvSpPr>
            <p:spPr>
              <a:xfrm>
                <a:off x="40888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8"/>
              <p:cNvSpPr/>
              <p:nvPr/>
            </p:nvSpPr>
            <p:spPr>
              <a:xfrm>
                <a:off x="40888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8"/>
              <p:cNvSpPr/>
              <p:nvPr/>
            </p:nvSpPr>
            <p:spPr>
              <a:xfrm>
                <a:off x="426662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8"/>
              <p:cNvSpPr/>
              <p:nvPr/>
            </p:nvSpPr>
            <p:spPr>
              <a:xfrm>
                <a:off x="426662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8"/>
              <p:cNvSpPr/>
              <p:nvPr/>
            </p:nvSpPr>
            <p:spPr>
              <a:xfrm>
                <a:off x="426662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8"/>
              <p:cNvSpPr/>
              <p:nvPr/>
            </p:nvSpPr>
            <p:spPr>
              <a:xfrm>
                <a:off x="426662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8"/>
              <p:cNvSpPr/>
              <p:nvPr/>
            </p:nvSpPr>
            <p:spPr>
              <a:xfrm>
                <a:off x="426662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8"/>
              <p:cNvSpPr/>
              <p:nvPr/>
            </p:nvSpPr>
            <p:spPr>
              <a:xfrm>
                <a:off x="426662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8"/>
              <p:cNvSpPr/>
              <p:nvPr/>
            </p:nvSpPr>
            <p:spPr>
              <a:xfrm>
                <a:off x="426662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8"/>
              <p:cNvSpPr/>
              <p:nvPr/>
            </p:nvSpPr>
            <p:spPr>
              <a:xfrm>
                <a:off x="426662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8"/>
              <p:cNvSpPr/>
              <p:nvPr/>
            </p:nvSpPr>
            <p:spPr>
              <a:xfrm>
                <a:off x="444445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8"/>
              <p:cNvSpPr/>
              <p:nvPr/>
            </p:nvSpPr>
            <p:spPr>
              <a:xfrm>
                <a:off x="444445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8"/>
              <p:cNvSpPr/>
              <p:nvPr/>
            </p:nvSpPr>
            <p:spPr>
              <a:xfrm>
                <a:off x="444445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39" y="1727"/>
                      <a:pt x="1726" y="1340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8"/>
              <p:cNvSpPr/>
              <p:nvPr/>
            </p:nvSpPr>
            <p:spPr>
              <a:xfrm>
                <a:off x="444445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39" y="1725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8"/>
              <p:cNvSpPr/>
              <p:nvPr/>
            </p:nvSpPr>
            <p:spPr>
              <a:xfrm>
                <a:off x="444445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8"/>
              <p:cNvSpPr/>
              <p:nvPr/>
            </p:nvSpPr>
            <p:spPr>
              <a:xfrm>
                <a:off x="444445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8"/>
              <p:cNvSpPr/>
              <p:nvPr/>
            </p:nvSpPr>
            <p:spPr>
              <a:xfrm>
                <a:off x="444445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8"/>
              <p:cNvSpPr/>
              <p:nvPr/>
            </p:nvSpPr>
            <p:spPr>
              <a:xfrm>
                <a:off x="444445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8"/>
              <p:cNvSpPr/>
              <p:nvPr/>
            </p:nvSpPr>
            <p:spPr>
              <a:xfrm>
                <a:off x="46222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8"/>
              <p:cNvSpPr/>
              <p:nvPr/>
            </p:nvSpPr>
            <p:spPr>
              <a:xfrm>
                <a:off x="46222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8"/>
              <p:cNvSpPr/>
              <p:nvPr/>
            </p:nvSpPr>
            <p:spPr>
              <a:xfrm>
                <a:off x="46222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0"/>
                      <a:pt x="386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8"/>
              <p:cNvSpPr/>
              <p:nvPr/>
            </p:nvSpPr>
            <p:spPr>
              <a:xfrm>
                <a:off x="46222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8"/>
              <p:cNvSpPr/>
              <p:nvPr/>
            </p:nvSpPr>
            <p:spPr>
              <a:xfrm>
                <a:off x="46222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6" y="1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8"/>
              <p:cNvSpPr/>
              <p:nvPr/>
            </p:nvSpPr>
            <p:spPr>
              <a:xfrm>
                <a:off x="46222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8"/>
              <p:cNvSpPr/>
              <p:nvPr/>
            </p:nvSpPr>
            <p:spPr>
              <a:xfrm>
                <a:off x="46222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8"/>
              <p:cNvSpPr/>
              <p:nvPr/>
            </p:nvSpPr>
            <p:spPr>
              <a:xfrm>
                <a:off x="46222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8"/>
              <p:cNvSpPr/>
              <p:nvPr/>
            </p:nvSpPr>
            <p:spPr>
              <a:xfrm>
                <a:off x="48000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8"/>
              <p:cNvSpPr/>
              <p:nvPr/>
            </p:nvSpPr>
            <p:spPr>
              <a:xfrm>
                <a:off x="48000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8"/>
              <p:cNvSpPr/>
              <p:nvPr/>
            </p:nvSpPr>
            <p:spPr>
              <a:xfrm>
                <a:off x="48000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8"/>
              <p:cNvSpPr/>
              <p:nvPr/>
            </p:nvSpPr>
            <p:spPr>
              <a:xfrm>
                <a:off x="48000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8"/>
              <p:cNvSpPr/>
              <p:nvPr/>
            </p:nvSpPr>
            <p:spPr>
              <a:xfrm>
                <a:off x="48000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8"/>
              <p:cNvSpPr/>
              <p:nvPr/>
            </p:nvSpPr>
            <p:spPr>
              <a:xfrm>
                <a:off x="48000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8"/>
              <p:cNvSpPr/>
              <p:nvPr/>
            </p:nvSpPr>
            <p:spPr>
              <a:xfrm>
                <a:off x="48000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8"/>
              <p:cNvSpPr/>
              <p:nvPr/>
            </p:nvSpPr>
            <p:spPr>
              <a:xfrm>
                <a:off x="48000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8"/>
              <p:cNvSpPr/>
              <p:nvPr/>
            </p:nvSpPr>
            <p:spPr>
              <a:xfrm>
                <a:off x="49779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8"/>
              <p:cNvSpPr/>
              <p:nvPr/>
            </p:nvSpPr>
            <p:spPr>
              <a:xfrm>
                <a:off x="49779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8"/>
              <p:cNvSpPr/>
              <p:nvPr/>
            </p:nvSpPr>
            <p:spPr>
              <a:xfrm>
                <a:off x="49779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8"/>
              <p:cNvSpPr/>
              <p:nvPr/>
            </p:nvSpPr>
            <p:spPr>
              <a:xfrm>
                <a:off x="49779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8"/>
              <p:cNvSpPr/>
              <p:nvPr/>
            </p:nvSpPr>
            <p:spPr>
              <a:xfrm>
                <a:off x="49779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8"/>
              <p:cNvSpPr/>
              <p:nvPr/>
            </p:nvSpPr>
            <p:spPr>
              <a:xfrm>
                <a:off x="49779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8"/>
              <p:cNvSpPr/>
              <p:nvPr/>
            </p:nvSpPr>
            <p:spPr>
              <a:xfrm>
                <a:off x="49779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8"/>
              <p:cNvSpPr/>
              <p:nvPr/>
            </p:nvSpPr>
            <p:spPr>
              <a:xfrm>
                <a:off x="49779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86" name="Google Shape;1086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87" name="Google Shape;1087;p9"/>
          <p:cNvGrpSpPr/>
          <p:nvPr/>
        </p:nvGrpSpPr>
        <p:grpSpPr>
          <a:xfrm>
            <a:off x="8206372" y="4322115"/>
            <a:ext cx="574364" cy="572767"/>
            <a:chOff x="669200" y="410525"/>
            <a:chExt cx="1676975" cy="1671825"/>
          </a:xfrm>
        </p:grpSpPr>
        <p:sp>
          <p:nvSpPr>
            <p:cNvPr id="1088" name="Google Shape;1088;p9"/>
            <p:cNvSpPr/>
            <p:nvPr/>
          </p:nvSpPr>
          <p:spPr>
            <a:xfrm>
              <a:off x="1172475" y="908650"/>
              <a:ext cx="1173700" cy="1173700"/>
            </a:xfrm>
            <a:custGeom>
              <a:avLst/>
              <a:gdLst/>
              <a:ahLst/>
              <a:cxnLst/>
              <a:rect l="l" t="t" r="r" b="b"/>
              <a:pathLst>
                <a:path w="46948" h="46948" extrusionOk="0">
                  <a:moveTo>
                    <a:pt x="4869" y="1"/>
                  </a:moveTo>
                  <a:cubicBezTo>
                    <a:pt x="2180" y="1"/>
                    <a:pt x="1" y="2180"/>
                    <a:pt x="1" y="4869"/>
                  </a:cubicBezTo>
                  <a:lnTo>
                    <a:pt x="1" y="26895"/>
                  </a:lnTo>
                  <a:lnTo>
                    <a:pt x="1" y="42079"/>
                  </a:lnTo>
                  <a:cubicBezTo>
                    <a:pt x="1" y="44768"/>
                    <a:pt x="2180" y="46947"/>
                    <a:pt x="4869" y="46947"/>
                  </a:cubicBezTo>
                  <a:lnTo>
                    <a:pt x="22028" y="46947"/>
                  </a:lnTo>
                  <a:cubicBezTo>
                    <a:pt x="24715" y="46947"/>
                    <a:pt x="26894" y="44768"/>
                    <a:pt x="26894" y="42079"/>
                  </a:cubicBezTo>
                  <a:lnTo>
                    <a:pt x="26894" y="26895"/>
                  </a:lnTo>
                  <a:lnTo>
                    <a:pt x="42079" y="26895"/>
                  </a:lnTo>
                  <a:cubicBezTo>
                    <a:pt x="44768" y="26895"/>
                    <a:pt x="46947" y="24715"/>
                    <a:pt x="46947" y="22028"/>
                  </a:cubicBezTo>
                  <a:lnTo>
                    <a:pt x="46947" y="4869"/>
                  </a:lnTo>
                  <a:cubicBezTo>
                    <a:pt x="46947" y="2180"/>
                    <a:pt x="44768" y="1"/>
                    <a:pt x="4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669200" y="410525"/>
              <a:ext cx="1173725" cy="1173675"/>
            </a:xfrm>
            <a:custGeom>
              <a:avLst/>
              <a:gdLst/>
              <a:ahLst/>
              <a:cxnLst/>
              <a:rect l="l" t="t" r="r" b="b"/>
              <a:pathLst>
                <a:path w="46949" h="46947" extrusionOk="0">
                  <a:moveTo>
                    <a:pt x="24922" y="0"/>
                  </a:moveTo>
                  <a:cubicBezTo>
                    <a:pt x="22233" y="0"/>
                    <a:pt x="20054" y="2179"/>
                    <a:pt x="20054" y="4867"/>
                  </a:cubicBezTo>
                  <a:lnTo>
                    <a:pt x="20054" y="20052"/>
                  </a:lnTo>
                  <a:lnTo>
                    <a:pt x="4869" y="20052"/>
                  </a:lnTo>
                  <a:cubicBezTo>
                    <a:pt x="2180" y="20052"/>
                    <a:pt x="1" y="22231"/>
                    <a:pt x="1" y="24920"/>
                  </a:cubicBezTo>
                  <a:lnTo>
                    <a:pt x="1" y="42079"/>
                  </a:lnTo>
                  <a:cubicBezTo>
                    <a:pt x="1" y="44767"/>
                    <a:pt x="2180" y="46946"/>
                    <a:pt x="4869" y="46946"/>
                  </a:cubicBezTo>
                  <a:lnTo>
                    <a:pt x="42080" y="46946"/>
                  </a:lnTo>
                  <a:cubicBezTo>
                    <a:pt x="44768" y="46946"/>
                    <a:pt x="46948" y="44767"/>
                    <a:pt x="46948" y="42079"/>
                  </a:cubicBezTo>
                  <a:lnTo>
                    <a:pt x="46948" y="20052"/>
                  </a:lnTo>
                  <a:lnTo>
                    <a:pt x="46948" y="4867"/>
                  </a:lnTo>
                  <a:cubicBezTo>
                    <a:pt x="46948" y="2179"/>
                    <a:pt x="44768" y="0"/>
                    <a:pt x="420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9"/>
          <p:cNvSpPr/>
          <p:nvPr/>
        </p:nvSpPr>
        <p:spPr>
          <a:xfrm>
            <a:off x="-1751800" y="1324150"/>
            <a:ext cx="2277300" cy="2277300"/>
          </a:xfrm>
          <a:prstGeom prst="donut">
            <a:avLst>
              <a:gd name="adj" fmla="val 3944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1" name="Google Shape;1091;p9"/>
          <p:cNvGrpSpPr/>
          <p:nvPr/>
        </p:nvGrpSpPr>
        <p:grpSpPr>
          <a:xfrm>
            <a:off x="8428890" y="-6"/>
            <a:ext cx="1045260" cy="1018720"/>
            <a:chOff x="3733175" y="1186400"/>
            <a:chExt cx="1287900" cy="1255200"/>
          </a:xfrm>
        </p:grpSpPr>
        <p:sp>
          <p:nvSpPr>
            <p:cNvPr id="1092" name="Google Shape;1092;p9"/>
            <p:cNvSpPr/>
            <p:nvPr/>
          </p:nvSpPr>
          <p:spPr>
            <a:xfrm>
              <a:off x="3733175" y="18789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3733175" y="20521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3733175" y="22252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0"/>
                    <a:pt x="386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3733175" y="239845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3733175" y="118640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1"/>
                  </a:moveTo>
                  <a:cubicBezTo>
                    <a:pt x="386" y="1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3733175" y="13595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3733175" y="15326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3733175" y="17058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39110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39110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39110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39110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39110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39110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39110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39110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40888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40888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40888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41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40888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41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40888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40888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40888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40888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426662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426662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426662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426662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426662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426662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426662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426662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444445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444445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444445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39" y="1727"/>
                    <a:pt x="1726" y="1340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444445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39" y="1725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444445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444445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444445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444445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46222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46222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46222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0"/>
                    <a:pt x="386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46222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46222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6" y="1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46222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46222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46222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48000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48000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48000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48000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48000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48000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48000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48000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49779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49779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49779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49779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49779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49779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49779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49779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58" name="Google Shape;1158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2" name="Google Shape;1362;p13"/>
          <p:cNvSpPr txBox="1">
            <a:spLocks noGrp="1"/>
          </p:cNvSpPr>
          <p:nvPr>
            <p:ph type="title" idx="2" hasCustomPrompt="1"/>
          </p:nvPr>
        </p:nvSpPr>
        <p:spPr>
          <a:xfrm>
            <a:off x="1109625" y="1622394"/>
            <a:ext cx="734700" cy="5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3" name="Google Shape;1363;p13"/>
          <p:cNvSpPr txBox="1">
            <a:spLocks noGrp="1"/>
          </p:cNvSpPr>
          <p:nvPr>
            <p:ph type="title" idx="3" hasCustomPrompt="1"/>
          </p:nvPr>
        </p:nvSpPr>
        <p:spPr>
          <a:xfrm>
            <a:off x="4788650" y="1622394"/>
            <a:ext cx="734700" cy="5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4" name="Google Shape;1364;p13"/>
          <p:cNvSpPr txBox="1">
            <a:spLocks noGrp="1"/>
          </p:cNvSpPr>
          <p:nvPr>
            <p:ph type="title" idx="4" hasCustomPrompt="1"/>
          </p:nvPr>
        </p:nvSpPr>
        <p:spPr>
          <a:xfrm>
            <a:off x="1109625" y="2562903"/>
            <a:ext cx="734700" cy="5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5" name="Google Shape;1365;p13"/>
          <p:cNvSpPr txBox="1">
            <a:spLocks noGrp="1"/>
          </p:cNvSpPr>
          <p:nvPr>
            <p:ph type="title" idx="5" hasCustomPrompt="1"/>
          </p:nvPr>
        </p:nvSpPr>
        <p:spPr>
          <a:xfrm>
            <a:off x="4788650" y="2562903"/>
            <a:ext cx="734700" cy="5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6" name="Google Shape;1366;p13"/>
          <p:cNvSpPr txBox="1">
            <a:spLocks noGrp="1"/>
          </p:cNvSpPr>
          <p:nvPr>
            <p:ph type="title" idx="6" hasCustomPrompt="1"/>
          </p:nvPr>
        </p:nvSpPr>
        <p:spPr>
          <a:xfrm>
            <a:off x="1109625" y="3503419"/>
            <a:ext cx="734700" cy="5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7" name="Google Shape;1367;p13"/>
          <p:cNvSpPr txBox="1">
            <a:spLocks noGrp="1"/>
          </p:cNvSpPr>
          <p:nvPr>
            <p:ph type="title" idx="7" hasCustomPrompt="1"/>
          </p:nvPr>
        </p:nvSpPr>
        <p:spPr>
          <a:xfrm>
            <a:off x="4788650" y="3503419"/>
            <a:ext cx="734700" cy="5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8" name="Google Shape;1368;p13"/>
          <p:cNvSpPr txBox="1">
            <a:spLocks noGrp="1"/>
          </p:cNvSpPr>
          <p:nvPr>
            <p:ph type="subTitle" idx="1"/>
          </p:nvPr>
        </p:nvSpPr>
        <p:spPr>
          <a:xfrm>
            <a:off x="1844344" y="1578144"/>
            <a:ext cx="25110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9" name="Google Shape;1369;p13"/>
          <p:cNvSpPr txBox="1">
            <a:spLocks noGrp="1"/>
          </p:cNvSpPr>
          <p:nvPr>
            <p:ph type="subTitle" idx="8"/>
          </p:nvPr>
        </p:nvSpPr>
        <p:spPr>
          <a:xfrm>
            <a:off x="1844344" y="2518653"/>
            <a:ext cx="25110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0" name="Google Shape;1370;p13"/>
          <p:cNvSpPr txBox="1">
            <a:spLocks noGrp="1"/>
          </p:cNvSpPr>
          <p:nvPr>
            <p:ph type="subTitle" idx="9"/>
          </p:nvPr>
        </p:nvSpPr>
        <p:spPr>
          <a:xfrm>
            <a:off x="1844344" y="3459169"/>
            <a:ext cx="25110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1" name="Google Shape;1371;p13"/>
          <p:cNvSpPr txBox="1">
            <a:spLocks noGrp="1"/>
          </p:cNvSpPr>
          <p:nvPr>
            <p:ph type="subTitle" idx="13"/>
          </p:nvPr>
        </p:nvSpPr>
        <p:spPr>
          <a:xfrm>
            <a:off x="5523369" y="1578144"/>
            <a:ext cx="25110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2" name="Google Shape;1372;p13"/>
          <p:cNvSpPr txBox="1">
            <a:spLocks noGrp="1"/>
          </p:cNvSpPr>
          <p:nvPr>
            <p:ph type="subTitle" idx="14"/>
          </p:nvPr>
        </p:nvSpPr>
        <p:spPr>
          <a:xfrm>
            <a:off x="5523369" y="2518653"/>
            <a:ext cx="25110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3" name="Google Shape;1373;p13"/>
          <p:cNvSpPr txBox="1">
            <a:spLocks noGrp="1"/>
          </p:cNvSpPr>
          <p:nvPr>
            <p:ph type="subTitle" idx="15"/>
          </p:nvPr>
        </p:nvSpPr>
        <p:spPr>
          <a:xfrm>
            <a:off x="5523369" y="3459169"/>
            <a:ext cx="25110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74" name="Google Shape;1374;p13"/>
          <p:cNvGrpSpPr/>
          <p:nvPr/>
        </p:nvGrpSpPr>
        <p:grpSpPr>
          <a:xfrm>
            <a:off x="7667840" y="-519831"/>
            <a:ext cx="2195031" cy="1018720"/>
            <a:chOff x="6251990" y="-205206"/>
            <a:chExt cx="2195031" cy="1018720"/>
          </a:xfrm>
        </p:grpSpPr>
        <p:grpSp>
          <p:nvGrpSpPr>
            <p:cNvPr id="1375" name="Google Shape;1375;p13"/>
            <p:cNvGrpSpPr/>
            <p:nvPr/>
          </p:nvGrpSpPr>
          <p:grpSpPr>
            <a:xfrm>
              <a:off x="6251990" y="-205206"/>
              <a:ext cx="1045260" cy="1018720"/>
              <a:chOff x="3733175" y="1186400"/>
              <a:chExt cx="1287900" cy="1255200"/>
            </a:xfrm>
          </p:grpSpPr>
          <p:sp>
            <p:nvSpPr>
              <p:cNvPr id="1376" name="Google Shape;1376;p13"/>
              <p:cNvSpPr/>
              <p:nvPr/>
            </p:nvSpPr>
            <p:spPr>
              <a:xfrm>
                <a:off x="3733175" y="18789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3"/>
              <p:cNvSpPr/>
              <p:nvPr/>
            </p:nvSpPr>
            <p:spPr>
              <a:xfrm>
                <a:off x="3733175" y="20521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3"/>
              <p:cNvSpPr/>
              <p:nvPr/>
            </p:nvSpPr>
            <p:spPr>
              <a:xfrm>
                <a:off x="3733175" y="22252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0"/>
                      <a:pt x="386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13"/>
              <p:cNvSpPr/>
              <p:nvPr/>
            </p:nvSpPr>
            <p:spPr>
              <a:xfrm>
                <a:off x="3733175" y="239845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3"/>
              <p:cNvSpPr/>
              <p:nvPr/>
            </p:nvSpPr>
            <p:spPr>
              <a:xfrm>
                <a:off x="3733175" y="118640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1"/>
                    </a:moveTo>
                    <a:cubicBezTo>
                      <a:pt x="386" y="1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3"/>
              <p:cNvSpPr/>
              <p:nvPr/>
            </p:nvSpPr>
            <p:spPr>
              <a:xfrm>
                <a:off x="3733175" y="13595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3"/>
              <p:cNvSpPr/>
              <p:nvPr/>
            </p:nvSpPr>
            <p:spPr>
              <a:xfrm>
                <a:off x="3733175" y="15326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3"/>
              <p:cNvSpPr/>
              <p:nvPr/>
            </p:nvSpPr>
            <p:spPr>
              <a:xfrm>
                <a:off x="3733175" y="17058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3"/>
              <p:cNvSpPr/>
              <p:nvPr/>
            </p:nvSpPr>
            <p:spPr>
              <a:xfrm>
                <a:off x="39110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3"/>
              <p:cNvSpPr/>
              <p:nvPr/>
            </p:nvSpPr>
            <p:spPr>
              <a:xfrm>
                <a:off x="39110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3"/>
              <p:cNvSpPr/>
              <p:nvPr/>
            </p:nvSpPr>
            <p:spPr>
              <a:xfrm>
                <a:off x="39110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3"/>
              <p:cNvSpPr/>
              <p:nvPr/>
            </p:nvSpPr>
            <p:spPr>
              <a:xfrm>
                <a:off x="39110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3"/>
              <p:cNvSpPr/>
              <p:nvPr/>
            </p:nvSpPr>
            <p:spPr>
              <a:xfrm>
                <a:off x="39110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3"/>
              <p:cNvSpPr/>
              <p:nvPr/>
            </p:nvSpPr>
            <p:spPr>
              <a:xfrm>
                <a:off x="39110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3"/>
              <p:cNvSpPr/>
              <p:nvPr/>
            </p:nvSpPr>
            <p:spPr>
              <a:xfrm>
                <a:off x="39110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3"/>
              <p:cNvSpPr/>
              <p:nvPr/>
            </p:nvSpPr>
            <p:spPr>
              <a:xfrm>
                <a:off x="39110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3"/>
              <p:cNvSpPr/>
              <p:nvPr/>
            </p:nvSpPr>
            <p:spPr>
              <a:xfrm>
                <a:off x="40888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3"/>
              <p:cNvSpPr/>
              <p:nvPr/>
            </p:nvSpPr>
            <p:spPr>
              <a:xfrm>
                <a:off x="40888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3"/>
              <p:cNvSpPr/>
              <p:nvPr/>
            </p:nvSpPr>
            <p:spPr>
              <a:xfrm>
                <a:off x="40888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41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3"/>
              <p:cNvSpPr/>
              <p:nvPr/>
            </p:nvSpPr>
            <p:spPr>
              <a:xfrm>
                <a:off x="40888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41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3"/>
              <p:cNvSpPr/>
              <p:nvPr/>
            </p:nvSpPr>
            <p:spPr>
              <a:xfrm>
                <a:off x="40888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3"/>
              <p:cNvSpPr/>
              <p:nvPr/>
            </p:nvSpPr>
            <p:spPr>
              <a:xfrm>
                <a:off x="40888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3"/>
              <p:cNvSpPr/>
              <p:nvPr/>
            </p:nvSpPr>
            <p:spPr>
              <a:xfrm>
                <a:off x="40888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3"/>
              <p:cNvSpPr/>
              <p:nvPr/>
            </p:nvSpPr>
            <p:spPr>
              <a:xfrm>
                <a:off x="40888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3"/>
              <p:cNvSpPr/>
              <p:nvPr/>
            </p:nvSpPr>
            <p:spPr>
              <a:xfrm>
                <a:off x="426662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3"/>
              <p:cNvSpPr/>
              <p:nvPr/>
            </p:nvSpPr>
            <p:spPr>
              <a:xfrm>
                <a:off x="426662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3"/>
              <p:cNvSpPr/>
              <p:nvPr/>
            </p:nvSpPr>
            <p:spPr>
              <a:xfrm>
                <a:off x="426662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3"/>
              <p:cNvSpPr/>
              <p:nvPr/>
            </p:nvSpPr>
            <p:spPr>
              <a:xfrm>
                <a:off x="426662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3"/>
              <p:cNvSpPr/>
              <p:nvPr/>
            </p:nvSpPr>
            <p:spPr>
              <a:xfrm>
                <a:off x="426662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3"/>
              <p:cNvSpPr/>
              <p:nvPr/>
            </p:nvSpPr>
            <p:spPr>
              <a:xfrm>
                <a:off x="426662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3"/>
              <p:cNvSpPr/>
              <p:nvPr/>
            </p:nvSpPr>
            <p:spPr>
              <a:xfrm>
                <a:off x="426662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3"/>
              <p:cNvSpPr/>
              <p:nvPr/>
            </p:nvSpPr>
            <p:spPr>
              <a:xfrm>
                <a:off x="426662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3"/>
              <p:cNvSpPr/>
              <p:nvPr/>
            </p:nvSpPr>
            <p:spPr>
              <a:xfrm>
                <a:off x="444445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3"/>
              <p:cNvSpPr/>
              <p:nvPr/>
            </p:nvSpPr>
            <p:spPr>
              <a:xfrm>
                <a:off x="444445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3"/>
              <p:cNvSpPr/>
              <p:nvPr/>
            </p:nvSpPr>
            <p:spPr>
              <a:xfrm>
                <a:off x="444445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39" y="1727"/>
                      <a:pt x="1726" y="1340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3"/>
              <p:cNvSpPr/>
              <p:nvPr/>
            </p:nvSpPr>
            <p:spPr>
              <a:xfrm>
                <a:off x="444445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39" y="1725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3"/>
              <p:cNvSpPr/>
              <p:nvPr/>
            </p:nvSpPr>
            <p:spPr>
              <a:xfrm>
                <a:off x="444445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3"/>
              <p:cNvSpPr/>
              <p:nvPr/>
            </p:nvSpPr>
            <p:spPr>
              <a:xfrm>
                <a:off x="444445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3"/>
              <p:cNvSpPr/>
              <p:nvPr/>
            </p:nvSpPr>
            <p:spPr>
              <a:xfrm>
                <a:off x="444445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3"/>
              <p:cNvSpPr/>
              <p:nvPr/>
            </p:nvSpPr>
            <p:spPr>
              <a:xfrm>
                <a:off x="444445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3"/>
              <p:cNvSpPr/>
              <p:nvPr/>
            </p:nvSpPr>
            <p:spPr>
              <a:xfrm>
                <a:off x="46222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3"/>
              <p:cNvSpPr/>
              <p:nvPr/>
            </p:nvSpPr>
            <p:spPr>
              <a:xfrm>
                <a:off x="46222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3"/>
              <p:cNvSpPr/>
              <p:nvPr/>
            </p:nvSpPr>
            <p:spPr>
              <a:xfrm>
                <a:off x="46222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0"/>
                      <a:pt x="386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3"/>
              <p:cNvSpPr/>
              <p:nvPr/>
            </p:nvSpPr>
            <p:spPr>
              <a:xfrm>
                <a:off x="46222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3"/>
              <p:cNvSpPr/>
              <p:nvPr/>
            </p:nvSpPr>
            <p:spPr>
              <a:xfrm>
                <a:off x="46222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6" y="1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3"/>
              <p:cNvSpPr/>
              <p:nvPr/>
            </p:nvSpPr>
            <p:spPr>
              <a:xfrm>
                <a:off x="46222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3"/>
              <p:cNvSpPr/>
              <p:nvPr/>
            </p:nvSpPr>
            <p:spPr>
              <a:xfrm>
                <a:off x="46222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3"/>
              <p:cNvSpPr/>
              <p:nvPr/>
            </p:nvSpPr>
            <p:spPr>
              <a:xfrm>
                <a:off x="46222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3"/>
              <p:cNvSpPr/>
              <p:nvPr/>
            </p:nvSpPr>
            <p:spPr>
              <a:xfrm>
                <a:off x="48000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3"/>
              <p:cNvSpPr/>
              <p:nvPr/>
            </p:nvSpPr>
            <p:spPr>
              <a:xfrm>
                <a:off x="48000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3"/>
              <p:cNvSpPr/>
              <p:nvPr/>
            </p:nvSpPr>
            <p:spPr>
              <a:xfrm>
                <a:off x="48000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3"/>
              <p:cNvSpPr/>
              <p:nvPr/>
            </p:nvSpPr>
            <p:spPr>
              <a:xfrm>
                <a:off x="48000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3"/>
              <p:cNvSpPr/>
              <p:nvPr/>
            </p:nvSpPr>
            <p:spPr>
              <a:xfrm>
                <a:off x="48000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13"/>
              <p:cNvSpPr/>
              <p:nvPr/>
            </p:nvSpPr>
            <p:spPr>
              <a:xfrm>
                <a:off x="48000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3"/>
              <p:cNvSpPr/>
              <p:nvPr/>
            </p:nvSpPr>
            <p:spPr>
              <a:xfrm>
                <a:off x="48000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3"/>
              <p:cNvSpPr/>
              <p:nvPr/>
            </p:nvSpPr>
            <p:spPr>
              <a:xfrm>
                <a:off x="48000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3"/>
              <p:cNvSpPr/>
              <p:nvPr/>
            </p:nvSpPr>
            <p:spPr>
              <a:xfrm>
                <a:off x="49779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3"/>
              <p:cNvSpPr/>
              <p:nvPr/>
            </p:nvSpPr>
            <p:spPr>
              <a:xfrm>
                <a:off x="49779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3"/>
              <p:cNvSpPr/>
              <p:nvPr/>
            </p:nvSpPr>
            <p:spPr>
              <a:xfrm>
                <a:off x="49779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3"/>
              <p:cNvSpPr/>
              <p:nvPr/>
            </p:nvSpPr>
            <p:spPr>
              <a:xfrm>
                <a:off x="49779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3"/>
              <p:cNvSpPr/>
              <p:nvPr/>
            </p:nvSpPr>
            <p:spPr>
              <a:xfrm>
                <a:off x="49779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3"/>
              <p:cNvSpPr/>
              <p:nvPr/>
            </p:nvSpPr>
            <p:spPr>
              <a:xfrm>
                <a:off x="49779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3"/>
              <p:cNvSpPr/>
              <p:nvPr/>
            </p:nvSpPr>
            <p:spPr>
              <a:xfrm>
                <a:off x="49779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3"/>
              <p:cNvSpPr/>
              <p:nvPr/>
            </p:nvSpPr>
            <p:spPr>
              <a:xfrm>
                <a:off x="49779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0" name="Google Shape;1440;p13"/>
            <p:cNvGrpSpPr/>
            <p:nvPr/>
          </p:nvGrpSpPr>
          <p:grpSpPr>
            <a:xfrm>
              <a:off x="7401761" y="-205206"/>
              <a:ext cx="1045260" cy="1018720"/>
              <a:chOff x="3733175" y="1186400"/>
              <a:chExt cx="1287900" cy="1255200"/>
            </a:xfrm>
          </p:grpSpPr>
          <p:sp>
            <p:nvSpPr>
              <p:cNvPr id="1441" name="Google Shape;1441;p13"/>
              <p:cNvSpPr/>
              <p:nvPr/>
            </p:nvSpPr>
            <p:spPr>
              <a:xfrm>
                <a:off x="3733175" y="18789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3"/>
              <p:cNvSpPr/>
              <p:nvPr/>
            </p:nvSpPr>
            <p:spPr>
              <a:xfrm>
                <a:off x="3733175" y="20521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3"/>
              <p:cNvSpPr/>
              <p:nvPr/>
            </p:nvSpPr>
            <p:spPr>
              <a:xfrm>
                <a:off x="3733175" y="22252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0"/>
                      <a:pt x="386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3"/>
              <p:cNvSpPr/>
              <p:nvPr/>
            </p:nvSpPr>
            <p:spPr>
              <a:xfrm>
                <a:off x="3733175" y="239845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0"/>
                    </a:moveTo>
                    <a:cubicBezTo>
                      <a:pt x="386" y="0"/>
                      <a:pt x="1" y="386"/>
                      <a:pt x="1" y="863"/>
                    </a:cubicBezTo>
                    <a:cubicBezTo>
                      <a:pt x="1" y="1340"/>
                      <a:pt x="386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3"/>
              <p:cNvSpPr/>
              <p:nvPr/>
            </p:nvSpPr>
            <p:spPr>
              <a:xfrm>
                <a:off x="3733175" y="1186400"/>
                <a:ext cx="43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6" extrusionOk="0">
                    <a:moveTo>
                      <a:pt x="863" y="1"/>
                    </a:moveTo>
                    <a:cubicBezTo>
                      <a:pt x="386" y="1"/>
                      <a:pt x="1" y="386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3"/>
              <p:cNvSpPr/>
              <p:nvPr/>
            </p:nvSpPr>
            <p:spPr>
              <a:xfrm>
                <a:off x="3733175" y="13595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3"/>
              <p:cNvSpPr/>
              <p:nvPr/>
            </p:nvSpPr>
            <p:spPr>
              <a:xfrm>
                <a:off x="3733175" y="1532675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1"/>
                    </a:moveTo>
                    <a:cubicBezTo>
                      <a:pt x="386" y="1"/>
                      <a:pt x="1" y="387"/>
                      <a:pt x="1" y="864"/>
                    </a:cubicBezTo>
                    <a:cubicBezTo>
                      <a:pt x="1" y="1341"/>
                      <a:pt x="386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3"/>
              <p:cNvSpPr/>
              <p:nvPr/>
            </p:nvSpPr>
            <p:spPr>
              <a:xfrm>
                <a:off x="3733175" y="1705850"/>
                <a:ext cx="4315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727" extrusionOk="0">
                    <a:moveTo>
                      <a:pt x="863" y="0"/>
                    </a:moveTo>
                    <a:cubicBezTo>
                      <a:pt x="386" y="0"/>
                      <a:pt x="1" y="387"/>
                      <a:pt x="1" y="863"/>
                    </a:cubicBezTo>
                    <a:cubicBezTo>
                      <a:pt x="1" y="1340"/>
                      <a:pt x="386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3"/>
              <p:cNvSpPr/>
              <p:nvPr/>
            </p:nvSpPr>
            <p:spPr>
              <a:xfrm>
                <a:off x="39110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3"/>
              <p:cNvSpPr/>
              <p:nvPr/>
            </p:nvSpPr>
            <p:spPr>
              <a:xfrm>
                <a:off x="39110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3"/>
              <p:cNvSpPr/>
              <p:nvPr/>
            </p:nvSpPr>
            <p:spPr>
              <a:xfrm>
                <a:off x="39110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3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3"/>
              <p:cNvSpPr/>
              <p:nvPr/>
            </p:nvSpPr>
            <p:spPr>
              <a:xfrm>
                <a:off x="39110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3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3"/>
              <p:cNvSpPr/>
              <p:nvPr/>
            </p:nvSpPr>
            <p:spPr>
              <a:xfrm>
                <a:off x="39110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3"/>
              <p:cNvSpPr/>
              <p:nvPr/>
            </p:nvSpPr>
            <p:spPr>
              <a:xfrm>
                <a:off x="39110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3"/>
              <p:cNvSpPr/>
              <p:nvPr/>
            </p:nvSpPr>
            <p:spPr>
              <a:xfrm>
                <a:off x="39110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3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3"/>
              <p:cNvSpPr/>
              <p:nvPr/>
            </p:nvSpPr>
            <p:spPr>
              <a:xfrm>
                <a:off x="39110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3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3"/>
              <p:cNvSpPr/>
              <p:nvPr/>
            </p:nvSpPr>
            <p:spPr>
              <a:xfrm>
                <a:off x="40888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3"/>
              <p:cNvSpPr/>
              <p:nvPr/>
            </p:nvSpPr>
            <p:spPr>
              <a:xfrm>
                <a:off x="40888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3"/>
              <p:cNvSpPr/>
              <p:nvPr/>
            </p:nvSpPr>
            <p:spPr>
              <a:xfrm>
                <a:off x="40888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41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3"/>
              <p:cNvSpPr/>
              <p:nvPr/>
            </p:nvSpPr>
            <p:spPr>
              <a:xfrm>
                <a:off x="40888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41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3"/>
              <p:cNvSpPr/>
              <p:nvPr/>
            </p:nvSpPr>
            <p:spPr>
              <a:xfrm>
                <a:off x="40888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3"/>
              <p:cNvSpPr/>
              <p:nvPr/>
            </p:nvSpPr>
            <p:spPr>
              <a:xfrm>
                <a:off x="40888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3"/>
              <p:cNvSpPr/>
              <p:nvPr/>
            </p:nvSpPr>
            <p:spPr>
              <a:xfrm>
                <a:off x="40888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41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3"/>
              <p:cNvSpPr/>
              <p:nvPr/>
            </p:nvSpPr>
            <p:spPr>
              <a:xfrm>
                <a:off x="40888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41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3"/>
              <p:cNvSpPr/>
              <p:nvPr/>
            </p:nvSpPr>
            <p:spPr>
              <a:xfrm>
                <a:off x="426662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3"/>
              <p:cNvSpPr/>
              <p:nvPr/>
            </p:nvSpPr>
            <p:spPr>
              <a:xfrm>
                <a:off x="426662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3"/>
              <p:cNvSpPr/>
              <p:nvPr/>
            </p:nvSpPr>
            <p:spPr>
              <a:xfrm>
                <a:off x="426662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3"/>
              <p:cNvSpPr/>
              <p:nvPr/>
            </p:nvSpPr>
            <p:spPr>
              <a:xfrm>
                <a:off x="426662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3"/>
              <p:cNvSpPr/>
              <p:nvPr/>
            </p:nvSpPr>
            <p:spPr>
              <a:xfrm>
                <a:off x="426662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3"/>
              <p:cNvSpPr/>
              <p:nvPr/>
            </p:nvSpPr>
            <p:spPr>
              <a:xfrm>
                <a:off x="426662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3"/>
              <p:cNvSpPr/>
              <p:nvPr/>
            </p:nvSpPr>
            <p:spPr>
              <a:xfrm>
                <a:off x="426662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3"/>
              <p:cNvSpPr/>
              <p:nvPr/>
            </p:nvSpPr>
            <p:spPr>
              <a:xfrm>
                <a:off x="426662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3"/>
              <p:cNvSpPr/>
              <p:nvPr/>
            </p:nvSpPr>
            <p:spPr>
              <a:xfrm>
                <a:off x="444445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3"/>
              <p:cNvSpPr/>
              <p:nvPr/>
            </p:nvSpPr>
            <p:spPr>
              <a:xfrm>
                <a:off x="444445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3"/>
              <p:cNvSpPr/>
              <p:nvPr/>
            </p:nvSpPr>
            <p:spPr>
              <a:xfrm>
                <a:off x="444445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0"/>
                      <a:pt x="387" y="1727"/>
                      <a:pt x="864" y="1727"/>
                    </a:cubicBezTo>
                    <a:cubicBezTo>
                      <a:pt x="1339" y="1727"/>
                      <a:pt x="1726" y="1340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13"/>
              <p:cNvSpPr/>
              <p:nvPr/>
            </p:nvSpPr>
            <p:spPr>
              <a:xfrm>
                <a:off x="444445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0" y="386"/>
                      <a:pt x="0" y="863"/>
                    </a:cubicBezTo>
                    <a:cubicBezTo>
                      <a:pt x="0" y="1340"/>
                      <a:pt x="387" y="1725"/>
                      <a:pt x="864" y="1725"/>
                    </a:cubicBezTo>
                    <a:cubicBezTo>
                      <a:pt x="1339" y="1725"/>
                      <a:pt x="1726" y="1340"/>
                      <a:pt x="1726" y="863"/>
                    </a:cubicBezTo>
                    <a:cubicBezTo>
                      <a:pt x="1726" y="386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3"/>
              <p:cNvSpPr/>
              <p:nvPr/>
            </p:nvSpPr>
            <p:spPr>
              <a:xfrm>
                <a:off x="444445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0" y="386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6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13"/>
              <p:cNvSpPr/>
              <p:nvPr/>
            </p:nvSpPr>
            <p:spPr>
              <a:xfrm>
                <a:off x="444445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13"/>
              <p:cNvSpPr/>
              <p:nvPr/>
            </p:nvSpPr>
            <p:spPr>
              <a:xfrm>
                <a:off x="444445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0" y="387"/>
                      <a:pt x="0" y="864"/>
                    </a:cubicBezTo>
                    <a:cubicBezTo>
                      <a:pt x="0" y="1341"/>
                      <a:pt x="387" y="1727"/>
                      <a:pt x="864" y="1727"/>
                    </a:cubicBezTo>
                    <a:cubicBezTo>
                      <a:pt x="1339" y="1727"/>
                      <a:pt x="1726" y="1341"/>
                      <a:pt x="1726" y="864"/>
                    </a:cubicBezTo>
                    <a:cubicBezTo>
                      <a:pt x="1726" y="387"/>
                      <a:pt x="1339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3"/>
              <p:cNvSpPr/>
              <p:nvPr/>
            </p:nvSpPr>
            <p:spPr>
              <a:xfrm>
                <a:off x="444445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0" y="387"/>
                      <a:pt x="0" y="863"/>
                    </a:cubicBezTo>
                    <a:cubicBezTo>
                      <a:pt x="0" y="1340"/>
                      <a:pt x="387" y="1726"/>
                      <a:pt x="864" y="1726"/>
                    </a:cubicBezTo>
                    <a:cubicBezTo>
                      <a:pt x="1339" y="1726"/>
                      <a:pt x="1726" y="1340"/>
                      <a:pt x="1726" y="863"/>
                    </a:cubicBezTo>
                    <a:cubicBezTo>
                      <a:pt x="1726" y="387"/>
                      <a:pt x="1339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13"/>
              <p:cNvSpPr/>
              <p:nvPr/>
            </p:nvSpPr>
            <p:spPr>
              <a:xfrm>
                <a:off x="46222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13"/>
              <p:cNvSpPr/>
              <p:nvPr/>
            </p:nvSpPr>
            <p:spPr>
              <a:xfrm>
                <a:off x="46222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3"/>
              <p:cNvSpPr/>
              <p:nvPr/>
            </p:nvSpPr>
            <p:spPr>
              <a:xfrm>
                <a:off x="46222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0"/>
                      <a:pt x="386" y="1727"/>
                      <a:pt x="863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13"/>
              <p:cNvSpPr/>
              <p:nvPr/>
            </p:nvSpPr>
            <p:spPr>
              <a:xfrm>
                <a:off x="46222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0"/>
                    </a:moveTo>
                    <a:cubicBezTo>
                      <a:pt x="386" y="0"/>
                      <a:pt x="0" y="386"/>
                      <a:pt x="0" y="863"/>
                    </a:cubicBezTo>
                    <a:cubicBezTo>
                      <a:pt x="0" y="1340"/>
                      <a:pt x="386" y="1725"/>
                      <a:pt x="863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3"/>
              <p:cNvSpPr/>
              <p:nvPr/>
            </p:nvSpPr>
            <p:spPr>
              <a:xfrm>
                <a:off x="46222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3" y="1"/>
                    </a:moveTo>
                    <a:cubicBezTo>
                      <a:pt x="386" y="1"/>
                      <a:pt x="0" y="386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3"/>
              <p:cNvSpPr/>
              <p:nvPr/>
            </p:nvSpPr>
            <p:spPr>
              <a:xfrm>
                <a:off x="46222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13"/>
              <p:cNvSpPr/>
              <p:nvPr/>
            </p:nvSpPr>
            <p:spPr>
              <a:xfrm>
                <a:off x="46222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1"/>
                    </a:moveTo>
                    <a:cubicBezTo>
                      <a:pt x="386" y="1"/>
                      <a:pt x="0" y="387"/>
                      <a:pt x="0" y="864"/>
                    </a:cubicBezTo>
                    <a:cubicBezTo>
                      <a:pt x="0" y="1341"/>
                      <a:pt x="386" y="1727"/>
                      <a:pt x="863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13"/>
              <p:cNvSpPr/>
              <p:nvPr/>
            </p:nvSpPr>
            <p:spPr>
              <a:xfrm>
                <a:off x="46222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3" y="0"/>
                    </a:moveTo>
                    <a:cubicBezTo>
                      <a:pt x="386" y="0"/>
                      <a:pt x="0" y="387"/>
                      <a:pt x="0" y="863"/>
                    </a:cubicBezTo>
                    <a:cubicBezTo>
                      <a:pt x="0" y="1340"/>
                      <a:pt x="386" y="1726"/>
                      <a:pt x="863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13"/>
              <p:cNvSpPr/>
              <p:nvPr/>
            </p:nvSpPr>
            <p:spPr>
              <a:xfrm>
                <a:off x="4800075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3"/>
              <p:cNvSpPr/>
              <p:nvPr/>
            </p:nvSpPr>
            <p:spPr>
              <a:xfrm>
                <a:off x="4800075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3"/>
              <p:cNvSpPr/>
              <p:nvPr/>
            </p:nvSpPr>
            <p:spPr>
              <a:xfrm>
                <a:off x="4800075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7" y="1340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3"/>
              <p:cNvSpPr/>
              <p:nvPr/>
            </p:nvSpPr>
            <p:spPr>
              <a:xfrm>
                <a:off x="4800075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7" y="1340"/>
                      <a:pt x="1727" y="863"/>
                    </a:cubicBezTo>
                    <a:cubicBezTo>
                      <a:pt x="1727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3"/>
              <p:cNvSpPr/>
              <p:nvPr/>
            </p:nvSpPr>
            <p:spPr>
              <a:xfrm>
                <a:off x="4800075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13"/>
              <p:cNvSpPr/>
              <p:nvPr/>
            </p:nvSpPr>
            <p:spPr>
              <a:xfrm>
                <a:off x="4800075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13"/>
              <p:cNvSpPr/>
              <p:nvPr/>
            </p:nvSpPr>
            <p:spPr>
              <a:xfrm>
                <a:off x="4800075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7" y="1341"/>
                      <a:pt x="1727" y="864"/>
                    </a:cubicBezTo>
                    <a:cubicBezTo>
                      <a:pt x="1727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13"/>
              <p:cNvSpPr/>
              <p:nvPr/>
            </p:nvSpPr>
            <p:spPr>
              <a:xfrm>
                <a:off x="4800075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7" y="1340"/>
                      <a:pt x="1727" y="863"/>
                    </a:cubicBezTo>
                    <a:cubicBezTo>
                      <a:pt x="1727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13"/>
              <p:cNvSpPr/>
              <p:nvPr/>
            </p:nvSpPr>
            <p:spPr>
              <a:xfrm>
                <a:off x="4977900" y="18789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13"/>
              <p:cNvSpPr/>
              <p:nvPr/>
            </p:nvSpPr>
            <p:spPr>
              <a:xfrm>
                <a:off x="4977900" y="20521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13"/>
              <p:cNvSpPr/>
              <p:nvPr/>
            </p:nvSpPr>
            <p:spPr>
              <a:xfrm>
                <a:off x="4977900" y="22252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0"/>
                      <a:pt x="387" y="1727"/>
                      <a:pt x="864" y="1727"/>
                    </a:cubicBezTo>
                    <a:cubicBezTo>
                      <a:pt x="1340" y="1727"/>
                      <a:pt x="1726" y="1340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13"/>
              <p:cNvSpPr/>
              <p:nvPr/>
            </p:nvSpPr>
            <p:spPr>
              <a:xfrm>
                <a:off x="4977900" y="239845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0"/>
                    </a:moveTo>
                    <a:cubicBezTo>
                      <a:pt x="387" y="0"/>
                      <a:pt x="1" y="386"/>
                      <a:pt x="1" y="863"/>
                    </a:cubicBezTo>
                    <a:cubicBezTo>
                      <a:pt x="1" y="1340"/>
                      <a:pt x="387" y="1725"/>
                      <a:pt x="864" y="1725"/>
                    </a:cubicBezTo>
                    <a:cubicBezTo>
                      <a:pt x="1340" y="1725"/>
                      <a:pt x="1726" y="1340"/>
                      <a:pt x="1726" y="863"/>
                    </a:cubicBezTo>
                    <a:cubicBezTo>
                      <a:pt x="1726" y="386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13"/>
              <p:cNvSpPr/>
              <p:nvPr/>
            </p:nvSpPr>
            <p:spPr>
              <a:xfrm>
                <a:off x="4977900" y="1186400"/>
                <a:ext cx="431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6" extrusionOk="0">
                    <a:moveTo>
                      <a:pt x="864" y="1"/>
                    </a:moveTo>
                    <a:cubicBezTo>
                      <a:pt x="387" y="1"/>
                      <a:pt x="1" y="386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6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13"/>
              <p:cNvSpPr/>
              <p:nvPr/>
            </p:nvSpPr>
            <p:spPr>
              <a:xfrm>
                <a:off x="4977900" y="13595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13"/>
              <p:cNvSpPr/>
              <p:nvPr/>
            </p:nvSpPr>
            <p:spPr>
              <a:xfrm>
                <a:off x="4977900" y="1532675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1"/>
                    </a:moveTo>
                    <a:cubicBezTo>
                      <a:pt x="387" y="1"/>
                      <a:pt x="1" y="387"/>
                      <a:pt x="1" y="864"/>
                    </a:cubicBezTo>
                    <a:cubicBezTo>
                      <a:pt x="1" y="1341"/>
                      <a:pt x="387" y="1727"/>
                      <a:pt x="864" y="1727"/>
                    </a:cubicBezTo>
                    <a:cubicBezTo>
                      <a:pt x="1340" y="1727"/>
                      <a:pt x="1726" y="1341"/>
                      <a:pt x="1726" y="864"/>
                    </a:cubicBezTo>
                    <a:cubicBezTo>
                      <a:pt x="1726" y="387"/>
                      <a:pt x="1340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13"/>
              <p:cNvSpPr/>
              <p:nvPr/>
            </p:nvSpPr>
            <p:spPr>
              <a:xfrm>
                <a:off x="4977900" y="1705850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4" y="0"/>
                    </a:moveTo>
                    <a:cubicBezTo>
                      <a:pt x="387" y="0"/>
                      <a:pt x="1" y="387"/>
                      <a:pt x="1" y="863"/>
                    </a:cubicBezTo>
                    <a:cubicBezTo>
                      <a:pt x="1" y="1340"/>
                      <a:pt x="387" y="1726"/>
                      <a:pt x="864" y="1726"/>
                    </a:cubicBezTo>
                    <a:cubicBezTo>
                      <a:pt x="1340" y="1726"/>
                      <a:pt x="1726" y="1340"/>
                      <a:pt x="1726" y="863"/>
                    </a:cubicBezTo>
                    <a:cubicBezTo>
                      <a:pt x="1726" y="387"/>
                      <a:pt x="1340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05" name="Google Shape;1505;p13"/>
          <p:cNvSpPr/>
          <p:nvPr/>
        </p:nvSpPr>
        <p:spPr>
          <a:xfrm>
            <a:off x="-1909325" y="3280325"/>
            <a:ext cx="2277300" cy="2277300"/>
          </a:xfrm>
          <a:prstGeom prst="donut">
            <a:avLst>
              <a:gd name="adj" fmla="val 3944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7" r:id="rId10"/>
    <p:sldLayoutId id="2147483668" r:id="rId11"/>
    <p:sldLayoutId id="214748366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emf"/><Relationship Id="rId10" Type="http://schemas.openxmlformats.org/officeDocument/2006/relationships/image" Target="../media/image10.svg"/><Relationship Id="rId4" Type="http://schemas.openxmlformats.org/officeDocument/2006/relationships/image" Target="../media/image4.emf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emf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9" name="Google Shape;3219;p27"/>
          <p:cNvSpPr txBox="1">
            <a:spLocks noGrp="1"/>
          </p:cNvSpPr>
          <p:nvPr>
            <p:ph type="ctrTitle"/>
          </p:nvPr>
        </p:nvSpPr>
        <p:spPr>
          <a:xfrm>
            <a:off x="715100" y="517263"/>
            <a:ext cx="7713900" cy="23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dirty="0"/>
              <a:t>Neural Networks for </a:t>
            </a:r>
            <a:r>
              <a:rPr lang="pt-PT" sz="4000" dirty="0" err="1"/>
              <a:t>Liver</a:t>
            </a:r>
            <a:r>
              <a:rPr lang="pt-PT" sz="4000" dirty="0"/>
              <a:t> </a:t>
            </a:r>
            <a:r>
              <a:rPr lang="pt-PT" sz="4000" dirty="0" err="1"/>
              <a:t>Disease</a:t>
            </a:r>
            <a:r>
              <a:rPr lang="pt-PT" sz="4000" dirty="0"/>
              <a:t> </a:t>
            </a:r>
            <a:r>
              <a:rPr lang="pt-PT" sz="4000" dirty="0" err="1"/>
              <a:t>Prediction</a:t>
            </a:r>
            <a:endParaRPr sz="4000" dirty="0"/>
          </a:p>
        </p:txBody>
      </p:sp>
      <p:sp>
        <p:nvSpPr>
          <p:cNvPr id="3221" name="Google Shape;3221;p27"/>
          <p:cNvSpPr/>
          <p:nvPr/>
        </p:nvSpPr>
        <p:spPr>
          <a:xfrm>
            <a:off x="6710437" y="3077062"/>
            <a:ext cx="2277300" cy="2277300"/>
          </a:xfrm>
          <a:prstGeom prst="donut">
            <a:avLst>
              <a:gd name="adj" fmla="val 49904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793" r="-22191" b="-17876"/>
            </a:stretch>
          </a:blip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3220;p27">
            <a:extLst>
              <a:ext uri="{FF2B5EF4-FFF2-40B4-BE49-F238E27FC236}">
                <a16:creationId xmlns:a16="http://schemas.microsoft.com/office/drawing/2014/main" id="{34F96850-A540-0A8A-3C82-7943EDE12E4B}"/>
              </a:ext>
            </a:extLst>
          </p:cNvPr>
          <p:cNvSpPr txBox="1">
            <a:spLocks/>
          </p:cNvSpPr>
          <p:nvPr/>
        </p:nvSpPr>
        <p:spPr>
          <a:xfrm>
            <a:off x="2213030" y="4010962"/>
            <a:ext cx="7713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None/>
              <a:defRPr sz="16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  <a:defRPr sz="18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0" indent="0"/>
            <a:r>
              <a:rPr lang="en" sz="1400" dirty="0"/>
              <a:t>Rafael Sêco </a:t>
            </a:r>
          </a:p>
          <a:p>
            <a:pPr marL="0" indent="0"/>
            <a:endParaRPr lang="en" sz="1400" i="1" dirty="0"/>
          </a:p>
          <a:p>
            <a:pPr marL="0" indent="0"/>
            <a:endParaRPr lang="en" sz="1400" dirty="0"/>
          </a:p>
          <a:p>
            <a:pPr marL="0" indent="0"/>
            <a:endParaRPr lang="en" sz="1400" dirty="0"/>
          </a:p>
        </p:txBody>
      </p:sp>
      <p:grpSp>
        <p:nvGrpSpPr>
          <p:cNvPr id="5" name="Google Shape;3335;p31">
            <a:extLst>
              <a:ext uri="{FF2B5EF4-FFF2-40B4-BE49-F238E27FC236}">
                <a16:creationId xmlns:a16="http://schemas.microsoft.com/office/drawing/2014/main" id="{CE678900-6190-A5B1-0909-401EB153BDFF}"/>
              </a:ext>
            </a:extLst>
          </p:cNvPr>
          <p:cNvGrpSpPr/>
          <p:nvPr/>
        </p:nvGrpSpPr>
        <p:grpSpPr>
          <a:xfrm>
            <a:off x="319432" y="282954"/>
            <a:ext cx="671168" cy="669110"/>
            <a:chOff x="669200" y="410525"/>
            <a:chExt cx="1676975" cy="1671825"/>
          </a:xfrm>
        </p:grpSpPr>
        <p:sp>
          <p:nvSpPr>
            <p:cNvPr id="6" name="Google Shape;3336;p31">
              <a:extLst>
                <a:ext uri="{FF2B5EF4-FFF2-40B4-BE49-F238E27FC236}">
                  <a16:creationId xmlns:a16="http://schemas.microsoft.com/office/drawing/2014/main" id="{E418A267-7217-3DF3-1039-1FF6775583A4}"/>
                </a:ext>
              </a:extLst>
            </p:cNvPr>
            <p:cNvSpPr/>
            <p:nvPr/>
          </p:nvSpPr>
          <p:spPr>
            <a:xfrm>
              <a:off x="1172475" y="908650"/>
              <a:ext cx="1173700" cy="1173700"/>
            </a:xfrm>
            <a:custGeom>
              <a:avLst/>
              <a:gdLst/>
              <a:ahLst/>
              <a:cxnLst/>
              <a:rect l="l" t="t" r="r" b="b"/>
              <a:pathLst>
                <a:path w="46948" h="46948" extrusionOk="0">
                  <a:moveTo>
                    <a:pt x="4869" y="1"/>
                  </a:moveTo>
                  <a:cubicBezTo>
                    <a:pt x="2180" y="1"/>
                    <a:pt x="1" y="2180"/>
                    <a:pt x="1" y="4869"/>
                  </a:cubicBezTo>
                  <a:lnTo>
                    <a:pt x="1" y="26895"/>
                  </a:lnTo>
                  <a:lnTo>
                    <a:pt x="1" y="42079"/>
                  </a:lnTo>
                  <a:cubicBezTo>
                    <a:pt x="1" y="44768"/>
                    <a:pt x="2180" y="46947"/>
                    <a:pt x="4869" y="46947"/>
                  </a:cubicBezTo>
                  <a:lnTo>
                    <a:pt x="22028" y="46947"/>
                  </a:lnTo>
                  <a:cubicBezTo>
                    <a:pt x="24715" y="46947"/>
                    <a:pt x="26894" y="44768"/>
                    <a:pt x="26894" y="42079"/>
                  </a:cubicBezTo>
                  <a:lnTo>
                    <a:pt x="26894" y="26895"/>
                  </a:lnTo>
                  <a:lnTo>
                    <a:pt x="42079" y="26895"/>
                  </a:lnTo>
                  <a:cubicBezTo>
                    <a:pt x="44768" y="26895"/>
                    <a:pt x="46947" y="24715"/>
                    <a:pt x="46947" y="22028"/>
                  </a:cubicBezTo>
                  <a:lnTo>
                    <a:pt x="46947" y="4869"/>
                  </a:lnTo>
                  <a:cubicBezTo>
                    <a:pt x="46947" y="2180"/>
                    <a:pt x="44768" y="1"/>
                    <a:pt x="4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37;p31">
              <a:extLst>
                <a:ext uri="{FF2B5EF4-FFF2-40B4-BE49-F238E27FC236}">
                  <a16:creationId xmlns:a16="http://schemas.microsoft.com/office/drawing/2014/main" id="{1FA5D4F7-7B75-998E-C4D3-228DB2D4932A}"/>
                </a:ext>
              </a:extLst>
            </p:cNvPr>
            <p:cNvSpPr/>
            <p:nvPr/>
          </p:nvSpPr>
          <p:spPr>
            <a:xfrm>
              <a:off x="669200" y="410525"/>
              <a:ext cx="1173725" cy="1173675"/>
            </a:xfrm>
            <a:custGeom>
              <a:avLst/>
              <a:gdLst/>
              <a:ahLst/>
              <a:cxnLst/>
              <a:rect l="l" t="t" r="r" b="b"/>
              <a:pathLst>
                <a:path w="46949" h="46947" extrusionOk="0">
                  <a:moveTo>
                    <a:pt x="24922" y="0"/>
                  </a:moveTo>
                  <a:cubicBezTo>
                    <a:pt x="22233" y="0"/>
                    <a:pt x="20054" y="2179"/>
                    <a:pt x="20054" y="4867"/>
                  </a:cubicBezTo>
                  <a:lnTo>
                    <a:pt x="20054" y="20052"/>
                  </a:lnTo>
                  <a:lnTo>
                    <a:pt x="4869" y="20052"/>
                  </a:lnTo>
                  <a:cubicBezTo>
                    <a:pt x="2180" y="20052"/>
                    <a:pt x="1" y="22231"/>
                    <a:pt x="1" y="24920"/>
                  </a:cubicBezTo>
                  <a:lnTo>
                    <a:pt x="1" y="42079"/>
                  </a:lnTo>
                  <a:cubicBezTo>
                    <a:pt x="1" y="44767"/>
                    <a:pt x="2180" y="46946"/>
                    <a:pt x="4869" y="46946"/>
                  </a:cubicBezTo>
                  <a:lnTo>
                    <a:pt x="42080" y="46946"/>
                  </a:lnTo>
                  <a:cubicBezTo>
                    <a:pt x="44768" y="46946"/>
                    <a:pt x="46948" y="44767"/>
                    <a:pt x="46948" y="42079"/>
                  </a:cubicBezTo>
                  <a:lnTo>
                    <a:pt x="46948" y="20052"/>
                  </a:lnTo>
                  <a:lnTo>
                    <a:pt x="46948" y="4867"/>
                  </a:lnTo>
                  <a:cubicBezTo>
                    <a:pt x="46948" y="2179"/>
                    <a:pt x="44768" y="0"/>
                    <a:pt x="420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31F0B6-9093-2920-A487-FCDE20316DEA}"/>
              </a:ext>
            </a:extLst>
          </p:cNvPr>
          <p:cNvSpPr txBox="1"/>
          <p:nvPr/>
        </p:nvSpPr>
        <p:spPr>
          <a:xfrm>
            <a:off x="1122556" y="4824761"/>
            <a:ext cx="53451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/>
              <a:t>Disclosure</a:t>
            </a:r>
            <a:r>
              <a:rPr lang="pt-PT" sz="1000" dirty="0"/>
              <a:t>: some </a:t>
            </a:r>
            <a:r>
              <a:rPr lang="pt-PT" sz="1000" dirty="0" err="1"/>
              <a:t>variable</a:t>
            </a:r>
            <a:r>
              <a:rPr lang="pt-PT" sz="1000" dirty="0"/>
              <a:t> </a:t>
            </a:r>
            <a:r>
              <a:rPr lang="pt-PT" sz="1000" dirty="0" err="1"/>
              <a:t>names</a:t>
            </a:r>
            <a:r>
              <a:rPr lang="pt-PT" sz="1000" dirty="0"/>
              <a:t> </a:t>
            </a:r>
            <a:r>
              <a:rPr lang="pt-PT" sz="1000" dirty="0" err="1"/>
              <a:t>from</a:t>
            </a:r>
            <a:r>
              <a:rPr lang="pt-PT" sz="1000" dirty="0"/>
              <a:t> </a:t>
            </a:r>
            <a:r>
              <a:rPr lang="pt-PT" sz="1000" dirty="0" err="1"/>
              <a:t>images</a:t>
            </a:r>
            <a:r>
              <a:rPr lang="pt-PT" sz="1000" dirty="0"/>
              <a:t> </a:t>
            </a:r>
            <a:r>
              <a:rPr lang="pt-PT" sz="1000" dirty="0" err="1"/>
              <a:t>might</a:t>
            </a:r>
            <a:r>
              <a:rPr lang="pt-PT" sz="1000" dirty="0"/>
              <a:t> </a:t>
            </a:r>
            <a:r>
              <a:rPr lang="pt-PT" sz="1000" dirty="0" err="1"/>
              <a:t>be</a:t>
            </a:r>
            <a:r>
              <a:rPr lang="pt-PT" sz="1000" dirty="0"/>
              <a:t> in portuguese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7" name="Google Shape;3267;p31"/>
          <p:cNvGrpSpPr/>
          <p:nvPr/>
        </p:nvGrpSpPr>
        <p:grpSpPr>
          <a:xfrm>
            <a:off x="7626315" y="1017719"/>
            <a:ext cx="1045260" cy="1018720"/>
            <a:chOff x="3733175" y="1186400"/>
            <a:chExt cx="1287900" cy="1255200"/>
          </a:xfrm>
        </p:grpSpPr>
        <p:sp>
          <p:nvSpPr>
            <p:cNvPr id="3268" name="Google Shape;3268;p31"/>
            <p:cNvSpPr/>
            <p:nvPr/>
          </p:nvSpPr>
          <p:spPr>
            <a:xfrm>
              <a:off x="3733175" y="18789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1"/>
            <p:cNvSpPr/>
            <p:nvPr/>
          </p:nvSpPr>
          <p:spPr>
            <a:xfrm>
              <a:off x="3733175" y="20521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1"/>
            <p:cNvSpPr/>
            <p:nvPr/>
          </p:nvSpPr>
          <p:spPr>
            <a:xfrm>
              <a:off x="3733175" y="22252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0"/>
                    <a:pt x="386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1"/>
            <p:cNvSpPr/>
            <p:nvPr/>
          </p:nvSpPr>
          <p:spPr>
            <a:xfrm>
              <a:off x="3733175" y="239845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1"/>
            <p:cNvSpPr/>
            <p:nvPr/>
          </p:nvSpPr>
          <p:spPr>
            <a:xfrm>
              <a:off x="3733175" y="118640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1"/>
                  </a:moveTo>
                  <a:cubicBezTo>
                    <a:pt x="386" y="1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1"/>
            <p:cNvSpPr/>
            <p:nvPr/>
          </p:nvSpPr>
          <p:spPr>
            <a:xfrm>
              <a:off x="3733175" y="13595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1"/>
            <p:cNvSpPr/>
            <p:nvPr/>
          </p:nvSpPr>
          <p:spPr>
            <a:xfrm>
              <a:off x="3733175" y="15326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1"/>
            <p:cNvSpPr/>
            <p:nvPr/>
          </p:nvSpPr>
          <p:spPr>
            <a:xfrm>
              <a:off x="3733175" y="17058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1"/>
            <p:cNvSpPr/>
            <p:nvPr/>
          </p:nvSpPr>
          <p:spPr>
            <a:xfrm>
              <a:off x="39110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1"/>
            <p:cNvSpPr/>
            <p:nvPr/>
          </p:nvSpPr>
          <p:spPr>
            <a:xfrm>
              <a:off x="39110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1"/>
            <p:cNvSpPr/>
            <p:nvPr/>
          </p:nvSpPr>
          <p:spPr>
            <a:xfrm>
              <a:off x="39110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1"/>
            <p:cNvSpPr/>
            <p:nvPr/>
          </p:nvSpPr>
          <p:spPr>
            <a:xfrm>
              <a:off x="39110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1"/>
            <p:cNvSpPr/>
            <p:nvPr/>
          </p:nvSpPr>
          <p:spPr>
            <a:xfrm>
              <a:off x="39110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1"/>
            <p:cNvSpPr/>
            <p:nvPr/>
          </p:nvSpPr>
          <p:spPr>
            <a:xfrm>
              <a:off x="39110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1"/>
            <p:cNvSpPr/>
            <p:nvPr/>
          </p:nvSpPr>
          <p:spPr>
            <a:xfrm>
              <a:off x="39110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1"/>
            <p:cNvSpPr/>
            <p:nvPr/>
          </p:nvSpPr>
          <p:spPr>
            <a:xfrm>
              <a:off x="39110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1"/>
            <p:cNvSpPr/>
            <p:nvPr/>
          </p:nvSpPr>
          <p:spPr>
            <a:xfrm>
              <a:off x="40888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1"/>
            <p:cNvSpPr/>
            <p:nvPr/>
          </p:nvSpPr>
          <p:spPr>
            <a:xfrm>
              <a:off x="40888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1"/>
            <p:cNvSpPr/>
            <p:nvPr/>
          </p:nvSpPr>
          <p:spPr>
            <a:xfrm>
              <a:off x="40888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41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1"/>
            <p:cNvSpPr/>
            <p:nvPr/>
          </p:nvSpPr>
          <p:spPr>
            <a:xfrm>
              <a:off x="40888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41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1"/>
            <p:cNvSpPr/>
            <p:nvPr/>
          </p:nvSpPr>
          <p:spPr>
            <a:xfrm>
              <a:off x="40888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1"/>
            <p:cNvSpPr/>
            <p:nvPr/>
          </p:nvSpPr>
          <p:spPr>
            <a:xfrm>
              <a:off x="40888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1"/>
            <p:cNvSpPr/>
            <p:nvPr/>
          </p:nvSpPr>
          <p:spPr>
            <a:xfrm>
              <a:off x="40888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1"/>
            <p:cNvSpPr/>
            <p:nvPr/>
          </p:nvSpPr>
          <p:spPr>
            <a:xfrm>
              <a:off x="40888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1"/>
            <p:cNvSpPr/>
            <p:nvPr/>
          </p:nvSpPr>
          <p:spPr>
            <a:xfrm>
              <a:off x="426662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1"/>
            <p:cNvSpPr/>
            <p:nvPr/>
          </p:nvSpPr>
          <p:spPr>
            <a:xfrm>
              <a:off x="426662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1"/>
            <p:cNvSpPr/>
            <p:nvPr/>
          </p:nvSpPr>
          <p:spPr>
            <a:xfrm>
              <a:off x="426662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1"/>
            <p:cNvSpPr/>
            <p:nvPr/>
          </p:nvSpPr>
          <p:spPr>
            <a:xfrm>
              <a:off x="426662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1"/>
            <p:cNvSpPr/>
            <p:nvPr/>
          </p:nvSpPr>
          <p:spPr>
            <a:xfrm>
              <a:off x="426662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1"/>
            <p:cNvSpPr/>
            <p:nvPr/>
          </p:nvSpPr>
          <p:spPr>
            <a:xfrm>
              <a:off x="426662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1"/>
            <p:cNvSpPr/>
            <p:nvPr/>
          </p:nvSpPr>
          <p:spPr>
            <a:xfrm>
              <a:off x="426662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1"/>
            <p:cNvSpPr/>
            <p:nvPr/>
          </p:nvSpPr>
          <p:spPr>
            <a:xfrm>
              <a:off x="426662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1"/>
            <p:cNvSpPr/>
            <p:nvPr/>
          </p:nvSpPr>
          <p:spPr>
            <a:xfrm>
              <a:off x="444445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1"/>
            <p:cNvSpPr/>
            <p:nvPr/>
          </p:nvSpPr>
          <p:spPr>
            <a:xfrm>
              <a:off x="444445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1"/>
            <p:cNvSpPr/>
            <p:nvPr/>
          </p:nvSpPr>
          <p:spPr>
            <a:xfrm>
              <a:off x="444445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39" y="1727"/>
                    <a:pt x="1726" y="1340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1"/>
            <p:cNvSpPr/>
            <p:nvPr/>
          </p:nvSpPr>
          <p:spPr>
            <a:xfrm>
              <a:off x="444445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39" y="1725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1"/>
            <p:cNvSpPr/>
            <p:nvPr/>
          </p:nvSpPr>
          <p:spPr>
            <a:xfrm>
              <a:off x="444445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1"/>
            <p:cNvSpPr/>
            <p:nvPr/>
          </p:nvSpPr>
          <p:spPr>
            <a:xfrm>
              <a:off x="444445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1"/>
            <p:cNvSpPr/>
            <p:nvPr/>
          </p:nvSpPr>
          <p:spPr>
            <a:xfrm>
              <a:off x="444445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1"/>
            <p:cNvSpPr/>
            <p:nvPr/>
          </p:nvSpPr>
          <p:spPr>
            <a:xfrm>
              <a:off x="444445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1"/>
            <p:cNvSpPr/>
            <p:nvPr/>
          </p:nvSpPr>
          <p:spPr>
            <a:xfrm>
              <a:off x="46222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1"/>
            <p:cNvSpPr/>
            <p:nvPr/>
          </p:nvSpPr>
          <p:spPr>
            <a:xfrm>
              <a:off x="46222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1"/>
            <p:cNvSpPr/>
            <p:nvPr/>
          </p:nvSpPr>
          <p:spPr>
            <a:xfrm>
              <a:off x="46222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0"/>
                    <a:pt x="386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1"/>
            <p:cNvSpPr/>
            <p:nvPr/>
          </p:nvSpPr>
          <p:spPr>
            <a:xfrm>
              <a:off x="46222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1"/>
            <p:cNvSpPr/>
            <p:nvPr/>
          </p:nvSpPr>
          <p:spPr>
            <a:xfrm>
              <a:off x="46222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6" y="1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1"/>
            <p:cNvSpPr/>
            <p:nvPr/>
          </p:nvSpPr>
          <p:spPr>
            <a:xfrm>
              <a:off x="46222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1"/>
            <p:cNvSpPr/>
            <p:nvPr/>
          </p:nvSpPr>
          <p:spPr>
            <a:xfrm>
              <a:off x="46222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1"/>
            <p:cNvSpPr/>
            <p:nvPr/>
          </p:nvSpPr>
          <p:spPr>
            <a:xfrm>
              <a:off x="46222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1"/>
            <p:cNvSpPr/>
            <p:nvPr/>
          </p:nvSpPr>
          <p:spPr>
            <a:xfrm>
              <a:off x="48000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1"/>
            <p:cNvSpPr/>
            <p:nvPr/>
          </p:nvSpPr>
          <p:spPr>
            <a:xfrm>
              <a:off x="48000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1"/>
            <p:cNvSpPr/>
            <p:nvPr/>
          </p:nvSpPr>
          <p:spPr>
            <a:xfrm>
              <a:off x="48000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1"/>
            <p:cNvSpPr/>
            <p:nvPr/>
          </p:nvSpPr>
          <p:spPr>
            <a:xfrm>
              <a:off x="48000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1"/>
            <p:cNvSpPr/>
            <p:nvPr/>
          </p:nvSpPr>
          <p:spPr>
            <a:xfrm>
              <a:off x="48000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1"/>
            <p:cNvSpPr/>
            <p:nvPr/>
          </p:nvSpPr>
          <p:spPr>
            <a:xfrm>
              <a:off x="48000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1"/>
            <p:cNvSpPr/>
            <p:nvPr/>
          </p:nvSpPr>
          <p:spPr>
            <a:xfrm>
              <a:off x="48000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1"/>
            <p:cNvSpPr/>
            <p:nvPr/>
          </p:nvSpPr>
          <p:spPr>
            <a:xfrm>
              <a:off x="48000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1"/>
            <p:cNvSpPr/>
            <p:nvPr/>
          </p:nvSpPr>
          <p:spPr>
            <a:xfrm>
              <a:off x="49779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1"/>
            <p:cNvSpPr/>
            <p:nvPr/>
          </p:nvSpPr>
          <p:spPr>
            <a:xfrm>
              <a:off x="49779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1"/>
            <p:cNvSpPr/>
            <p:nvPr/>
          </p:nvSpPr>
          <p:spPr>
            <a:xfrm>
              <a:off x="49779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1"/>
            <p:cNvSpPr/>
            <p:nvPr/>
          </p:nvSpPr>
          <p:spPr>
            <a:xfrm>
              <a:off x="49779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1"/>
            <p:cNvSpPr/>
            <p:nvPr/>
          </p:nvSpPr>
          <p:spPr>
            <a:xfrm>
              <a:off x="49779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1"/>
            <p:cNvSpPr/>
            <p:nvPr/>
          </p:nvSpPr>
          <p:spPr>
            <a:xfrm>
              <a:off x="49779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1"/>
            <p:cNvSpPr/>
            <p:nvPr/>
          </p:nvSpPr>
          <p:spPr>
            <a:xfrm>
              <a:off x="49779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1"/>
            <p:cNvSpPr/>
            <p:nvPr/>
          </p:nvSpPr>
          <p:spPr>
            <a:xfrm>
              <a:off x="49779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31"/>
          <p:cNvGrpSpPr/>
          <p:nvPr/>
        </p:nvGrpSpPr>
        <p:grpSpPr>
          <a:xfrm>
            <a:off x="8336065" y="836809"/>
            <a:ext cx="574364" cy="572767"/>
            <a:chOff x="669200" y="410525"/>
            <a:chExt cx="1676975" cy="1671825"/>
          </a:xfrm>
        </p:grpSpPr>
        <p:sp>
          <p:nvSpPr>
            <p:cNvPr id="3336" name="Google Shape;3336;p31"/>
            <p:cNvSpPr/>
            <p:nvPr/>
          </p:nvSpPr>
          <p:spPr>
            <a:xfrm>
              <a:off x="1172475" y="908650"/>
              <a:ext cx="1173700" cy="1173700"/>
            </a:xfrm>
            <a:custGeom>
              <a:avLst/>
              <a:gdLst/>
              <a:ahLst/>
              <a:cxnLst/>
              <a:rect l="l" t="t" r="r" b="b"/>
              <a:pathLst>
                <a:path w="46948" h="46948" extrusionOk="0">
                  <a:moveTo>
                    <a:pt x="4869" y="1"/>
                  </a:moveTo>
                  <a:cubicBezTo>
                    <a:pt x="2180" y="1"/>
                    <a:pt x="1" y="2180"/>
                    <a:pt x="1" y="4869"/>
                  </a:cubicBezTo>
                  <a:lnTo>
                    <a:pt x="1" y="26895"/>
                  </a:lnTo>
                  <a:lnTo>
                    <a:pt x="1" y="42079"/>
                  </a:lnTo>
                  <a:cubicBezTo>
                    <a:pt x="1" y="44768"/>
                    <a:pt x="2180" y="46947"/>
                    <a:pt x="4869" y="46947"/>
                  </a:cubicBezTo>
                  <a:lnTo>
                    <a:pt x="22028" y="46947"/>
                  </a:lnTo>
                  <a:cubicBezTo>
                    <a:pt x="24715" y="46947"/>
                    <a:pt x="26894" y="44768"/>
                    <a:pt x="26894" y="42079"/>
                  </a:cubicBezTo>
                  <a:lnTo>
                    <a:pt x="26894" y="26895"/>
                  </a:lnTo>
                  <a:lnTo>
                    <a:pt x="42079" y="26895"/>
                  </a:lnTo>
                  <a:cubicBezTo>
                    <a:pt x="44768" y="26895"/>
                    <a:pt x="46947" y="24715"/>
                    <a:pt x="46947" y="22028"/>
                  </a:cubicBezTo>
                  <a:lnTo>
                    <a:pt x="46947" y="4869"/>
                  </a:lnTo>
                  <a:cubicBezTo>
                    <a:pt x="46947" y="2180"/>
                    <a:pt x="44768" y="1"/>
                    <a:pt x="4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1"/>
            <p:cNvSpPr/>
            <p:nvPr/>
          </p:nvSpPr>
          <p:spPr>
            <a:xfrm>
              <a:off x="669200" y="410525"/>
              <a:ext cx="1173725" cy="1173675"/>
            </a:xfrm>
            <a:custGeom>
              <a:avLst/>
              <a:gdLst/>
              <a:ahLst/>
              <a:cxnLst/>
              <a:rect l="l" t="t" r="r" b="b"/>
              <a:pathLst>
                <a:path w="46949" h="46947" extrusionOk="0">
                  <a:moveTo>
                    <a:pt x="24922" y="0"/>
                  </a:moveTo>
                  <a:cubicBezTo>
                    <a:pt x="22233" y="0"/>
                    <a:pt x="20054" y="2179"/>
                    <a:pt x="20054" y="4867"/>
                  </a:cubicBezTo>
                  <a:lnTo>
                    <a:pt x="20054" y="20052"/>
                  </a:lnTo>
                  <a:lnTo>
                    <a:pt x="4869" y="20052"/>
                  </a:lnTo>
                  <a:cubicBezTo>
                    <a:pt x="2180" y="20052"/>
                    <a:pt x="1" y="22231"/>
                    <a:pt x="1" y="24920"/>
                  </a:cubicBezTo>
                  <a:lnTo>
                    <a:pt x="1" y="42079"/>
                  </a:lnTo>
                  <a:cubicBezTo>
                    <a:pt x="1" y="44767"/>
                    <a:pt x="2180" y="46946"/>
                    <a:pt x="4869" y="46946"/>
                  </a:cubicBezTo>
                  <a:lnTo>
                    <a:pt x="42080" y="46946"/>
                  </a:lnTo>
                  <a:cubicBezTo>
                    <a:pt x="44768" y="46946"/>
                    <a:pt x="46948" y="44767"/>
                    <a:pt x="46948" y="42079"/>
                  </a:cubicBezTo>
                  <a:lnTo>
                    <a:pt x="46948" y="20052"/>
                  </a:lnTo>
                  <a:lnTo>
                    <a:pt x="46948" y="4867"/>
                  </a:lnTo>
                  <a:cubicBezTo>
                    <a:pt x="46948" y="2179"/>
                    <a:pt x="44768" y="0"/>
                    <a:pt x="420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2" name="Google Shape;3332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Methods</a:t>
            </a:r>
            <a:endParaRPr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398D41-5B01-FE51-851D-8F10E67B0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584" y="1175183"/>
            <a:ext cx="2560831" cy="137137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115D21E-1658-0F00-C47D-0C97C3D02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999" y="2657081"/>
            <a:ext cx="4009067" cy="231174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8B12EA0-F09D-3E22-1CF2-20DC554FE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10" y="2647079"/>
            <a:ext cx="4234692" cy="232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91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8" name="Google Shape;3258;p30"/>
          <p:cNvSpPr txBox="1">
            <a:spLocks noGrp="1"/>
          </p:cNvSpPr>
          <p:nvPr>
            <p:ph type="title"/>
          </p:nvPr>
        </p:nvSpPr>
        <p:spPr>
          <a:xfrm>
            <a:off x="2929288" y="1893160"/>
            <a:ext cx="4725000" cy="1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3259" name="Google Shape;3259;p30"/>
          <p:cNvSpPr txBox="1">
            <a:spLocks noGrp="1"/>
          </p:cNvSpPr>
          <p:nvPr>
            <p:ph type="title" idx="2"/>
          </p:nvPr>
        </p:nvSpPr>
        <p:spPr>
          <a:xfrm>
            <a:off x="1338146" y="1893160"/>
            <a:ext cx="1589879" cy="13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260" name="Google Shape;3260;p30"/>
          <p:cNvGrpSpPr/>
          <p:nvPr/>
        </p:nvGrpSpPr>
        <p:grpSpPr>
          <a:xfrm>
            <a:off x="715106" y="3870717"/>
            <a:ext cx="739881" cy="737776"/>
            <a:chOff x="669200" y="410525"/>
            <a:chExt cx="1676975" cy="1671825"/>
          </a:xfrm>
        </p:grpSpPr>
        <p:sp>
          <p:nvSpPr>
            <p:cNvPr id="3261" name="Google Shape;3261;p30"/>
            <p:cNvSpPr/>
            <p:nvPr/>
          </p:nvSpPr>
          <p:spPr>
            <a:xfrm>
              <a:off x="1172475" y="908650"/>
              <a:ext cx="1173700" cy="1173700"/>
            </a:xfrm>
            <a:custGeom>
              <a:avLst/>
              <a:gdLst/>
              <a:ahLst/>
              <a:cxnLst/>
              <a:rect l="l" t="t" r="r" b="b"/>
              <a:pathLst>
                <a:path w="46948" h="46948" extrusionOk="0">
                  <a:moveTo>
                    <a:pt x="4869" y="1"/>
                  </a:moveTo>
                  <a:cubicBezTo>
                    <a:pt x="2180" y="1"/>
                    <a:pt x="1" y="2180"/>
                    <a:pt x="1" y="4869"/>
                  </a:cubicBezTo>
                  <a:lnTo>
                    <a:pt x="1" y="26895"/>
                  </a:lnTo>
                  <a:lnTo>
                    <a:pt x="1" y="42079"/>
                  </a:lnTo>
                  <a:cubicBezTo>
                    <a:pt x="1" y="44768"/>
                    <a:pt x="2180" y="46947"/>
                    <a:pt x="4869" y="46947"/>
                  </a:cubicBezTo>
                  <a:lnTo>
                    <a:pt x="22028" y="46947"/>
                  </a:lnTo>
                  <a:cubicBezTo>
                    <a:pt x="24715" y="46947"/>
                    <a:pt x="26894" y="44768"/>
                    <a:pt x="26894" y="42079"/>
                  </a:cubicBezTo>
                  <a:lnTo>
                    <a:pt x="26894" y="26895"/>
                  </a:lnTo>
                  <a:lnTo>
                    <a:pt x="42079" y="26895"/>
                  </a:lnTo>
                  <a:cubicBezTo>
                    <a:pt x="44768" y="26895"/>
                    <a:pt x="46947" y="24715"/>
                    <a:pt x="46947" y="22028"/>
                  </a:cubicBezTo>
                  <a:lnTo>
                    <a:pt x="46947" y="4869"/>
                  </a:lnTo>
                  <a:cubicBezTo>
                    <a:pt x="46947" y="2180"/>
                    <a:pt x="44768" y="1"/>
                    <a:pt x="4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0"/>
            <p:cNvSpPr/>
            <p:nvPr/>
          </p:nvSpPr>
          <p:spPr>
            <a:xfrm>
              <a:off x="669200" y="410525"/>
              <a:ext cx="1173725" cy="1173675"/>
            </a:xfrm>
            <a:custGeom>
              <a:avLst/>
              <a:gdLst/>
              <a:ahLst/>
              <a:cxnLst/>
              <a:rect l="l" t="t" r="r" b="b"/>
              <a:pathLst>
                <a:path w="46949" h="46947" extrusionOk="0">
                  <a:moveTo>
                    <a:pt x="24922" y="0"/>
                  </a:moveTo>
                  <a:cubicBezTo>
                    <a:pt x="22233" y="0"/>
                    <a:pt x="20054" y="2179"/>
                    <a:pt x="20054" y="4867"/>
                  </a:cubicBezTo>
                  <a:lnTo>
                    <a:pt x="20054" y="20052"/>
                  </a:lnTo>
                  <a:lnTo>
                    <a:pt x="4869" y="20052"/>
                  </a:lnTo>
                  <a:cubicBezTo>
                    <a:pt x="2180" y="20052"/>
                    <a:pt x="1" y="22231"/>
                    <a:pt x="1" y="24920"/>
                  </a:cubicBezTo>
                  <a:lnTo>
                    <a:pt x="1" y="42079"/>
                  </a:lnTo>
                  <a:cubicBezTo>
                    <a:pt x="1" y="44767"/>
                    <a:pt x="2180" y="46946"/>
                    <a:pt x="4869" y="46946"/>
                  </a:cubicBezTo>
                  <a:lnTo>
                    <a:pt x="42080" y="46946"/>
                  </a:lnTo>
                  <a:cubicBezTo>
                    <a:pt x="44768" y="46946"/>
                    <a:pt x="46948" y="44767"/>
                    <a:pt x="46948" y="42079"/>
                  </a:cubicBezTo>
                  <a:lnTo>
                    <a:pt x="46948" y="20052"/>
                  </a:lnTo>
                  <a:lnTo>
                    <a:pt x="46948" y="4867"/>
                  </a:lnTo>
                  <a:cubicBezTo>
                    <a:pt x="46948" y="2179"/>
                    <a:pt x="44768" y="0"/>
                    <a:pt x="420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061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Google Shape;3343;p32"/>
          <p:cNvSpPr txBox="1">
            <a:spLocks noGrp="1"/>
          </p:cNvSpPr>
          <p:nvPr>
            <p:ph type="title"/>
          </p:nvPr>
        </p:nvSpPr>
        <p:spPr>
          <a:xfrm>
            <a:off x="720000" y="5115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i="1" dirty="0"/>
          </a:p>
        </p:txBody>
      </p:sp>
      <p:grpSp>
        <p:nvGrpSpPr>
          <p:cNvPr id="3347" name="Google Shape;3347;p32"/>
          <p:cNvGrpSpPr/>
          <p:nvPr/>
        </p:nvGrpSpPr>
        <p:grpSpPr>
          <a:xfrm>
            <a:off x="7781206" y="1017717"/>
            <a:ext cx="739881" cy="737776"/>
            <a:chOff x="669200" y="410525"/>
            <a:chExt cx="1676975" cy="1671825"/>
          </a:xfrm>
        </p:grpSpPr>
        <p:sp>
          <p:nvSpPr>
            <p:cNvPr id="3348" name="Google Shape;3348;p32"/>
            <p:cNvSpPr/>
            <p:nvPr/>
          </p:nvSpPr>
          <p:spPr>
            <a:xfrm>
              <a:off x="1172475" y="908650"/>
              <a:ext cx="1173700" cy="1173700"/>
            </a:xfrm>
            <a:custGeom>
              <a:avLst/>
              <a:gdLst/>
              <a:ahLst/>
              <a:cxnLst/>
              <a:rect l="l" t="t" r="r" b="b"/>
              <a:pathLst>
                <a:path w="46948" h="46948" extrusionOk="0">
                  <a:moveTo>
                    <a:pt x="4869" y="1"/>
                  </a:moveTo>
                  <a:cubicBezTo>
                    <a:pt x="2180" y="1"/>
                    <a:pt x="1" y="2180"/>
                    <a:pt x="1" y="4869"/>
                  </a:cubicBezTo>
                  <a:lnTo>
                    <a:pt x="1" y="26895"/>
                  </a:lnTo>
                  <a:lnTo>
                    <a:pt x="1" y="42079"/>
                  </a:lnTo>
                  <a:cubicBezTo>
                    <a:pt x="1" y="44768"/>
                    <a:pt x="2180" y="46947"/>
                    <a:pt x="4869" y="46947"/>
                  </a:cubicBezTo>
                  <a:lnTo>
                    <a:pt x="22028" y="46947"/>
                  </a:lnTo>
                  <a:cubicBezTo>
                    <a:pt x="24715" y="46947"/>
                    <a:pt x="26894" y="44768"/>
                    <a:pt x="26894" y="42079"/>
                  </a:cubicBezTo>
                  <a:lnTo>
                    <a:pt x="26894" y="26895"/>
                  </a:lnTo>
                  <a:lnTo>
                    <a:pt x="42079" y="26895"/>
                  </a:lnTo>
                  <a:cubicBezTo>
                    <a:pt x="44768" y="26895"/>
                    <a:pt x="46947" y="24715"/>
                    <a:pt x="46947" y="22028"/>
                  </a:cubicBezTo>
                  <a:lnTo>
                    <a:pt x="46947" y="4869"/>
                  </a:lnTo>
                  <a:cubicBezTo>
                    <a:pt x="46947" y="2180"/>
                    <a:pt x="44768" y="1"/>
                    <a:pt x="4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2"/>
            <p:cNvSpPr/>
            <p:nvPr/>
          </p:nvSpPr>
          <p:spPr>
            <a:xfrm>
              <a:off x="669200" y="410525"/>
              <a:ext cx="1173725" cy="1173675"/>
            </a:xfrm>
            <a:custGeom>
              <a:avLst/>
              <a:gdLst/>
              <a:ahLst/>
              <a:cxnLst/>
              <a:rect l="l" t="t" r="r" b="b"/>
              <a:pathLst>
                <a:path w="46949" h="46947" extrusionOk="0">
                  <a:moveTo>
                    <a:pt x="24922" y="0"/>
                  </a:moveTo>
                  <a:cubicBezTo>
                    <a:pt x="22233" y="0"/>
                    <a:pt x="20054" y="2179"/>
                    <a:pt x="20054" y="4867"/>
                  </a:cubicBezTo>
                  <a:lnTo>
                    <a:pt x="20054" y="20052"/>
                  </a:lnTo>
                  <a:lnTo>
                    <a:pt x="4869" y="20052"/>
                  </a:lnTo>
                  <a:cubicBezTo>
                    <a:pt x="2180" y="20052"/>
                    <a:pt x="1" y="22231"/>
                    <a:pt x="1" y="24920"/>
                  </a:cubicBezTo>
                  <a:lnTo>
                    <a:pt x="1" y="42079"/>
                  </a:lnTo>
                  <a:cubicBezTo>
                    <a:pt x="1" y="44767"/>
                    <a:pt x="2180" y="46946"/>
                    <a:pt x="4869" y="46946"/>
                  </a:cubicBezTo>
                  <a:lnTo>
                    <a:pt x="42080" y="46946"/>
                  </a:lnTo>
                  <a:cubicBezTo>
                    <a:pt x="44768" y="46946"/>
                    <a:pt x="46948" y="44767"/>
                    <a:pt x="46948" y="42079"/>
                  </a:cubicBezTo>
                  <a:lnTo>
                    <a:pt x="46948" y="20052"/>
                  </a:lnTo>
                  <a:lnTo>
                    <a:pt x="46948" y="4867"/>
                  </a:lnTo>
                  <a:cubicBezTo>
                    <a:pt x="46948" y="2179"/>
                    <a:pt x="44768" y="0"/>
                    <a:pt x="420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69223B2A-EE43-727B-736B-DCB09C80698A}"/>
              </a:ext>
            </a:extLst>
          </p:cNvPr>
          <p:cNvSpPr txBox="1"/>
          <p:nvPr/>
        </p:nvSpPr>
        <p:spPr>
          <a:xfrm>
            <a:off x="622913" y="1122357"/>
            <a:ext cx="7500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1) 10-fold cross-validation with nnet </a:t>
            </a:r>
            <a:r>
              <a:rPr lang="pt-PT" b="1" dirty="0" err="1"/>
              <a:t>model</a:t>
            </a:r>
            <a:r>
              <a:rPr lang="pt-PT" b="1" dirty="0"/>
              <a:t> with </a:t>
            </a:r>
            <a:r>
              <a:rPr lang="pt-PT" b="1" dirty="0" err="1"/>
              <a:t>variable</a:t>
            </a:r>
            <a:r>
              <a:rPr lang="pt-PT" b="1" dirty="0"/>
              <a:t> </a:t>
            </a:r>
            <a:r>
              <a:rPr lang="pt-PT" b="1" dirty="0" err="1"/>
              <a:t>hidden</a:t>
            </a:r>
            <a:r>
              <a:rPr lang="pt-PT" b="1" dirty="0"/>
              <a:t> </a:t>
            </a:r>
            <a:r>
              <a:rPr lang="pt-PT" b="1" dirty="0" err="1"/>
              <a:t>layer</a:t>
            </a:r>
            <a:r>
              <a:rPr lang="pt-PT" b="1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840D42-59A2-CC28-FB30-7084B2B11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630887"/>
            <a:ext cx="5489440" cy="123004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4653209-EE67-ED28-478E-4A873BA877E4}"/>
              </a:ext>
            </a:extLst>
          </p:cNvPr>
          <p:cNvSpPr txBox="1"/>
          <p:nvPr/>
        </p:nvSpPr>
        <p:spPr>
          <a:xfrm>
            <a:off x="720000" y="2974704"/>
            <a:ext cx="7500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2) 10-fold cross-validation with nnet </a:t>
            </a:r>
            <a:r>
              <a:rPr lang="pt-PT" b="1" dirty="0" err="1"/>
              <a:t>model</a:t>
            </a:r>
            <a:r>
              <a:rPr lang="pt-PT" b="1" dirty="0"/>
              <a:t> with non-</a:t>
            </a:r>
            <a:r>
              <a:rPr lang="pt-PT" b="1" dirty="0" err="1"/>
              <a:t>variable</a:t>
            </a:r>
            <a:r>
              <a:rPr lang="pt-PT" b="1" dirty="0"/>
              <a:t> </a:t>
            </a:r>
            <a:r>
              <a:rPr lang="pt-PT" b="1" dirty="0" err="1"/>
              <a:t>hidden</a:t>
            </a:r>
            <a:r>
              <a:rPr lang="pt-PT" b="1" dirty="0"/>
              <a:t> </a:t>
            </a:r>
            <a:r>
              <a:rPr lang="pt-PT" b="1" dirty="0" err="1"/>
              <a:t>layer</a:t>
            </a:r>
            <a:r>
              <a:rPr lang="pt-PT" b="1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119DE74-1AA1-90B0-53F7-13EE50A15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3442372"/>
            <a:ext cx="5489440" cy="127553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19CF125-F183-1D8D-95F0-D1DBCC3FBB37}"/>
              </a:ext>
            </a:extLst>
          </p:cNvPr>
          <p:cNvSpPr txBox="1"/>
          <p:nvPr/>
        </p:nvSpPr>
        <p:spPr>
          <a:xfrm>
            <a:off x="6209440" y="2088099"/>
            <a:ext cx="147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Accuracy</a:t>
            </a:r>
            <a:r>
              <a:rPr lang="pt-PT" sz="1200" dirty="0"/>
              <a:t>: 79,69 %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0D5E8E9-D4E9-4B66-F3F4-F098F2E08389}"/>
              </a:ext>
            </a:extLst>
          </p:cNvPr>
          <p:cNvSpPr txBox="1"/>
          <p:nvPr/>
        </p:nvSpPr>
        <p:spPr>
          <a:xfrm>
            <a:off x="6209440" y="3965592"/>
            <a:ext cx="147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Accuracy</a:t>
            </a:r>
            <a:r>
              <a:rPr lang="pt-PT" sz="1200" dirty="0"/>
              <a:t>: 79,2 %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7FDA55-190F-1336-382D-705AD4340530}"/>
              </a:ext>
            </a:extLst>
          </p:cNvPr>
          <p:cNvSpPr txBox="1"/>
          <p:nvPr/>
        </p:nvSpPr>
        <p:spPr>
          <a:xfrm>
            <a:off x="6333893" y="2365098"/>
            <a:ext cx="1182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/>
            </a:lvl1pPr>
          </a:lstStyle>
          <a:p>
            <a:r>
              <a:rPr lang="pt-PT" dirty="0"/>
              <a:t>MSE 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D8C218AD-A394-DC05-DFA1-5FD3F82C5EF1}"/>
              </a:ext>
            </a:extLst>
          </p:cNvPr>
          <p:cNvCxnSpPr/>
          <p:nvPr/>
        </p:nvCxnSpPr>
        <p:spPr>
          <a:xfrm flipV="1">
            <a:off x="7211122" y="2365098"/>
            <a:ext cx="0" cy="276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13CB294-2F10-B797-B88C-C0D71AA4911F}"/>
              </a:ext>
            </a:extLst>
          </p:cNvPr>
          <p:cNvSpPr txBox="1"/>
          <p:nvPr/>
        </p:nvSpPr>
        <p:spPr>
          <a:xfrm>
            <a:off x="6333893" y="4242591"/>
            <a:ext cx="118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/>
            </a:lvl1pPr>
          </a:lstStyle>
          <a:p>
            <a:r>
              <a:rPr lang="pt-PT" dirty="0"/>
              <a:t>MSE 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D43C56A1-27AA-8DA9-0342-BA579D119CA8}"/>
              </a:ext>
            </a:extLst>
          </p:cNvPr>
          <p:cNvCxnSpPr>
            <a:cxnSpLocks/>
          </p:cNvCxnSpPr>
          <p:nvPr/>
        </p:nvCxnSpPr>
        <p:spPr>
          <a:xfrm>
            <a:off x="7211122" y="4242591"/>
            <a:ext cx="0" cy="27699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39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7" name="Google Shape;3347;p32"/>
          <p:cNvGrpSpPr/>
          <p:nvPr/>
        </p:nvGrpSpPr>
        <p:grpSpPr>
          <a:xfrm>
            <a:off x="7781206" y="1017717"/>
            <a:ext cx="739881" cy="737776"/>
            <a:chOff x="669200" y="410525"/>
            <a:chExt cx="1676975" cy="1671825"/>
          </a:xfrm>
        </p:grpSpPr>
        <p:sp>
          <p:nvSpPr>
            <p:cNvPr id="3348" name="Google Shape;3348;p32"/>
            <p:cNvSpPr/>
            <p:nvPr/>
          </p:nvSpPr>
          <p:spPr>
            <a:xfrm>
              <a:off x="1172475" y="908650"/>
              <a:ext cx="1173700" cy="1173700"/>
            </a:xfrm>
            <a:custGeom>
              <a:avLst/>
              <a:gdLst/>
              <a:ahLst/>
              <a:cxnLst/>
              <a:rect l="l" t="t" r="r" b="b"/>
              <a:pathLst>
                <a:path w="46948" h="46948" extrusionOk="0">
                  <a:moveTo>
                    <a:pt x="4869" y="1"/>
                  </a:moveTo>
                  <a:cubicBezTo>
                    <a:pt x="2180" y="1"/>
                    <a:pt x="1" y="2180"/>
                    <a:pt x="1" y="4869"/>
                  </a:cubicBezTo>
                  <a:lnTo>
                    <a:pt x="1" y="26895"/>
                  </a:lnTo>
                  <a:lnTo>
                    <a:pt x="1" y="42079"/>
                  </a:lnTo>
                  <a:cubicBezTo>
                    <a:pt x="1" y="44768"/>
                    <a:pt x="2180" y="46947"/>
                    <a:pt x="4869" y="46947"/>
                  </a:cubicBezTo>
                  <a:lnTo>
                    <a:pt x="22028" y="46947"/>
                  </a:lnTo>
                  <a:cubicBezTo>
                    <a:pt x="24715" y="46947"/>
                    <a:pt x="26894" y="44768"/>
                    <a:pt x="26894" y="42079"/>
                  </a:cubicBezTo>
                  <a:lnTo>
                    <a:pt x="26894" y="26895"/>
                  </a:lnTo>
                  <a:lnTo>
                    <a:pt x="42079" y="26895"/>
                  </a:lnTo>
                  <a:cubicBezTo>
                    <a:pt x="44768" y="26895"/>
                    <a:pt x="46947" y="24715"/>
                    <a:pt x="46947" y="22028"/>
                  </a:cubicBezTo>
                  <a:lnTo>
                    <a:pt x="46947" y="4869"/>
                  </a:lnTo>
                  <a:cubicBezTo>
                    <a:pt x="46947" y="2180"/>
                    <a:pt x="44768" y="1"/>
                    <a:pt x="4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2"/>
            <p:cNvSpPr/>
            <p:nvPr/>
          </p:nvSpPr>
          <p:spPr>
            <a:xfrm>
              <a:off x="669200" y="410525"/>
              <a:ext cx="1173725" cy="1173675"/>
            </a:xfrm>
            <a:custGeom>
              <a:avLst/>
              <a:gdLst/>
              <a:ahLst/>
              <a:cxnLst/>
              <a:rect l="l" t="t" r="r" b="b"/>
              <a:pathLst>
                <a:path w="46949" h="46947" extrusionOk="0">
                  <a:moveTo>
                    <a:pt x="24922" y="0"/>
                  </a:moveTo>
                  <a:cubicBezTo>
                    <a:pt x="22233" y="0"/>
                    <a:pt x="20054" y="2179"/>
                    <a:pt x="20054" y="4867"/>
                  </a:cubicBezTo>
                  <a:lnTo>
                    <a:pt x="20054" y="20052"/>
                  </a:lnTo>
                  <a:lnTo>
                    <a:pt x="4869" y="20052"/>
                  </a:lnTo>
                  <a:cubicBezTo>
                    <a:pt x="2180" y="20052"/>
                    <a:pt x="1" y="22231"/>
                    <a:pt x="1" y="24920"/>
                  </a:cubicBezTo>
                  <a:lnTo>
                    <a:pt x="1" y="42079"/>
                  </a:lnTo>
                  <a:cubicBezTo>
                    <a:pt x="1" y="44767"/>
                    <a:pt x="2180" y="46946"/>
                    <a:pt x="4869" y="46946"/>
                  </a:cubicBezTo>
                  <a:lnTo>
                    <a:pt x="42080" y="46946"/>
                  </a:lnTo>
                  <a:cubicBezTo>
                    <a:pt x="44768" y="46946"/>
                    <a:pt x="46948" y="44767"/>
                    <a:pt x="46948" y="42079"/>
                  </a:cubicBezTo>
                  <a:lnTo>
                    <a:pt x="46948" y="20052"/>
                  </a:lnTo>
                  <a:lnTo>
                    <a:pt x="46948" y="4867"/>
                  </a:lnTo>
                  <a:cubicBezTo>
                    <a:pt x="46948" y="2179"/>
                    <a:pt x="44768" y="0"/>
                    <a:pt x="420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A3974547-F075-2FF0-CDD8-495BADDDD23A}"/>
              </a:ext>
            </a:extLst>
          </p:cNvPr>
          <p:cNvSpPr txBox="1"/>
          <p:nvPr/>
        </p:nvSpPr>
        <p:spPr>
          <a:xfrm>
            <a:off x="720000" y="1122799"/>
            <a:ext cx="7500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3) 10-fold cross-validation with nnet </a:t>
            </a:r>
            <a:r>
              <a:rPr lang="pt-PT" b="1" dirty="0" err="1"/>
              <a:t>model</a:t>
            </a:r>
            <a:r>
              <a:rPr lang="pt-PT" b="1" dirty="0"/>
              <a:t>, </a:t>
            </a:r>
            <a:r>
              <a:rPr lang="pt-PT" b="1" dirty="0" err="1"/>
              <a:t>plus</a:t>
            </a:r>
            <a:r>
              <a:rPr lang="pt-PT" b="1" dirty="0"/>
              <a:t> </a:t>
            </a:r>
            <a:r>
              <a:rPr lang="pt-PT" b="1" dirty="0" err="1"/>
              <a:t>variable</a:t>
            </a:r>
            <a:r>
              <a:rPr lang="pt-PT" b="1" dirty="0"/>
              <a:t> decay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CA2220-C230-CB3C-5393-FB62317D5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411525"/>
            <a:ext cx="5611150" cy="126515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E01D869-3062-F5F6-1337-6E7C730D14B3}"/>
              </a:ext>
            </a:extLst>
          </p:cNvPr>
          <p:cNvSpPr txBox="1"/>
          <p:nvPr/>
        </p:nvSpPr>
        <p:spPr>
          <a:xfrm>
            <a:off x="720000" y="2771967"/>
            <a:ext cx="7061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4) </a:t>
            </a:r>
            <a:r>
              <a:rPr lang="pt-PT" b="1" i="1" dirty="0"/>
              <a:t>10-fold cross-validation </a:t>
            </a:r>
            <a:r>
              <a:rPr lang="pt-PT" b="1" dirty="0"/>
              <a:t>with </a:t>
            </a:r>
            <a:r>
              <a:rPr lang="pt-PT" b="1" i="1" dirty="0"/>
              <a:t>neuralnet </a:t>
            </a:r>
            <a:r>
              <a:rPr lang="pt-PT" b="1" i="1" dirty="0" err="1"/>
              <a:t>model</a:t>
            </a:r>
            <a:r>
              <a:rPr lang="pt-PT" b="1" i="1" dirty="0"/>
              <a:t> </a:t>
            </a:r>
            <a:r>
              <a:rPr lang="pt-PT" b="1" dirty="0"/>
              <a:t> </a:t>
            </a:r>
            <a:endParaRPr lang="pt-PT" b="1" i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EE96603-4691-71CE-9FAF-0A32249F4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3295187"/>
            <a:ext cx="5627459" cy="125519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316BB93-6E17-7F08-9902-AB2CA639842B}"/>
              </a:ext>
            </a:extLst>
          </p:cNvPr>
          <p:cNvSpPr txBox="1"/>
          <p:nvPr/>
        </p:nvSpPr>
        <p:spPr>
          <a:xfrm>
            <a:off x="6347459" y="1764844"/>
            <a:ext cx="147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Accuracy</a:t>
            </a:r>
            <a:r>
              <a:rPr lang="pt-PT" sz="1200" dirty="0"/>
              <a:t>: 79,53 %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89873F8-4BEB-154C-C286-5983ED846D67}"/>
              </a:ext>
            </a:extLst>
          </p:cNvPr>
          <p:cNvSpPr txBox="1"/>
          <p:nvPr/>
        </p:nvSpPr>
        <p:spPr>
          <a:xfrm>
            <a:off x="6347459" y="3642337"/>
            <a:ext cx="147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Accuracy</a:t>
            </a:r>
            <a:r>
              <a:rPr lang="pt-PT" sz="1200" dirty="0"/>
              <a:t>: 71,47 %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297A73-3B27-6C50-3A6E-F5ECAD13186A}"/>
              </a:ext>
            </a:extLst>
          </p:cNvPr>
          <p:cNvSpPr txBox="1"/>
          <p:nvPr/>
        </p:nvSpPr>
        <p:spPr>
          <a:xfrm>
            <a:off x="6347459" y="2041843"/>
            <a:ext cx="1531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/>
            </a:lvl1pPr>
          </a:lstStyle>
          <a:p>
            <a:r>
              <a:rPr lang="pt-PT" dirty="0" err="1"/>
              <a:t>Better</a:t>
            </a:r>
            <a:r>
              <a:rPr lang="pt-PT" dirty="0"/>
              <a:t> </a:t>
            </a:r>
            <a:r>
              <a:rPr lang="pt-PT" i="1" dirty="0"/>
              <a:t>decay</a:t>
            </a:r>
            <a:r>
              <a:rPr lang="pt-PT" dirty="0"/>
              <a:t>: 0,02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E3A30C-A914-0D7D-E2C1-BE57A6931976}"/>
              </a:ext>
            </a:extLst>
          </p:cNvPr>
          <p:cNvSpPr txBox="1"/>
          <p:nvPr/>
        </p:nvSpPr>
        <p:spPr>
          <a:xfrm>
            <a:off x="6471912" y="3919336"/>
            <a:ext cx="118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200"/>
            </a:lvl1pPr>
          </a:lstStyle>
          <a:p>
            <a:r>
              <a:rPr lang="pt-PT" dirty="0"/>
              <a:t>MSE 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D3FFBFF2-9EE2-D802-0C15-C785184F3A99}"/>
              </a:ext>
            </a:extLst>
          </p:cNvPr>
          <p:cNvCxnSpPr/>
          <p:nvPr/>
        </p:nvCxnSpPr>
        <p:spPr>
          <a:xfrm flipV="1">
            <a:off x="7292897" y="3919336"/>
            <a:ext cx="0" cy="276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3343;p32">
            <a:extLst>
              <a:ext uri="{FF2B5EF4-FFF2-40B4-BE49-F238E27FC236}">
                <a16:creationId xmlns:a16="http://schemas.microsoft.com/office/drawing/2014/main" id="{1BE8914E-EBFA-8671-D3A2-96E874A58C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15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07219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7" name="Google Shape;3347;p32"/>
          <p:cNvGrpSpPr/>
          <p:nvPr/>
        </p:nvGrpSpPr>
        <p:grpSpPr>
          <a:xfrm>
            <a:off x="7781206" y="1017717"/>
            <a:ext cx="739881" cy="737776"/>
            <a:chOff x="669200" y="410525"/>
            <a:chExt cx="1676975" cy="1671825"/>
          </a:xfrm>
        </p:grpSpPr>
        <p:sp>
          <p:nvSpPr>
            <p:cNvPr id="3348" name="Google Shape;3348;p32"/>
            <p:cNvSpPr/>
            <p:nvPr/>
          </p:nvSpPr>
          <p:spPr>
            <a:xfrm>
              <a:off x="1172475" y="908650"/>
              <a:ext cx="1173700" cy="1173700"/>
            </a:xfrm>
            <a:custGeom>
              <a:avLst/>
              <a:gdLst/>
              <a:ahLst/>
              <a:cxnLst/>
              <a:rect l="l" t="t" r="r" b="b"/>
              <a:pathLst>
                <a:path w="46948" h="46948" extrusionOk="0">
                  <a:moveTo>
                    <a:pt x="4869" y="1"/>
                  </a:moveTo>
                  <a:cubicBezTo>
                    <a:pt x="2180" y="1"/>
                    <a:pt x="1" y="2180"/>
                    <a:pt x="1" y="4869"/>
                  </a:cubicBezTo>
                  <a:lnTo>
                    <a:pt x="1" y="26895"/>
                  </a:lnTo>
                  <a:lnTo>
                    <a:pt x="1" y="42079"/>
                  </a:lnTo>
                  <a:cubicBezTo>
                    <a:pt x="1" y="44768"/>
                    <a:pt x="2180" y="46947"/>
                    <a:pt x="4869" y="46947"/>
                  </a:cubicBezTo>
                  <a:lnTo>
                    <a:pt x="22028" y="46947"/>
                  </a:lnTo>
                  <a:cubicBezTo>
                    <a:pt x="24715" y="46947"/>
                    <a:pt x="26894" y="44768"/>
                    <a:pt x="26894" y="42079"/>
                  </a:cubicBezTo>
                  <a:lnTo>
                    <a:pt x="26894" y="26895"/>
                  </a:lnTo>
                  <a:lnTo>
                    <a:pt x="42079" y="26895"/>
                  </a:lnTo>
                  <a:cubicBezTo>
                    <a:pt x="44768" y="26895"/>
                    <a:pt x="46947" y="24715"/>
                    <a:pt x="46947" y="22028"/>
                  </a:cubicBezTo>
                  <a:lnTo>
                    <a:pt x="46947" y="4869"/>
                  </a:lnTo>
                  <a:cubicBezTo>
                    <a:pt x="46947" y="2180"/>
                    <a:pt x="44768" y="1"/>
                    <a:pt x="4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2"/>
            <p:cNvSpPr/>
            <p:nvPr/>
          </p:nvSpPr>
          <p:spPr>
            <a:xfrm>
              <a:off x="669200" y="410525"/>
              <a:ext cx="1173725" cy="1173675"/>
            </a:xfrm>
            <a:custGeom>
              <a:avLst/>
              <a:gdLst/>
              <a:ahLst/>
              <a:cxnLst/>
              <a:rect l="l" t="t" r="r" b="b"/>
              <a:pathLst>
                <a:path w="46949" h="46947" extrusionOk="0">
                  <a:moveTo>
                    <a:pt x="24922" y="0"/>
                  </a:moveTo>
                  <a:cubicBezTo>
                    <a:pt x="22233" y="0"/>
                    <a:pt x="20054" y="2179"/>
                    <a:pt x="20054" y="4867"/>
                  </a:cubicBezTo>
                  <a:lnTo>
                    <a:pt x="20054" y="20052"/>
                  </a:lnTo>
                  <a:lnTo>
                    <a:pt x="4869" y="20052"/>
                  </a:lnTo>
                  <a:cubicBezTo>
                    <a:pt x="2180" y="20052"/>
                    <a:pt x="1" y="22231"/>
                    <a:pt x="1" y="24920"/>
                  </a:cubicBezTo>
                  <a:lnTo>
                    <a:pt x="1" y="42079"/>
                  </a:lnTo>
                  <a:cubicBezTo>
                    <a:pt x="1" y="44767"/>
                    <a:pt x="2180" y="46946"/>
                    <a:pt x="4869" y="46946"/>
                  </a:cubicBezTo>
                  <a:lnTo>
                    <a:pt x="42080" y="46946"/>
                  </a:lnTo>
                  <a:cubicBezTo>
                    <a:pt x="44768" y="46946"/>
                    <a:pt x="46948" y="44767"/>
                    <a:pt x="46948" y="42079"/>
                  </a:cubicBezTo>
                  <a:lnTo>
                    <a:pt x="46948" y="20052"/>
                  </a:lnTo>
                  <a:lnTo>
                    <a:pt x="46948" y="4867"/>
                  </a:lnTo>
                  <a:cubicBezTo>
                    <a:pt x="46948" y="2179"/>
                    <a:pt x="44768" y="0"/>
                    <a:pt x="420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3734823A-F5FC-6FE9-7E0D-33E601EFF862}"/>
              </a:ext>
            </a:extLst>
          </p:cNvPr>
          <p:cNvSpPr txBox="1"/>
          <p:nvPr/>
        </p:nvSpPr>
        <p:spPr>
          <a:xfrm>
            <a:off x="622913" y="1183911"/>
            <a:ext cx="7500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5) </a:t>
            </a:r>
            <a:r>
              <a:rPr lang="pt-PT" b="1" dirty="0" err="1"/>
              <a:t>Repeated</a:t>
            </a:r>
            <a:r>
              <a:rPr lang="pt-PT" b="1" dirty="0"/>
              <a:t> 10-fold cross-validation with Support Vector Machine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30D2EB-205A-8D26-04B8-CC30521CF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484" y="1683537"/>
            <a:ext cx="2349407" cy="58067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0D4EFC2-AFD3-5625-0C07-E39CC296D08B}"/>
              </a:ext>
            </a:extLst>
          </p:cNvPr>
          <p:cNvSpPr txBox="1"/>
          <p:nvPr/>
        </p:nvSpPr>
        <p:spPr>
          <a:xfrm>
            <a:off x="622913" y="2456063"/>
            <a:ext cx="779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6) 10-fold cross-validation with a Gradient Boosting Machine </a:t>
            </a:r>
            <a:r>
              <a:rPr lang="pt-PT" b="1" dirty="0" err="1"/>
              <a:t>model</a:t>
            </a:r>
            <a:endParaRPr lang="pt-PT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02296E-A955-5610-4D5F-DAE64C704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2852273"/>
            <a:ext cx="2051142" cy="18859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96EF258-A1A0-71E3-6D21-3BA86187C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262" y="3464410"/>
            <a:ext cx="2493476" cy="66167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0D986E3-7501-091C-ADDA-4973FCEEBEB2}"/>
              </a:ext>
            </a:extLst>
          </p:cNvPr>
          <p:cNvSpPr txBox="1"/>
          <p:nvPr/>
        </p:nvSpPr>
        <p:spPr>
          <a:xfrm>
            <a:off x="4161820" y="1857362"/>
            <a:ext cx="147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Accuracy</a:t>
            </a:r>
            <a:r>
              <a:rPr lang="pt-PT" sz="1200" dirty="0"/>
              <a:t>: 71 %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337DDA-21BB-E8B7-54F0-B6BE2EF03B3C}"/>
              </a:ext>
            </a:extLst>
          </p:cNvPr>
          <p:cNvSpPr txBox="1"/>
          <p:nvPr/>
        </p:nvSpPr>
        <p:spPr>
          <a:xfrm>
            <a:off x="6120718" y="3656748"/>
            <a:ext cx="147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Accuracy</a:t>
            </a:r>
            <a:r>
              <a:rPr lang="pt-PT" sz="1200" dirty="0"/>
              <a:t>: 86,7 %</a:t>
            </a:r>
          </a:p>
        </p:txBody>
      </p:sp>
      <p:sp>
        <p:nvSpPr>
          <p:cNvPr id="8" name="Google Shape;3343;p32">
            <a:extLst>
              <a:ext uri="{FF2B5EF4-FFF2-40B4-BE49-F238E27FC236}">
                <a16:creationId xmlns:a16="http://schemas.microsoft.com/office/drawing/2014/main" id="{7E39B7EA-65BA-076F-24A6-35EFF13639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15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74672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7" name="Google Shape;3347;p32"/>
          <p:cNvGrpSpPr/>
          <p:nvPr/>
        </p:nvGrpSpPr>
        <p:grpSpPr>
          <a:xfrm>
            <a:off x="7781206" y="1017717"/>
            <a:ext cx="739881" cy="737776"/>
            <a:chOff x="669200" y="410525"/>
            <a:chExt cx="1676975" cy="1671825"/>
          </a:xfrm>
        </p:grpSpPr>
        <p:sp>
          <p:nvSpPr>
            <p:cNvPr id="3348" name="Google Shape;3348;p32"/>
            <p:cNvSpPr/>
            <p:nvPr/>
          </p:nvSpPr>
          <p:spPr>
            <a:xfrm>
              <a:off x="1172475" y="908650"/>
              <a:ext cx="1173700" cy="1173700"/>
            </a:xfrm>
            <a:custGeom>
              <a:avLst/>
              <a:gdLst/>
              <a:ahLst/>
              <a:cxnLst/>
              <a:rect l="l" t="t" r="r" b="b"/>
              <a:pathLst>
                <a:path w="46948" h="46948" extrusionOk="0">
                  <a:moveTo>
                    <a:pt x="4869" y="1"/>
                  </a:moveTo>
                  <a:cubicBezTo>
                    <a:pt x="2180" y="1"/>
                    <a:pt x="1" y="2180"/>
                    <a:pt x="1" y="4869"/>
                  </a:cubicBezTo>
                  <a:lnTo>
                    <a:pt x="1" y="26895"/>
                  </a:lnTo>
                  <a:lnTo>
                    <a:pt x="1" y="42079"/>
                  </a:lnTo>
                  <a:cubicBezTo>
                    <a:pt x="1" y="44768"/>
                    <a:pt x="2180" y="46947"/>
                    <a:pt x="4869" y="46947"/>
                  </a:cubicBezTo>
                  <a:lnTo>
                    <a:pt x="22028" y="46947"/>
                  </a:lnTo>
                  <a:cubicBezTo>
                    <a:pt x="24715" y="46947"/>
                    <a:pt x="26894" y="44768"/>
                    <a:pt x="26894" y="42079"/>
                  </a:cubicBezTo>
                  <a:lnTo>
                    <a:pt x="26894" y="26895"/>
                  </a:lnTo>
                  <a:lnTo>
                    <a:pt x="42079" y="26895"/>
                  </a:lnTo>
                  <a:cubicBezTo>
                    <a:pt x="44768" y="26895"/>
                    <a:pt x="46947" y="24715"/>
                    <a:pt x="46947" y="22028"/>
                  </a:cubicBezTo>
                  <a:lnTo>
                    <a:pt x="46947" y="4869"/>
                  </a:lnTo>
                  <a:cubicBezTo>
                    <a:pt x="46947" y="2180"/>
                    <a:pt x="44768" y="1"/>
                    <a:pt x="4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2"/>
            <p:cNvSpPr/>
            <p:nvPr/>
          </p:nvSpPr>
          <p:spPr>
            <a:xfrm>
              <a:off x="669200" y="410525"/>
              <a:ext cx="1173725" cy="1173675"/>
            </a:xfrm>
            <a:custGeom>
              <a:avLst/>
              <a:gdLst/>
              <a:ahLst/>
              <a:cxnLst/>
              <a:rect l="l" t="t" r="r" b="b"/>
              <a:pathLst>
                <a:path w="46949" h="46947" extrusionOk="0">
                  <a:moveTo>
                    <a:pt x="24922" y="0"/>
                  </a:moveTo>
                  <a:cubicBezTo>
                    <a:pt x="22233" y="0"/>
                    <a:pt x="20054" y="2179"/>
                    <a:pt x="20054" y="4867"/>
                  </a:cubicBezTo>
                  <a:lnTo>
                    <a:pt x="20054" y="20052"/>
                  </a:lnTo>
                  <a:lnTo>
                    <a:pt x="4869" y="20052"/>
                  </a:lnTo>
                  <a:cubicBezTo>
                    <a:pt x="2180" y="20052"/>
                    <a:pt x="1" y="22231"/>
                    <a:pt x="1" y="24920"/>
                  </a:cubicBezTo>
                  <a:lnTo>
                    <a:pt x="1" y="42079"/>
                  </a:lnTo>
                  <a:cubicBezTo>
                    <a:pt x="1" y="44767"/>
                    <a:pt x="2180" y="46946"/>
                    <a:pt x="4869" y="46946"/>
                  </a:cubicBezTo>
                  <a:lnTo>
                    <a:pt x="42080" y="46946"/>
                  </a:lnTo>
                  <a:cubicBezTo>
                    <a:pt x="44768" y="46946"/>
                    <a:pt x="46948" y="44767"/>
                    <a:pt x="46948" y="42079"/>
                  </a:cubicBezTo>
                  <a:lnTo>
                    <a:pt x="46948" y="20052"/>
                  </a:lnTo>
                  <a:lnTo>
                    <a:pt x="46948" y="4867"/>
                  </a:lnTo>
                  <a:cubicBezTo>
                    <a:pt x="46948" y="2179"/>
                    <a:pt x="44768" y="0"/>
                    <a:pt x="420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0AFB7569-440D-E185-986A-1AC0F83172E4}"/>
              </a:ext>
            </a:extLst>
          </p:cNvPr>
          <p:cNvSpPr txBox="1"/>
          <p:nvPr/>
        </p:nvSpPr>
        <p:spPr>
          <a:xfrm>
            <a:off x="720000" y="1282640"/>
            <a:ext cx="7500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7) </a:t>
            </a:r>
            <a:r>
              <a:rPr lang="pt-PT" b="1" dirty="0" err="1"/>
              <a:t>Algorithm</a:t>
            </a:r>
            <a:r>
              <a:rPr lang="pt-PT" b="1" dirty="0"/>
              <a:t> Extreme Learning Machine with cross-validation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029424-99F1-67C1-776D-5CA551F11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540" b="1"/>
          <a:stretch/>
        </p:blipFill>
        <p:spPr>
          <a:xfrm>
            <a:off x="720000" y="1635518"/>
            <a:ext cx="6632370" cy="134712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52C48EB-A5BD-0A90-6470-0158D4726D56}"/>
              </a:ext>
            </a:extLst>
          </p:cNvPr>
          <p:cNvSpPr txBox="1"/>
          <p:nvPr/>
        </p:nvSpPr>
        <p:spPr>
          <a:xfrm>
            <a:off x="720000" y="3143792"/>
            <a:ext cx="6632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Accuracy</a:t>
            </a:r>
            <a:r>
              <a:rPr lang="pt-PT" sz="1200" dirty="0"/>
              <a:t>: 78,95 % with 2000 </a:t>
            </a:r>
            <a:r>
              <a:rPr lang="pt-PT" sz="1200" dirty="0" err="1"/>
              <a:t>neurons</a:t>
            </a:r>
            <a:endParaRPr lang="pt-PT" sz="1200" dirty="0"/>
          </a:p>
        </p:txBody>
      </p:sp>
      <p:sp>
        <p:nvSpPr>
          <p:cNvPr id="7" name="Google Shape;3343;p32">
            <a:extLst>
              <a:ext uri="{FF2B5EF4-FFF2-40B4-BE49-F238E27FC236}">
                <a16:creationId xmlns:a16="http://schemas.microsoft.com/office/drawing/2014/main" id="{D9F23014-437B-D65B-CA88-6521E3734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15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67459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Google Shape;3343;p32"/>
          <p:cNvSpPr txBox="1">
            <a:spLocks noGrp="1"/>
          </p:cNvSpPr>
          <p:nvPr>
            <p:ph type="title"/>
          </p:nvPr>
        </p:nvSpPr>
        <p:spPr>
          <a:xfrm>
            <a:off x="720000" y="5115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Results – </a:t>
            </a:r>
            <a:r>
              <a:rPr lang="pt-PT" i="1" dirty="0"/>
              <a:t>Feature elimination </a:t>
            </a:r>
            <a:r>
              <a:rPr lang="pt-PT" dirty="0"/>
              <a:t>to improve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results</a:t>
            </a:r>
            <a:r>
              <a:rPr lang="pt-PT" dirty="0"/>
              <a:t> </a:t>
            </a:r>
            <a:r>
              <a:rPr lang="pt-PT" dirty="0" err="1"/>
              <a:t>obtained</a:t>
            </a:r>
            <a:endParaRPr i="1" dirty="0"/>
          </a:p>
        </p:txBody>
      </p:sp>
      <p:grpSp>
        <p:nvGrpSpPr>
          <p:cNvPr id="3347" name="Google Shape;3347;p32"/>
          <p:cNvGrpSpPr/>
          <p:nvPr/>
        </p:nvGrpSpPr>
        <p:grpSpPr>
          <a:xfrm>
            <a:off x="7781206" y="1017717"/>
            <a:ext cx="739881" cy="737776"/>
            <a:chOff x="669200" y="410525"/>
            <a:chExt cx="1676975" cy="1671825"/>
          </a:xfrm>
        </p:grpSpPr>
        <p:sp>
          <p:nvSpPr>
            <p:cNvPr id="3348" name="Google Shape;3348;p32"/>
            <p:cNvSpPr/>
            <p:nvPr/>
          </p:nvSpPr>
          <p:spPr>
            <a:xfrm>
              <a:off x="1172475" y="908650"/>
              <a:ext cx="1173700" cy="1173700"/>
            </a:xfrm>
            <a:custGeom>
              <a:avLst/>
              <a:gdLst/>
              <a:ahLst/>
              <a:cxnLst/>
              <a:rect l="l" t="t" r="r" b="b"/>
              <a:pathLst>
                <a:path w="46948" h="46948" extrusionOk="0">
                  <a:moveTo>
                    <a:pt x="4869" y="1"/>
                  </a:moveTo>
                  <a:cubicBezTo>
                    <a:pt x="2180" y="1"/>
                    <a:pt x="1" y="2180"/>
                    <a:pt x="1" y="4869"/>
                  </a:cubicBezTo>
                  <a:lnTo>
                    <a:pt x="1" y="26895"/>
                  </a:lnTo>
                  <a:lnTo>
                    <a:pt x="1" y="42079"/>
                  </a:lnTo>
                  <a:cubicBezTo>
                    <a:pt x="1" y="44768"/>
                    <a:pt x="2180" y="46947"/>
                    <a:pt x="4869" y="46947"/>
                  </a:cubicBezTo>
                  <a:lnTo>
                    <a:pt x="22028" y="46947"/>
                  </a:lnTo>
                  <a:cubicBezTo>
                    <a:pt x="24715" y="46947"/>
                    <a:pt x="26894" y="44768"/>
                    <a:pt x="26894" y="42079"/>
                  </a:cubicBezTo>
                  <a:lnTo>
                    <a:pt x="26894" y="26895"/>
                  </a:lnTo>
                  <a:lnTo>
                    <a:pt x="42079" y="26895"/>
                  </a:lnTo>
                  <a:cubicBezTo>
                    <a:pt x="44768" y="26895"/>
                    <a:pt x="46947" y="24715"/>
                    <a:pt x="46947" y="22028"/>
                  </a:cubicBezTo>
                  <a:lnTo>
                    <a:pt x="46947" y="4869"/>
                  </a:lnTo>
                  <a:cubicBezTo>
                    <a:pt x="46947" y="2180"/>
                    <a:pt x="44768" y="1"/>
                    <a:pt x="4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2"/>
            <p:cNvSpPr/>
            <p:nvPr/>
          </p:nvSpPr>
          <p:spPr>
            <a:xfrm>
              <a:off x="669200" y="410525"/>
              <a:ext cx="1173725" cy="1173675"/>
            </a:xfrm>
            <a:custGeom>
              <a:avLst/>
              <a:gdLst/>
              <a:ahLst/>
              <a:cxnLst/>
              <a:rect l="l" t="t" r="r" b="b"/>
              <a:pathLst>
                <a:path w="46949" h="46947" extrusionOk="0">
                  <a:moveTo>
                    <a:pt x="24922" y="0"/>
                  </a:moveTo>
                  <a:cubicBezTo>
                    <a:pt x="22233" y="0"/>
                    <a:pt x="20054" y="2179"/>
                    <a:pt x="20054" y="4867"/>
                  </a:cubicBezTo>
                  <a:lnTo>
                    <a:pt x="20054" y="20052"/>
                  </a:lnTo>
                  <a:lnTo>
                    <a:pt x="4869" y="20052"/>
                  </a:lnTo>
                  <a:cubicBezTo>
                    <a:pt x="2180" y="20052"/>
                    <a:pt x="1" y="22231"/>
                    <a:pt x="1" y="24920"/>
                  </a:cubicBezTo>
                  <a:lnTo>
                    <a:pt x="1" y="42079"/>
                  </a:lnTo>
                  <a:cubicBezTo>
                    <a:pt x="1" y="44767"/>
                    <a:pt x="2180" y="46946"/>
                    <a:pt x="4869" y="46946"/>
                  </a:cubicBezTo>
                  <a:lnTo>
                    <a:pt x="42080" y="46946"/>
                  </a:lnTo>
                  <a:cubicBezTo>
                    <a:pt x="44768" y="46946"/>
                    <a:pt x="46948" y="44767"/>
                    <a:pt x="46948" y="42079"/>
                  </a:cubicBezTo>
                  <a:lnTo>
                    <a:pt x="46948" y="20052"/>
                  </a:lnTo>
                  <a:lnTo>
                    <a:pt x="46948" y="4867"/>
                  </a:lnTo>
                  <a:cubicBezTo>
                    <a:pt x="46948" y="2179"/>
                    <a:pt x="44768" y="0"/>
                    <a:pt x="420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CC6BCFD0-F2C5-A815-16D2-CAC173AF8543}"/>
              </a:ext>
            </a:extLst>
          </p:cNvPr>
          <p:cNvSpPr txBox="1"/>
          <p:nvPr/>
        </p:nvSpPr>
        <p:spPr>
          <a:xfrm>
            <a:off x="0" y="1755493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/>
              <a:t>Accuracy</a:t>
            </a:r>
            <a:r>
              <a:rPr lang="pt-PT" sz="1200" dirty="0"/>
              <a:t> </a:t>
            </a:r>
            <a:r>
              <a:rPr lang="pt-PT" sz="1200" dirty="0" err="1"/>
              <a:t>comparison</a:t>
            </a:r>
            <a:r>
              <a:rPr lang="pt-PT" sz="1200" dirty="0"/>
              <a:t> with cross-validation (in %)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AC35069-DC55-ED23-5303-E075671BB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580762"/>
              </p:ext>
            </p:extLst>
          </p:nvPr>
        </p:nvGraphicFramePr>
        <p:xfrm>
          <a:off x="2366965" y="2252325"/>
          <a:ext cx="4410069" cy="2225040"/>
        </p:xfrm>
        <a:graphic>
          <a:graphicData uri="http://schemas.openxmlformats.org/drawingml/2006/table">
            <a:tbl>
              <a:tblPr firstRow="1" bandRow="1">
                <a:tableStyleId>{C0BF450B-FBD3-45F3-BDF9-36DCBA918CBE}</a:tableStyleId>
              </a:tblPr>
              <a:tblGrid>
                <a:gridCol w="2250069">
                  <a:extLst>
                    <a:ext uri="{9D8B030D-6E8A-4147-A177-3AD203B41FA5}">
                      <a16:colId xmlns:a16="http://schemas.microsoft.com/office/drawing/2014/main" val="4089499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6018828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07844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err="1"/>
                        <a:t>Before</a:t>
                      </a:r>
                      <a:endParaRPr lang="pt-PT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 err="1"/>
                        <a:t>After</a:t>
                      </a:r>
                      <a:endParaRPr lang="pt-PT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1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b="1" i="1" dirty="0"/>
                        <a:t>neuralnet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71,47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/>
                        <a:t>73,35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8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b="1" i="1" dirty="0"/>
                        <a:t>nnet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79,20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/>
                        <a:t>81,16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68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b="1" i="1" dirty="0"/>
                        <a:t>Support Vector Machine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/>
                        <a:t>71,00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69,66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25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b="1" i="1" dirty="0"/>
                        <a:t>Gradient Boosting Machine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86,70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/>
                        <a:t>87,40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61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b="1" i="1" dirty="0"/>
                        <a:t>Extreme Learning Machine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78,95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b="1" dirty="0"/>
                        <a:t>82,84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362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5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8" name="Google Shape;3258;p30"/>
          <p:cNvSpPr txBox="1">
            <a:spLocks noGrp="1"/>
          </p:cNvSpPr>
          <p:nvPr>
            <p:ph type="title"/>
          </p:nvPr>
        </p:nvSpPr>
        <p:spPr>
          <a:xfrm>
            <a:off x="2929288" y="1893160"/>
            <a:ext cx="4725000" cy="1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3259" name="Google Shape;3259;p30"/>
          <p:cNvSpPr txBox="1">
            <a:spLocks noGrp="1"/>
          </p:cNvSpPr>
          <p:nvPr>
            <p:ph type="title" idx="2"/>
          </p:nvPr>
        </p:nvSpPr>
        <p:spPr>
          <a:xfrm>
            <a:off x="1338146" y="1893160"/>
            <a:ext cx="1589879" cy="13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260" name="Google Shape;3260;p30"/>
          <p:cNvGrpSpPr/>
          <p:nvPr/>
        </p:nvGrpSpPr>
        <p:grpSpPr>
          <a:xfrm>
            <a:off x="715106" y="3870717"/>
            <a:ext cx="739881" cy="737776"/>
            <a:chOff x="669200" y="410525"/>
            <a:chExt cx="1676975" cy="1671825"/>
          </a:xfrm>
        </p:grpSpPr>
        <p:sp>
          <p:nvSpPr>
            <p:cNvPr id="3261" name="Google Shape;3261;p30"/>
            <p:cNvSpPr/>
            <p:nvPr/>
          </p:nvSpPr>
          <p:spPr>
            <a:xfrm>
              <a:off x="1172475" y="908650"/>
              <a:ext cx="1173700" cy="1173700"/>
            </a:xfrm>
            <a:custGeom>
              <a:avLst/>
              <a:gdLst/>
              <a:ahLst/>
              <a:cxnLst/>
              <a:rect l="l" t="t" r="r" b="b"/>
              <a:pathLst>
                <a:path w="46948" h="46948" extrusionOk="0">
                  <a:moveTo>
                    <a:pt x="4869" y="1"/>
                  </a:moveTo>
                  <a:cubicBezTo>
                    <a:pt x="2180" y="1"/>
                    <a:pt x="1" y="2180"/>
                    <a:pt x="1" y="4869"/>
                  </a:cubicBezTo>
                  <a:lnTo>
                    <a:pt x="1" y="26895"/>
                  </a:lnTo>
                  <a:lnTo>
                    <a:pt x="1" y="42079"/>
                  </a:lnTo>
                  <a:cubicBezTo>
                    <a:pt x="1" y="44768"/>
                    <a:pt x="2180" y="46947"/>
                    <a:pt x="4869" y="46947"/>
                  </a:cubicBezTo>
                  <a:lnTo>
                    <a:pt x="22028" y="46947"/>
                  </a:lnTo>
                  <a:cubicBezTo>
                    <a:pt x="24715" y="46947"/>
                    <a:pt x="26894" y="44768"/>
                    <a:pt x="26894" y="42079"/>
                  </a:cubicBezTo>
                  <a:lnTo>
                    <a:pt x="26894" y="26895"/>
                  </a:lnTo>
                  <a:lnTo>
                    <a:pt x="42079" y="26895"/>
                  </a:lnTo>
                  <a:cubicBezTo>
                    <a:pt x="44768" y="26895"/>
                    <a:pt x="46947" y="24715"/>
                    <a:pt x="46947" y="22028"/>
                  </a:cubicBezTo>
                  <a:lnTo>
                    <a:pt x="46947" y="4869"/>
                  </a:lnTo>
                  <a:cubicBezTo>
                    <a:pt x="46947" y="2180"/>
                    <a:pt x="44768" y="1"/>
                    <a:pt x="4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0"/>
            <p:cNvSpPr/>
            <p:nvPr/>
          </p:nvSpPr>
          <p:spPr>
            <a:xfrm>
              <a:off x="669200" y="410525"/>
              <a:ext cx="1173725" cy="1173675"/>
            </a:xfrm>
            <a:custGeom>
              <a:avLst/>
              <a:gdLst/>
              <a:ahLst/>
              <a:cxnLst/>
              <a:rect l="l" t="t" r="r" b="b"/>
              <a:pathLst>
                <a:path w="46949" h="46947" extrusionOk="0">
                  <a:moveTo>
                    <a:pt x="24922" y="0"/>
                  </a:moveTo>
                  <a:cubicBezTo>
                    <a:pt x="22233" y="0"/>
                    <a:pt x="20054" y="2179"/>
                    <a:pt x="20054" y="4867"/>
                  </a:cubicBezTo>
                  <a:lnTo>
                    <a:pt x="20054" y="20052"/>
                  </a:lnTo>
                  <a:lnTo>
                    <a:pt x="4869" y="20052"/>
                  </a:lnTo>
                  <a:cubicBezTo>
                    <a:pt x="2180" y="20052"/>
                    <a:pt x="1" y="22231"/>
                    <a:pt x="1" y="24920"/>
                  </a:cubicBezTo>
                  <a:lnTo>
                    <a:pt x="1" y="42079"/>
                  </a:lnTo>
                  <a:cubicBezTo>
                    <a:pt x="1" y="44767"/>
                    <a:pt x="2180" y="46946"/>
                    <a:pt x="4869" y="46946"/>
                  </a:cubicBezTo>
                  <a:lnTo>
                    <a:pt x="42080" y="46946"/>
                  </a:lnTo>
                  <a:cubicBezTo>
                    <a:pt x="44768" y="46946"/>
                    <a:pt x="46948" y="44767"/>
                    <a:pt x="46948" y="42079"/>
                  </a:cubicBezTo>
                  <a:lnTo>
                    <a:pt x="46948" y="20052"/>
                  </a:lnTo>
                  <a:lnTo>
                    <a:pt x="46948" y="4867"/>
                  </a:lnTo>
                  <a:cubicBezTo>
                    <a:pt x="46948" y="2179"/>
                    <a:pt x="44768" y="0"/>
                    <a:pt x="420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562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8" name="Google Shape;3258;p30"/>
          <p:cNvSpPr txBox="1">
            <a:spLocks noGrp="1"/>
          </p:cNvSpPr>
          <p:nvPr>
            <p:ph type="title"/>
          </p:nvPr>
        </p:nvSpPr>
        <p:spPr>
          <a:xfrm>
            <a:off x="2929288" y="1893160"/>
            <a:ext cx="4725000" cy="1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259" name="Google Shape;3259;p30"/>
          <p:cNvSpPr txBox="1">
            <a:spLocks noGrp="1"/>
          </p:cNvSpPr>
          <p:nvPr>
            <p:ph type="title" idx="2"/>
          </p:nvPr>
        </p:nvSpPr>
        <p:spPr>
          <a:xfrm>
            <a:off x="1338146" y="1893160"/>
            <a:ext cx="1589879" cy="13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3260" name="Google Shape;3260;p30"/>
          <p:cNvGrpSpPr/>
          <p:nvPr/>
        </p:nvGrpSpPr>
        <p:grpSpPr>
          <a:xfrm>
            <a:off x="715106" y="3870717"/>
            <a:ext cx="739881" cy="737776"/>
            <a:chOff x="669200" y="410525"/>
            <a:chExt cx="1676975" cy="1671825"/>
          </a:xfrm>
        </p:grpSpPr>
        <p:sp>
          <p:nvSpPr>
            <p:cNvPr id="3261" name="Google Shape;3261;p30"/>
            <p:cNvSpPr/>
            <p:nvPr/>
          </p:nvSpPr>
          <p:spPr>
            <a:xfrm>
              <a:off x="1172475" y="908650"/>
              <a:ext cx="1173700" cy="1173700"/>
            </a:xfrm>
            <a:custGeom>
              <a:avLst/>
              <a:gdLst/>
              <a:ahLst/>
              <a:cxnLst/>
              <a:rect l="l" t="t" r="r" b="b"/>
              <a:pathLst>
                <a:path w="46948" h="46948" extrusionOk="0">
                  <a:moveTo>
                    <a:pt x="4869" y="1"/>
                  </a:moveTo>
                  <a:cubicBezTo>
                    <a:pt x="2180" y="1"/>
                    <a:pt x="1" y="2180"/>
                    <a:pt x="1" y="4869"/>
                  </a:cubicBezTo>
                  <a:lnTo>
                    <a:pt x="1" y="26895"/>
                  </a:lnTo>
                  <a:lnTo>
                    <a:pt x="1" y="42079"/>
                  </a:lnTo>
                  <a:cubicBezTo>
                    <a:pt x="1" y="44768"/>
                    <a:pt x="2180" y="46947"/>
                    <a:pt x="4869" y="46947"/>
                  </a:cubicBezTo>
                  <a:lnTo>
                    <a:pt x="22028" y="46947"/>
                  </a:lnTo>
                  <a:cubicBezTo>
                    <a:pt x="24715" y="46947"/>
                    <a:pt x="26894" y="44768"/>
                    <a:pt x="26894" y="42079"/>
                  </a:cubicBezTo>
                  <a:lnTo>
                    <a:pt x="26894" y="26895"/>
                  </a:lnTo>
                  <a:lnTo>
                    <a:pt x="42079" y="26895"/>
                  </a:lnTo>
                  <a:cubicBezTo>
                    <a:pt x="44768" y="26895"/>
                    <a:pt x="46947" y="24715"/>
                    <a:pt x="46947" y="22028"/>
                  </a:cubicBezTo>
                  <a:lnTo>
                    <a:pt x="46947" y="4869"/>
                  </a:lnTo>
                  <a:cubicBezTo>
                    <a:pt x="46947" y="2180"/>
                    <a:pt x="44768" y="1"/>
                    <a:pt x="4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0"/>
            <p:cNvSpPr/>
            <p:nvPr/>
          </p:nvSpPr>
          <p:spPr>
            <a:xfrm>
              <a:off x="669200" y="410525"/>
              <a:ext cx="1173725" cy="1173675"/>
            </a:xfrm>
            <a:custGeom>
              <a:avLst/>
              <a:gdLst/>
              <a:ahLst/>
              <a:cxnLst/>
              <a:rect l="l" t="t" r="r" b="b"/>
              <a:pathLst>
                <a:path w="46949" h="46947" extrusionOk="0">
                  <a:moveTo>
                    <a:pt x="24922" y="0"/>
                  </a:moveTo>
                  <a:cubicBezTo>
                    <a:pt x="22233" y="0"/>
                    <a:pt x="20054" y="2179"/>
                    <a:pt x="20054" y="4867"/>
                  </a:cubicBezTo>
                  <a:lnTo>
                    <a:pt x="20054" y="20052"/>
                  </a:lnTo>
                  <a:lnTo>
                    <a:pt x="4869" y="20052"/>
                  </a:lnTo>
                  <a:cubicBezTo>
                    <a:pt x="2180" y="20052"/>
                    <a:pt x="1" y="22231"/>
                    <a:pt x="1" y="24920"/>
                  </a:cubicBezTo>
                  <a:lnTo>
                    <a:pt x="1" y="42079"/>
                  </a:lnTo>
                  <a:cubicBezTo>
                    <a:pt x="1" y="44767"/>
                    <a:pt x="2180" y="46946"/>
                    <a:pt x="4869" y="46946"/>
                  </a:cubicBezTo>
                  <a:lnTo>
                    <a:pt x="42080" y="46946"/>
                  </a:lnTo>
                  <a:cubicBezTo>
                    <a:pt x="44768" y="46946"/>
                    <a:pt x="46948" y="44767"/>
                    <a:pt x="46948" y="42079"/>
                  </a:cubicBezTo>
                  <a:lnTo>
                    <a:pt x="46948" y="20052"/>
                  </a:lnTo>
                  <a:lnTo>
                    <a:pt x="46948" y="4867"/>
                  </a:lnTo>
                  <a:cubicBezTo>
                    <a:pt x="46948" y="2179"/>
                    <a:pt x="44768" y="0"/>
                    <a:pt x="420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8534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1" name="Google Shape;3581;p46"/>
          <p:cNvSpPr txBox="1">
            <a:spLocks noGrp="1"/>
          </p:cNvSpPr>
          <p:nvPr>
            <p:ph type="ctrTitle"/>
          </p:nvPr>
        </p:nvSpPr>
        <p:spPr>
          <a:xfrm>
            <a:off x="0" y="2171523"/>
            <a:ext cx="914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F738FD-23C4-D229-847B-FDE0D08F6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15" y="3411553"/>
            <a:ext cx="4656223" cy="7961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3239" name="Google Shape;3239;p29"/>
          <p:cNvSpPr txBox="1">
            <a:spLocks noGrp="1"/>
          </p:cNvSpPr>
          <p:nvPr>
            <p:ph type="title" idx="2"/>
          </p:nvPr>
        </p:nvSpPr>
        <p:spPr>
          <a:xfrm>
            <a:off x="1109625" y="1622394"/>
            <a:ext cx="734700" cy="5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40" name="Google Shape;3240;p29"/>
          <p:cNvSpPr txBox="1">
            <a:spLocks noGrp="1"/>
          </p:cNvSpPr>
          <p:nvPr>
            <p:ph type="title" idx="3"/>
          </p:nvPr>
        </p:nvSpPr>
        <p:spPr>
          <a:xfrm>
            <a:off x="4788658" y="2049114"/>
            <a:ext cx="734700" cy="5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241" name="Google Shape;3241;p29"/>
          <p:cNvSpPr txBox="1">
            <a:spLocks noGrp="1"/>
          </p:cNvSpPr>
          <p:nvPr>
            <p:ph type="title" idx="4"/>
          </p:nvPr>
        </p:nvSpPr>
        <p:spPr>
          <a:xfrm>
            <a:off x="1109625" y="2562903"/>
            <a:ext cx="734700" cy="5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42" name="Google Shape;3242;p29"/>
          <p:cNvSpPr txBox="1">
            <a:spLocks noGrp="1"/>
          </p:cNvSpPr>
          <p:nvPr>
            <p:ph type="title" idx="5"/>
          </p:nvPr>
        </p:nvSpPr>
        <p:spPr>
          <a:xfrm>
            <a:off x="4788658" y="2989623"/>
            <a:ext cx="734700" cy="5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243" name="Google Shape;3243;p29"/>
          <p:cNvSpPr txBox="1">
            <a:spLocks noGrp="1"/>
          </p:cNvSpPr>
          <p:nvPr>
            <p:ph type="title" idx="6"/>
          </p:nvPr>
        </p:nvSpPr>
        <p:spPr>
          <a:xfrm>
            <a:off x="1109625" y="3503419"/>
            <a:ext cx="734700" cy="5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45" name="Google Shape;3245;p29"/>
          <p:cNvSpPr txBox="1">
            <a:spLocks noGrp="1"/>
          </p:cNvSpPr>
          <p:nvPr>
            <p:ph type="subTitle" idx="1"/>
          </p:nvPr>
        </p:nvSpPr>
        <p:spPr>
          <a:xfrm>
            <a:off x="1844344" y="1578144"/>
            <a:ext cx="25110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246" name="Google Shape;3246;p29"/>
          <p:cNvSpPr txBox="1">
            <a:spLocks noGrp="1"/>
          </p:cNvSpPr>
          <p:nvPr>
            <p:ph type="subTitle" idx="8"/>
          </p:nvPr>
        </p:nvSpPr>
        <p:spPr>
          <a:xfrm>
            <a:off x="1844344" y="2518653"/>
            <a:ext cx="25110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3247" name="Google Shape;3247;p29"/>
          <p:cNvSpPr txBox="1">
            <a:spLocks noGrp="1"/>
          </p:cNvSpPr>
          <p:nvPr>
            <p:ph type="subTitle" idx="9"/>
          </p:nvPr>
        </p:nvSpPr>
        <p:spPr>
          <a:xfrm>
            <a:off x="1844344" y="3459169"/>
            <a:ext cx="25110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3248" name="Google Shape;3248;p29"/>
          <p:cNvSpPr txBox="1">
            <a:spLocks noGrp="1"/>
          </p:cNvSpPr>
          <p:nvPr>
            <p:ph type="subTitle" idx="13"/>
          </p:nvPr>
        </p:nvSpPr>
        <p:spPr>
          <a:xfrm>
            <a:off x="5523377" y="2004864"/>
            <a:ext cx="25110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3249" name="Google Shape;3249;p29"/>
          <p:cNvSpPr txBox="1">
            <a:spLocks noGrp="1"/>
          </p:cNvSpPr>
          <p:nvPr>
            <p:ph type="subTitle" idx="14"/>
          </p:nvPr>
        </p:nvSpPr>
        <p:spPr>
          <a:xfrm>
            <a:off x="5523377" y="2945373"/>
            <a:ext cx="25110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3251" name="Google Shape;3251;p29"/>
          <p:cNvGrpSpPr/>
          <p:nvPr/>
        </p:nvGrpSpPr>
        <p:grpSpPr>
          <a:xfrm>
            <a:off x="7854547" y="4035740"/>
            <a:ext cx="574364" cy="572767"/>
            <a:chOff x="669200" y="410525"/>
            <a:chExt cx="1676975" cy="1671825"/>
          </a:xfrm>
        </p:grpSpPr>
        <p:sp>
          <p:nvSpPr>
            <p:cNvPr id="3252" name="Google Shape;3252;p29"/>
            <p:cNvSpPr/>
            <p:nvPr/>
          </p:nvSpPr>
          <p:spPr>
            <a:xfrm>
              <a:off x="1172475" y="908650"/>
              <a:ext cx="1173700" cy="1173700"/>
            </a:xfrm>
            <a:custGeom>
              <a:avLst/>
              <a:gdLst/>
              <a:ahLst/>
              <a:cxnLst/>
              <a:rect l="l" t="t" r="r" b="b"/>
              <a:pathLst>
                <a:path w="46948" h="46948" extrusionOk="0">
                  <a:moveTo>
                    <a:pt x="4869" y="1"/>
                  </a:moveTo>
                  <a:cubicBezTo>
                    <a:pt x="2180" y="1"/>
                    <a:pt x="1" y="2180"/>
                    <a:pt x="1" y="4869"/>
                  </a:cubicBezTo>
                  <a:lnTo>
                    <a:pt x="1" y="26895"/>
                  </a:lnTo>
                  <a:lnTo>
                    <a:pt x="1" y="42079"/>
                  </a:lnTo>
                  <a:cubicBezTo>
                    <a:pt x="1" y="44768"/>
                    <a:pt x="2180" y="46947"/>
                    <a:pt x="4869" y="46947"/>
                  </a:cubicBezTo>
                  <a:lnTo>
                    <a:pt x="22028" y="46947"/>
                  </a:lnTo>
                  <a:cubicBezTo>
                    <a:pt x="24715" y="46947"/>
                    <a:pt x="26894" y="44768"/>
                    <a:pt x="26894" y="42079"/>
                  </a:cubicBezTo>
                  <a:lnTo>
                    <a:pt x="26894" y="26895"/>
                  </a:lnTo>
                  <a:lnTo>
                    <a:pt x="42079" y="26895"/>
                  </a:lnTo>
                  <a:cubicBezTo>
                    <a:pt x="44768" y="26895"/>
                    <a:pt x="46947" y="24715"/>
                    <a:pt x="46947" y="22028"/>
                  </a:cubicBezTo>
                  <a:lnTo>
                    <a:pt x="46947" y="4869"/>
                  </a:lnTo>
                  <a:cubicBezTo>
                    <a:pt x="46947" y="2180"/>
                    <a:pt x="44768" y="1"/>
                    <a:pt x="4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9"/>
            <p:cNvSpPr/>
            <p:nvPr/>
          </p:nvSpPr>
          <p:spPr>
            <a:xfrm>
              <a:off x="669200" y="410525"/>
              <a:ext cx="1173725" cy="1173675"/>
            </a:xfrm>
            <a:custGeom>
              <a:avLst/>
              <a:gdLst/>
              <a:ahLst/>
              <a:cxnLst/>
              <a:rect l="l" t="t" r="r" b="b"/>
              <a:pathLst>
                <a:path w="46949" h="46947" extrusionOk="0">
                  <a:moveTo>
                    <a:pt x="24922" y="0"/>
                  </a:moveTo>
                  <a:cubicBezTo>
                    <a:pt x="22233" y="0"/>
                    <a:pt x="20054" y="2179"/>
                    <a:pt x="20054" y="4867"/>
                  </a:cubicBezTo>
                  <a:lnTo>
                    <a:pt x="20054" y="20052"/>
                  </a:lnTo>
                  <a:lnTo>
                    <a:pt x="4869" y="20052"/>
                  </a:lnTo>
                  <a:cubicBezTo>
                    <a:pt x="2180" y="20052"/>
                    <a:pt x="1" y="22231"/>
                    <a:pt x="1" y="24920"/>
                  </a:cubicBezTo>
                  <a:lnTo>
                    <a:pt x="1" y="42079"/>
                  </a:lnTo>
                  <a:cubicBezTo>
                    <a:pt x="1" y="44767"/>
                    <a:pt x="2180" y="46946"/>
                    <a:pt x="4869" y="46946"/>
                  </a:cubicBezTo>
                  <a:lnTo>
                    <a:pt x="42080" y="46946"/>
                  </a:lnTo>
                  <a:cubicBezTo>
                    <a:pt x="44768" y="46946"/>
                    <a:pt x="46948" y="44767"/>
                    <a:pt x="46948" y="42079"/>
                  </a:cubicBezTo>
                  <a:lnTo>
                    <a:pt x="46948" y="20052"/>
                  </a:lnTo>
                  <a:lnTo>
                    <a:pt x="46948" y="4867"/>
                  </a:lnTo>
                  <a:cubicBezTo>
                    <a:pt x="46948" y="2179"/>
                    <a:pt x="44768" y="0"/>
                    <a:pt x="420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3335;p31">
            <a:extLst>
              <a:ext uri="{FF2B5EF4-FFF2-40B4-BE49-F238E27FC236}">
                <a16:creationId xmlns:a16="http://schemas.microsoft.com/office/drawing/2014/main" id="{1BD9037E-74FF-5C9F-23A0-485BB6C2996F}"/>
              </a:ext>
            </a:extLst>
          </p:cNvPr>
          <p:cNvGrpSpPr/>
          <p:nvPr/>
        </p:nvGrpSpPr>
        <p:grpSpPr>
          <a:xfrm>
            <a:off x="7848494" y="4035740"/>
            <a:ext cx="574364" cy="572767"/>
            <a:chOff x="669200" y="410525"/>
            <a:chExt cx="1676975" cy="1671825"/>
          </a:xfrm>
        </p:grpSpPr>
        <p:sp>
          <p:nvSpPr>
            <p:cNvPr id="9" name="Google Shape;3336;p31">
              <a:extLst>
                <a:ext uri="{FF2B5EF4-FFF2-40B4-BE49-F238E27FC236}">
                  <a16:creationId xmlns:a16="http://schemas.microsoft.com/office/drawing/2014/main" id="{23DC2A36-6343-BEA1-DC3D-FB4FE295B84A}"/>
                </a:ext>
              </a:extLst>
            </p:cNvPr>
            <p:cNvSpPr/>
            <p:nvPr/>
          </p:nvSpPr>
          <p:spPr>
            <a:xfrm>
              <a:off x="1172475" y="908650"/>
              <a:ext cx="1173700" cy="1173700"/>
            </a:xfrm>
            <a:custGeom>
              <a:avLst/>
              <a:gdLst/>
              <a:ahLst/>
              <a:cxnLst/>
              <a:rect l="l" t="t" r="r" b="b"/>
              <a:pathLst>
                <a:path w="46948" h="46948" extrusionOk="0">
                  <a:moveTo>
                    <a:pt x="4869" y="1"/>
                  </a:moveTo>
                  <a:cubicBezTo>
                    <a:pt x="2180" y="1"/>
                    <a:pt x="1" y="2180"/>
                    <a:pt x="1" y="4869"/>
                  </a:cubicBezTo>
                  <a:lnTo>
                    <a:pt x="1" y="26895"/>
                  </a:lnTo>
                  <a:lnTo>
                    <a:pt x="1" y="42079"/>
                  </a:lnTo>
                  <a:cubicBezTo>
                    <a:pt x="1" y="44768"/>
                    <a:pt x="2180" y="46947"/>
                    <a:pt x="4869" y="46947"/>
                  </a:cubicBezTo>
                  <a:lnTo>
                    <a:pt x="22028" y="46947"/>
                  </a:lnTo>
                  <a:cubicBezTo>
                    <a:pt x="24715" y="46947"/>
                    <a:pt x="26894" y="44768"/>
                    <a:pt x="26894" y="42079"/>
                  </a:cubicBezTo>
                  <a:lnTo>
                    <a:pt x="26894" y="26895"/>
                  </a:lnTo>
                  <a:lnTo>
                    <a:pt x="42079" y="26895"/>
                  </a:lnTo>
                  <a:cubicBezTo>
                    <a:pt x="44768" y="26895"/>
                    <a:pt x="46947" y="24715"/>
                    <a:pt x="46947" y="22028"/>
                  </a:cubicBezTo>
                  <a:lnTo>
                    <a:pt x="46947" y="4869"/>
                  </a:lnTo>
                  <a:cubicBezTo>
                    <a:pt x="46947" y="2180"/>
                    <a:pt x="44768" y="1"/>
                    <a:pt x="4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37;p31">
              <a:extLst>
                <a:ext uri="{FF2B5EF4-FFF2-40B4-BE49-F238E27FC236}">
                  <a16:creationId xmlns:a16="http://schemas.microsoft.com/office/drawing/2014/main" id="{4D0A24C5-4F48-9AB0-266A-3AC1330B5CEB}"/>
                </a:ext>
              </a:extLst>
            </p:cNvPr>
            <p:cNvSpPr/>
            <p:nvPr/>
          </p:nvSpPr>
          <p:spPr>
            <a:xfrm>
              <a:off x="669200" y="410525"/>
              <a:ext cx="1173725" cy="1173675"/>
            </a:xfrm>
            <a:custGeom>
              <a:avLst/>
              <a:gdLst/>
              <a:ahLst/>
              <a:cxnLst/>
              <a:rect l="l" t="t" r="r" b="b"/>
              <a:pathLst>
                <a:path w="46949" h="46947" extrusionOk="0">
                  <a:moveTo>
                    <a:pt x="24922" y="0"/>
                  </a:moveTo>
                  <a:cubicBezTo>
                    <a:pt x="22233" y="0"/>
                    <a:pt x="20054" y="2179"/>
                    <a:pt x="20054" y="4867"/>
                  </a:cubicBezTo>
                  <a:lnTo>
                    <a:pt x="20054" y="20052"/>
                  </a:lnTo>
                  <a:lnTo>
                    <a:pt x="4869" y="20052"/>
                  </a:lnTo>
                  <a:cubicBezTo>
                    <a:pt x="2180" y="20052"/>
                    <a:pt x="1" y="22231"/>
                    <a:pt x="1" y="24920"/>
                  </a:cubicBezTo>
                  <a:lnTo>
                    <a:pt x="1" y="42079"/>
                  </a:lnTo>
                  <a:cubicBezTo>
                    <a:pt x="1" y="44767"/>
                    <a:pt x="2180" y="46946"/>
                    <a:pt x="4869" y="46946"/>
                  </a:cubicBezTo>
                  <a:lnTo>
                    <a:pt x="42080" y="46946"/>
                  </a:lnTo>
                  <a:cubicBezTo>
                    <a:pt x="44768" y="46946"/>
                    <a:pt x="46948" y="44767"/>
                    <a:pt x="46948" y="42079"/>
                  </a:cubicBezTo>
                  <a:lnTo>
                    <a:pt x="46948" y="20052"/>
                  </a:lnTo>
                  <a:lnTo>
                    <a:pt x="46948" y="4867"/>
                  </a:lnTo>
                  <a:cubicBezTo>
                    <a:pt x="46948" y="2179"/>
                    <a:pt x="44768" y="0"/>
                    <a:pt x="420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8" name="Google Shape;3258;p30"/>
          <p:cNvSpPr txBox="1">
            <a:spLocks noGrp="1"/>
          </p:cNvSpPr>
          <p:nvPr>
            <p:ph type="title"/>
          </p:nvPr>
        </p:nvSpPr>
        <p:spPr>
          <a:xfrm>
            <a:off x="2929288" y="1893160"/>
            <a:ext cx="4725000" cy="1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259" name="Google Shape;3259;p30"/>
          <p:cNvSpPr txBox="1">
            <a:spLocks noGrp="1"/>
          </p:cNvSpPr>
          <p:nvPr>
            <p:ph type="title" idx="2"/>
          </p:nvPr>
        </p:nvSpPr>
        <p:spPr>
          <a:xfrm>
            <a:off x="1489825" y="1893160"/>
            <a:ext cx="1438200" cy="13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260" name="Google Shape;3260;p30"/>
          <p:cNvGrpSpPr/>
          <p:nvPr/>
        </p:nvGrpSpPr>
        <p:grpSpPr>
          <a:xfrm>
            <a:off x="715106" y="3870717"/>
            <a:ext cx="739881" cy="737776"/>
            <a:chOff x="669200" y="410525"/>
            <a:chExt cx="1676975" cy="1671825"/>
          </a:xfrm>
        </p:grpSpPr>
        <p:sp>
          <p:nvSpPr>
            <p:cNvPr id="3261" name="Google Shape;3261;p30"/>
            <p:cNvSpPr/>
            <p:nvPr/>
          </p:nvSpPr>
          <p:spPr>
            <a:xfrm>
              <a:off x="1172475" y="908650"/>
              <a:ext cx="1173700" cy="1173700"/>
            </a:xfrm>
            <a:custGeom>
              <a:avLst/>
              <a:gdLst/>
              <a:ahLst/>
              <a:cxnLst/>
              <a:rect l="l" t="t" r="r" b="b"/>
              <a:pathLst>
                <a:path w="46948" h="46948" extrusionOk="0">
                  <a:moveTo>
                    <a:pt x="4869" y="1"/>
                  </a:moveTo>
                  <a:cubicBezTo>
                    <a:pt x="2180" y="1"/>
                    <a:pt x="1" y="2180"/>
                    <a:pt x="1" y="4869"/>
                  </a:cubicBezTo>
                  <a:lnTo>
                    <a:pt x="1" y="26895"/>
                  </a:lnTo>
                  <a:lnTo>
                    <a:pt x="1" y="42079"/>
                  </a:lnTo>
                  <a:cubicBezTo>
                    <a:pt x="1" y="44768"/>
                    <a:pt x="2180" y="46947"/>
                    <a:pt x="4869" y="46947"/>
                  </a:cubicBezTo>
                  <a:lnTo>
                    <a:pt x="22028" y="46947"/>
                  </a:lnTo>
                  <a:cubicBezTo>
                    <a:pt x="24715" y="46947"/>
                    <a:pt x="26894" y="44768"/>
                    <a:pt x="26894" y="42079"/>
                  </a:cubicBezTo>
                  <a:lnTo>
                    <a:pt x="26894" y="26895"/>
                  </a:lnTo>
                  <a:lnTo>
                    <a:pt x="42079" y="26895"/>
                  </a:lnTo>
                  <a:cubicBezTo>
                    <a:pt x="44768" y="26895"/>
                    <a:pt x="46947" y="24715"/>
                    <a:pt x="46947" y="22028"/>
                  </a:cubicBezTo>
                  <a:lnTo>
                    <a:pt x="46947" y="4869"/>
                  </a:lnTo>
                  <a:cubicBezTo>
                    <a:pt x="46947" y="2180"/>
                    <a:pt x="44768" y="1"/>
                    <a:pt x="4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0"/>
            <p:cNvSpPr/>
            <p:nvPr/>
          </p:nvSpPr>
          <p:spPr>
            <a:xfrm>
              <a:off x="669200" y="410525"/>
              <a:ext cx="1173725" cy="1173675"/>
            </a:xfrm>
            <a:custGeom>
              <a:avLst/>
              <a:gdLst/>
              <a:ahLst/>
              <a:cxnLst/>
              <a:rect l="l" t="t" r="r" b="b"/>
              <a:pathLst>
                <a:path w="46949" h="46947" extrusionOk="0">
                  <a:moveTo>
                    <a:pt x="24922" y="0"/>
                  </a:moveTo>
                  <a:cubicBezTo>
                    <a:pt x="22233" y="0"/>
                    <a:pt x="20054" y="2179"/>
                    <a:pt x="20054" y="4867"/>
                  </a:cubicBezTo>
                  <a:lnTo>
                    <a:pt x="20054" y="20052"/>
                  </a:lnTo>
                  <a:lnTo>
                    <a:pt x="4869" y="20052"/>
                  </a:lnTo>
                  <a:cubicBezTo>
                    <a:pt x="2180" y="20052"/>
                    <a:pt x="1" y="22231"/>
                    <a:pt x="1" y="24920"/>
                  </a:cubicBezTo>
                  <a:lnTo>
                    <a:pt x="1" y="42079"/>
                  </a:lnTo>
                  <a:cubicBezTo>
                    <a:pt x="1" y="44767"/>
                    <a:pt x="2180" y="46946"/>
                    <a:pt x="4869" y="46946"/>
                  </a:cubicBezTo>
                  <a:lnTo>
                    <a:pt x="42080" y="46946"/>
                  </a:lnTo>
                  <a:cubicBezTo>
                    <a:pt x="44768" y="46946"/>
                    <a:pt x="46948" y="44767"/>
                    <a:pt x="46948" y="42079"/>
                  </a:cubicBezTo>
                  <a:lnTo>
                    <a:pt x="46948" y="20052"/>
                  </a:lnTo>
                  <a:lnTo>
                    <a:pt x="46948" y="4867"/>
                  </a:lnTo>
                  <a:cubicBezTo>
                    <a:pt x="46948" y="2179"/>
                    <a:pt x="44768" y="0"/>
                    <a:pt x="420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7" name="Google Shape;3267;p31"/>
          <p:cNvGrpSpPr/>
          <p:nvPr/>
        </p:nvGrpSpPr>
        <p:grpSpPr>
          <a:xfrm>
            <a:off x="7626315" y="1017719"/>
            <a:ext cx="1045260" cy="1018720"/>
            <a:chOff x="3733175" y="1186400"/>
            <a:chExt cx="1287900" cy="1255200"/>
          </a:xfrm>
        </p:grpSpPr>
        <p:sp>
          <p:nvSpPr>
            <p:cNvPr id="3268" name="Google Shape;3268;p31"/>
            <p:cNvSpPr/>
            <p:nvPr/>
          </p:nvSpPr>
          <p:spPr>
            <a:xfrm>
              <a:off x="3733175" y="18789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1"/>
            <p:cNvSpPr/>
            <p:nvPr/>
          </p:nvSpPr>
          <p:spPr>
            <a:xfrm>
              <a:off x="3733175" y="20521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1"/>
            <p:cNvSpPr/>
            <p:nvPr/>
          </p:nvSpPr>
          <p:spPr>
            <a:xfrm>
              <a:off x="3733175" y="22252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0"/>
                    <a:pt x="386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1"/>
            <p:cNvSpPr/>
            <p:nvPr/>
          </p:nvSpPr>
          <p:spPr>
            <a:xfrm>
              <a:off x="3733175" y="239845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1"/>
            <p:cNvSpPr/>
            <p:nvPr/>
          </p:nvSpPr>
          <p:spPr>
            <a:xfrm>
              <a:off x="3733175" y="118640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1"/>
                  </a:moveTo>
                  <a:cubicBezTo>
                    <a:pt x="386" y="1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1"/>
            <p:cNvSpPr/>
            <p:nvPr/>
          </p:nvSpPr>
          <p:spPr>
            <a:xfrm>
              <a:off x="3733175" y="13595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1"/>
            <p:cNvSpPr/>
            <p:nvPr/>
          </p:nvSpPr>
          <p:spPr>
            <a:xfrm>
              <a:off x="3733175" y="15326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1"/>
            <p:cNvSpPr/>
            <p:nvPr/>
          </p:nvSpPr>
          <p:spPr>
            <a:xfrm>
              <a:off x="3733175" y="17058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1"/>
            <p:cNvSpPr/>
            <p:nvPr/>
          </p:nvSpPr>
          <p:spPr>
            <a:xfrm>
              <a:off x="39110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1"/>
            <p:cNvSpPr/>
            <p:nvPr/>
          </p:nvSpPr>
          <p:spPr>
            <a:xfrm>
              <a:off x="39110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1"/>
            <p:cNvSpPr/>
            <p:nvPr/>
          </p:nvSpPr>
          <p:spPr>
            <a:xfrm>
              <a:off x="39110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1"/>
            <p:cNvSpPr/>
            <p:nvPr/>
          </p:nvSpPr>
          <p:spPr>
            <a:xfrm>
              <a:off x="39110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1"/>
            <p:cNvSpPr/>
            <p:nvPr/>
          </p:nvSpPr>
          <p:spPr>
            <a:xfrm>
              <a:off x="39110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1"/>
            <p:cNvSpPr/>
            <p:nvPr/>
          </p:nvSpPr>
          <p:spPr>
            <a:xfrm>
              <a:off x="39110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1"/>
            <p:cNvSpPr/>
            <p:nvPr/>
          </p:nvSpPr>
          <p:spPr>
            <a:xfrm>
              <a:off x="39110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1"/>
            <p:cNvSpPr/>
            <p:nvPr/>
          </p:nvSpPr>
          <p:spPr>
            <a:xfrm>
              <a:off x="39110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1"/>
            <p:cNvSpPr/>
            <p:nvPr/>
          </p:nvSpPr>
          <p:spPr>
            <a:xfrm>
              <a:off x="40888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1"/>
            <p:cNvSpPr/>
            <p:nvPr/>
          </p:nvSpPr>
          <p:spPr>
            <a:xfrm>
              <a:off x="40888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1"/>
            <p:cNvSpPr/>
            <p:nvPr/>
          </p:nvSpPr>
          <p:spPr>
            <a:xfrm>
              <a:off x="40888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41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1"/>
            <p:cNvSpPr/>
            <p:nvPr/>
          </p:nvSpPr>
          <p:spPr>
            <a:xfrm>
              <a:off x="40888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41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1"/>
            <p:cNvSpPr/>
            <p:nvPr/>
          </p:nvSpPr>
          <p:spPr>
            <a:xfrm>
              <a:off x="40888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1"/>
            <p:cNvSpPr/>
            <p:nvPr/>
          </p:nvSpPr>
          <p:spPr>
            <a:xfrm>
              <a:off x="40888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1"/>
            <p:cNvSpPr/>
            <p:nvPr/>
          </p:nvSpPr>
          <p:spPr>
            <a:xfrm>
              <a:off x="40888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1"/>
            <p:cNvSpPr/>
            <p:nvPr/>
          </p:nvSpPr>
          <p:spPr>
            <a:xfrm>
              <a:off x="40888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1"/>
            <p:cNvSpPr/>
            <p:nvPr/>
          </p:nvSpPr>
          <p:spPr>
            <a:xfrm>
              <a:off x="426662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1"/>
            <p:cNvSpPr/>
            <p:nvPr/>
          </p:nvSpPr>
          <p:spPr>
            <a:xfrm>
              <a:off x="426662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1"/>
            <p:cNvSpPr/>
            <p:nvPr/>
          </p:nvSpPr>
          <p:spPr>
            <a:xfrm>
              <a:off x="426662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1"/>
            <p:cNvSpPr/>
            <p:nvPr/>
          </p:nvSpPr>
          <p:spPr>
            <a:xfrm>
              <a:off x="426662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1"/>
            <p:cNvSpPr/>
            <p:nvPr/>
          </p:nvSpPr>
          <p:spPr>
            <a:xfrm>
              <a:off x="426662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1"/>
            <p:cNvSpPr/>
            <p:nvPr/>
          </p:nvSpPr>
          <p:spPr>
            <a:xfrm>
              <a:off x="426662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1"/>
            <p:cNvSpPr/>
            <p:nvPr/>
          </p:nvSpPr>
          <p:spPr>
            <a:xfrm>
              <a:off x="426662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1"/>
            <p:cNvSpPr/>
            <p:nvPr/>
          </p:nvSpPr>
          <p:spPr>
            <a:xfrm>
              <a:off x="426662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1"/>
            <p:cNvSpPr/>
            <p:nvPr/>
          </p:nvSpPr>
          <p:spPr>
            <a:xfrm>
              <a:off x="444445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1"/>
            <p:cNvSpPr/>
            <p:nvPr/>
          </p:nvSpPr>
          <p:spPr>
            <a:xfrm>
              <a:off x="444445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1"/>
            <p:cNvSpPr/>
            <p:nvPr/>
          </p:nvSpPr>
          <p:spPr>
            <a:xfrm>
              <a:off x="444445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39" y="1727"/>
                    <a:pt x="1726" y="1340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1"/>
            <p:cNvSpPr/>
            <p:nvPr/>
          </p:nvSpPr>
          <p:spPr>
            <a:xfrm>
              <a:off x="444445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39" y="1725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1"/>
            <p:cNvSpPr/>
            <p:nvPr/>
          </p:nvSpPr>
          <p:spPr>
            <a:xfrm>
              <a:off x="444445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1"/>
            <p:cNvSpPr/>
            <p:nvPr/>
          </p:nvSpPr>
          <p:spPr>
            <a:xfrm>
              <a:off x="444445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1"/>
            <p:cNvSpPr/>
            <p:nvPr/>
          </p:nvSpPr>
          <p:spPr>
            <a:xfrm>
              <a:off x="444445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1"/>
            <p:cNvSpPr/>
            <p:nvPr/>
          </p:nvSpPr>
          <p:spPr>
            <a:xfrm>
              <a:off x="444445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1"/>
            <p:cNvSpPr/>
            <p:nvPr/>
          </p:nvSpPr>
          <p:spPr>
            <a:xfrm>
              <a:off x="46222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1"/>
            <p:cNvSpPr/>
            <p:nvPr/>
          </p:nvSpPr>
          <p:spPr>
            <a:xfrm>
              <a:off x="46222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1"/>
            <p:cNvSpPr/>
            <p:nvPr/>
          </p:nvSpPr>
          <p:spPr>
            <a:xfrm>
              <a:off x="46222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0"/>
                    <a:pt x="386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1"/>
            <p:cNvSpPr/>
            <p:nvPr/>
          </p:nvSpPr>
          <p:spPr>
            <a:xfrm>
              <a:off x="46222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1"/>
            <p:cNvSpPr/>
            <p:nvPr/>
          </p:nvSpPr>
          <p:spPr>
            <a:xfrm>
              <a:off x="46222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6" y="1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1"/>
            <p:cNvSpPr/>
            <p:nvPr/>
          </p:nvSpPr>
          <p:spPr>
            <a:xfrm>
              <a:off x="46222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1"/>
            <p:cNvSpPr/>
            <p:nvPr/>
          </p:nvSpPr>
          <p:spPr>
            <a:xfrm>
              <a:off x="46222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1"/>
            <p:cNvSpPr/>
            <p:nvPr/>
          </p:nvSpPr>
          <p:spPr>
            <a:xfrm>
              <a:off x="46222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1"/>
            <p:cNvSpPr/>
            <p:nvPr/>
          </p:nvSpPr>
          <p:spPr>
            <a:xfrm>
              <a:off x="48000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1"/>
            <p:cNvSpPr/>
            <p:nvPr/>
          </p:nvSpPr>
          <p:spPr>
            <a:xfrm>
              <a:off x="48000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1"/>
            <p:cNvSpPr/>
            <p:nvPr/>
          </p:nvSpPr>
          <p:spPr>
            <a:xfrm>
              <a:off x="48000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1"/>
            <p:cNvSpPr/>
            <p:nvPr/>
          </p:nvSpPr>
          <p:spPr>
            <a:xfrm>
              <a:off x="48000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1"/>
            <p:cNvSpPr/>
            <p:nvPr/>
          </p:nvSpPr>
          <p:spPr>
            <a:xfrm>
              <a:off x="48000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1"/>
            <p:cNvSpPr/>
            <p:nvPr/>
          </p:nvSpPr>
          <p:spPr>
            <a:xfrm>
              <a:off x="48000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1"/>
            <p:cNvSpPr/>
            <p:nvPr/>
          </p:nvSpPr>
          <p:spPr>
            <a:xfrm>
              <a:off x="48000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1"/>
            <p:cNvSpPr/>
            <p:nvPr/>
          </p:nvSpPr>
          <p:spPr>
            <a:xfrm>
              <a:off x="48000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1"/>
            <p:cNvSpPr/>
            <p:nvPr/>
          </p:nvSpPr>
          <p:spPr>
            <a:xfrm>
              <a:off x="49779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1"/>
            <p:cNvSpPr/>
            <p:nvPr/>
          </p:nvSpPr>
          <p:spPr>
            <a:xfrm>
              <a:off x="49779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1"/>
            <p:cNvSpPr/>
            <p:nvPr/>
          </p:nvSpPr>
          <p:spPr>
            <a:xfrm>
              <a:off x="49779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1"/>
            <p:cNvSpPr/>
            <p:nvPr/>
          </p:nvSpPr>
          <p:spPr>
            <a:xfrm>
              <a:off x="49779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1"/>
            <p:cNvSpPr/>
            <p:nvPr/>
          </p:nvSpPr>
          <p:spPr>
            <a:xfrm>
              <a:off x="49779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1"/>
            <p:cNvSpPr/>
            <p:nvPr/>
          </p:nvSpPr>
          <p:spPr>
            <a:xfrm>
              <a:off x="49779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1"/>
            <p:cNvSpPr/>
            <p:nvPr/>
          </p:nvSpPr>
          <p:spPr>
            <a:xfrm>
              <a:off x="49779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1"/>
            <p:cNvSpPr/>
            <p:nvPr/>
          </p:nvSpPr>
          <p:spPr>
            <a:xfrm>
              <a:off x="49779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2" name="Google Shape;3332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333" name="Google Shape;3333;p31"/>
          <p:cNvSpPr txBox="1">
            <a:spLocks noGrp="1"/>
          </p:cNvSpPr>
          <p:nvPr>
            <p:ph type="body" idx="1"/>
          </p:nvPr>
        </p:nvSpPr>
        <p:spPr>
          <a:xfrm>
            <a:off x="720000" y="1175767"/>
            <a:ext cx="3852000" cy="969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romanLcPeriod"/>
            </a:pPr>
            <a:r>
              <a:rPr lang="pt-PT" sz="1400" dirty="0" err="1">
                <a:solidFill>
                  <a:schemeClr val="dk1"/>
                </a:solidFill>
              </a:rPr>
              <a:t>The</a:t>
            </a:r>
            <a:r>
              <a:rPr lang="pt-PT" sz="1400" dirty="0">
                <a:solidFill>
                  <a:schemeClr val="dk1"/>
                </a:solidFill>
              </a:rPr>
              <a:t> </a:t>
            </a:r>
            <a:r>
              <a:rPr lang="pt-PT" sz="1400" dirty="0" err="1">
                <a:solidFill>
                  <a:schemeClr val="dk1"/>
                </a:solidFill>
              </a:rPr>
              <a:t>liver</a:t>
            </a:r>
            <a:r>
              <a:rPr lang="pt-PT" sz="1400" dirty="0">
                <a:solidFill>
                  <a:schemeClr val="dk1"/>
                </a:solidFill>
              </a:rPr>
              <a:t> </a:t>
            </a:r>
            <a:r>
              <a:rPr lang="pt-PT" sz="1400" dirty="0" err="1">
                <a:solidFill>
                  <a:schemeClr val="dk1"/>
                </a:solidFill>
              </a:rPr>
              <a:t>disease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romanLcPeriod"/>
            </a:pPr>
            <a:r>
              <a:rPr lang="pt-PT" sz="1400" dirty="0">
                <a:solidFill>
                  <a:schemeClr val="dk1"/>
                </a:solidFill>
              </a:rPr>
              <a:t>Use </a:t>
            </a:r>
            <a:r>
              <a:rPr lang="pt-PT" sz="1400" dirty="0" err="1">
                <a:solidFill>
                  <a:schemeClr val="dk1"/>
                </a:solidFill>
              </a:rPr>
              <a:t>of</a:t>
            </a:r>
            <a:r>
              <a:rPr lang="pt-PT" sz="1400" dirty="0">
                <a:solidFill>
                  <a:schemeClr val="dk1"/>
                </a:solidFill>
              </a:rPr>
              <a:t> </a:t>
            </a:r>
            <a:r>
              <a:rPr lang="pt-PT" sz="1400" dirty="0" err="1">
                <a:solidFill>
                  <a:schemeClr val="dk1"/>
                </a:solidFill>
              </a:rPr>
              <a:t>diferent</a:t>
            </a:r>
            <a:r>
              <a:rPr lang="pt-PT" sz="1400" dirty="0">
                <a:solidFill>
                  <a:schemeClr val="dk1"/>
                </a:solidFill>
              </a:rPr>
              <a:t> </a:t>
            </a:r>
            <a:r>
              <a:rPr lang="pt-PT" sz="1400" dirty="0" err="1">
                <a:solidFill>
                  <a:schemeClr val="dk1"/>
                </a:solidFill>
              </a:rPr>
              <a:t>models</a:t>
            </a:r>
            <a:r>
              <a:rPr lang="pt-PT" sz="1400" dirty="0">
                <a:solidFill>
                  <a:schemeClr val="dk1"/>
                </a:solidFill>
              </a:rPr>
              <a:t> </a:t>
            </a:r>
            <a:r>
              <a:rPr lang="pt-PT" sz="1400" dirty="0" err="1">
                <a:solidFill>
                  <a:schemeClr val="dk1"/>
                </a:solidFill>
              </a:rPr>
              <a:t>or</a:t>
            </a:r>
            <a:r>
              <a:rPr lang="pt-PT" sz="1400" dirty="0">
                <a:solidFill>
                  <a:schemeClr val="dk1"/>
                </a:solidFill>
              </a:rPr>
              <a:t> </a:t>
            </a:r>
            <a:r>
              <a:rPr lang="pt-PT" sz="1400" dirty="0" err="1">
                <a:solidFill>
                  <a:schemeClr val="dk1"/>
                </a:solidFill>
              </a:rPr>
              <a:t>algorithms</a:t>
            </a:r>
            <a:r>
              <a:rPr lang="pt-PT" sz="1400" dirty="0">
                <a:solidFill>
                  <a:schemeClr val="dk1"/>
                </a:solidFill>
              </a:rPr>
              <a:t> </a:t>
            </a:r>
            <a:r>
              <a:rPr lang="pt-PT" sz="1400" dirty="0" err="1">
                <a:solidFill>
                  <a:schemeClr val="dk1"/>
                </a:solidFill>
              </a:rPr>
              <a:t>when</a:t>
            </a:r>
            <a:r>
              <a:rPr lang="pt-PT" sz="1400" dirty="0">
                <a:solidFill>
                  <a:schemeClr val="dk1"/>
                </a:solidFill>
              </a:rPr>
              <a:t> </a:t>
            </a:r>
            <a:r>
              <a:rPr lang="pt-PT" sz="1400" dirty="0" err="1">
                <a:solidFill>
                  <a:schemeClr val="dk1"/>
                </a:solidFill>
              </a:rPr>
              <a:t>predicting</a:t>
            </a: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3334" name="Google Shape;3334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5480" r="15473"/>
          <a:stretch/>
        </p:blipFill>
        <p:spPr>
          <a:xfrm>
            <a:off x="5150100" y="1284125"/>
            <a:ext cx="3273900" cy="3161100"/>
          </a:xfrm>
          <a:prstGeom prst="roundRect">
            <a:avLst>
              <a:gd name="adj" fmla="val 16667"/>
            </a:avLst>
          </a:prstGeom>
        </p:spPr>
      </p:pic>
      <p:grpSp>
        <p:nvGrpSpPr>
          <p:cNvPr id="3335" name="Google Shape;3335;p31"/>
          <p:cNvGrpSpPr/>
          <p:nvPr/>
        </p:nvGrpSpPr>
        <p:grpSpPr>
          <a:xfrm>
            <a:off x="5325772" y="4131490"/>
            <a:ext cx="574364" cy="572767"/>
            <a:chOff x="669200" y="410525"/>
            <a:chExt cx="1676975" cy="1671825"/>
          </a:xfrm>
        </p:grpSpPr>
        <p:sp>
          <p:nvSpPr>
            <p:cNvPr id="3336" name="Google Shape;3336;p31"/>
            <p:cNvSpPr/>
            <p:nvPr/>
          </p:nvSpPr>
          <p:spPr>
            <a:xfrm>
              <a:off x="1172475" y="908650"/>
              <a:ext cx="1173700" cy="1173700"/>
            </a:xfrm>
            <a:custGeom>
              <a:avLst/>
              <a:gdLst/>
              <a:ahLst/>
              <a:cxnLst/>
              <a:rect l="l" t="t" r="r" b="b"/>
              <a:pathLst>
                <a:path w="46948" h="46948" extrusionOk="0">
                  <a:moveTo>
                    <a:pt x="4869" y="1"/>
                  </a:moveTo>
                  <a:cubicBezTo>
                    <a:pt x="2180" y="1"/>
                    <a:pt x="1" y="2180"/>
                    <a:pt x="1" y="4869"/>
                  </a:cubicBezTo>
                  <a:lnTo>
                    <a:pt x="1" y="26895"/>
                  </a:lnTo>
                  <a:lnTo>
                    <a:pt x="1" y="42079"/>
                  </a:lnTo>
                  <a:cubicBezTo>
                    <a:pt x="1" y="44768"/>
                    <a:pt x="2180" y="46947"/>
                    <a:pt x="4869" y="46947"/>
                  </a:cubicBezTo>
                  <a:lnTo>
                    <a:pt x="22028" y="46947"/>
                  </a:lnTo>
                  <a:cubicBezTo>
                    <a:pt x="24715" y="46947"/>
                    <a:pt x="26894" y="44768"/>
                    <a:pt x="26894" y="42079"/>
                  </a:cubicBezTo>
                  <a:lnTo>
                    <a:pt x="26894" y="26895"/>
                  </a:lnTo>
                  <a:lnTo>
                    <a:pt x="42079" y="26895"/>
                  </a:lnTo>
                  <a:cubicBezTo>
                    <a:pt x="44768" y="26895"/>
                    <a:pt x="46947" y="24715"/>
                    <a:pt x="46947" y="22028"/>
                  </a:cubicBezTo>
                  <a:lnTo>
                    <a:pt x="46947" y="4869"/>
                  </a:lnTo>
                  <a:cubicBezTo>
                    <a:pt x="46947" y="2180"/>
                    <a:pt x="44768" y="1"/>
                    <a:pt x="4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1"/>
            <p:cNvSpPr/>
            <p:nvPr/>
          </p:nvSpPr>
          <p:spPr>
            <a:xfrm>
              <a:off x="669200" y="410525"/>
              <a:ext cx="1173725" cy="1173675"/>
            </a:xfrm>
            <a:custGeom>
              <a:avLst/>
              <a:gdLst/>
              <a:ahLst/>
              <a:cxnLst/>
              <a:rect l="l" t="t" r="r" b="b"/>
              <a:pathLst>
                <a:path w="46949" h="46947" extrusionOk="0">
                  <a:moveTo>
                    <a:pt x="24922" y="0"/>
                  </a:moveTo>
                  <a:cubicBezTo>
                    <a:pt x="22233" y="0"/>
                    <a:pt x="20054" y="2179"/>
                    <a:pt x="20054" y="4867"/>
                  </a:cubicBezTo>
                  <a:lnTo>
                    <a:pt x="20054" y="20052"/>
                  </a:lnTo>
                  <a:lnTo>
                    <a:pt x="4869" y="20052"/>
                  </a:lnTo>
                  <a:cubicBezTo>
                    <a:pt x="2180" y="20052"/>
                    <a:pt x="1" y="22231"/>
                    <a:pt x="1" y="24920"/>
                  </a:cubicBezTo>
                  <a:lnTo>
                    <a:pt x="1" y="42079"/>
                  </a:lnTo>
                  <a:cubicBezTo>
                    <a:pt x="1" y="44767"/>
                    <a:pt x="2180" y="46946"/>
                    <a:pt x="4869" y="46946"/>
                  </a:cubicBezTo>
                  <a:lnTo>
                    <a:pt x="42080" y="46946"/>
                  </a:lnTo>
                  <a:cubicBezTo>
                    <a:pt x="44768" y="46946"/>
                    <a:pt x="46948" y="44767"/>
                    <a:pt x="46948" y="42079"/>
                  </a:cubicBezTo>
                  <a:lnTo>
                    <a:pt x="46948" y="20052"/>
                  </a:lnTo>
                  <a:lnTo>
                    <a:pt x="46948" y="4867"/>
                  </a:lnTo>
                  <a:cubicBezTo>
                    <a:pt x="46948" y="2179"/>
                    <a:pt x="44768" y="0"/>
                    <a:pt x="420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333;p31">
            <a:extLst>
              <a:ext uri="{FF2B5EF4-FFF2-40B4-BE49-F238E27FC236}">
                <a16:creationId xmlns:a16="http://schemas.microsoft.com/office/drawing/2014/main" id="{8A880071-ADDB-BEB2-AB51-0848877E6B79}"/>
              </a:ext>
            </a:extLst>
          </p:cNvPr>
          <p:cNvSpPr txBox="1">
            <a:spLocks/>
          </p:cNvSpPr>
          <p:nvPr/>
        </p:nvSpPr>
        <p:spPr>
          <a:xfrm>
            <a:off x="1390360" y="1998801"/>
            <a:ext cx="2809933" cy="199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  <a:defRPr sz="1200" b="0" i="0" u="none" strike="noStrike" cap="none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 b="0" i="0" u="none" strike="noStrike" cap="none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 b="0" i="0" u="none" strike="noStrike" cap="none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 b="0" i="0" u="none" strike="noStrike" cap="none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 b="0" i="0" u="none" strike="noStrike" cap="none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 b="0" i="0" u="none" strike="noStrike" cap="none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 b="0" i="0" u="none" strike="noStrike" cap="none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 b="0" i="0" u="none" strike="noStrike" cap="none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 b="0" i="0" u="none" strike="noStrike" cap="none">
                <a:solidFill>
                  <a:srgbClr val="434343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marL="152400" indent="0">
              <a:spcBef>
                <a:spcPts val="1000"/>
              </a:spcBef>
              <a:buSzPts val="1200"/>
              <a:buNone/>
            </a:pPr>
            <a:r>
              <a:rPr lang="pt-PT" sz="1400" i="1" dirty="0">
                <a:solidFill>
                  <a:schemeClr val="dk1"/>
                </a:solidFill>
              </a:rPr>
              <a:t>neuralnet</a:t>
            </a:r>
          </a:p>
          <a:p>
            <a:pPr marL="152400" indent="0">
              <a:spcBef>
                <a:spcPts val="1000"/>
              </a:spcBef>
              <a:buSzPts val="1200"/>
              <a:buNone/>
            </a:pPr>
            <a:r>
              <a:rPr lang="pt-PT" sz="1400" i="1" dirty="0">
                <a:solidFill>
                  <a:schemeClr val="dk1"/>
                </a:solidFill>
              </a:rPr>
              <a:t>nnet</a:t>
            </a:r>
          </a:p>
          <a:p>
            <a:pPr marL="152400" indent="0">
              <a:spcBef>
                <a:spcPts val="1000"/>
              </a:spcBef>
              <a:buSzPts val="1200"/>
              <a:buNone/>
            </a:pPr>
            <a:r>
              <a:rPr lang="pt-PT" sz="1400" i="1" dirty="0">
                <a:solidFill>
                  <a:schemeClr val="dk1"/>
                </a:solidFill>
              </a:rPr>
              <a:t>Support Vector Machine</a:t>
            </a:r>
          </a:p>
          <a:p>
            <a:pPr marL="152400" indent="0">
              <a:spcBef>
                <a:spcPts val="1000"/>
              </a:spcBef>
              <a:buSzPts val="1200"/>
              <a:buNone/>
            </a:pPr>
            <a:r>
              <a:rPr lang="pt-PT" sz="1400" i="1" dirty="0">
                <a:solidFill>
                  <a:schemeClr val="dk1"/>
                </a:solidFill>
              </a:rPr>
              <a:t>Extreme Learning Machine</a:t>
            </a:r>
          </a:p>
          <a:p>
            <a:pPr marL="152400" indent="0">
              <a:spcBef>
                <a:spcPts val="1000"/>
              </a:spcBef>
              <a:buSzPts val="1200"/>
              <a:buNone/>
            </a:pPr>
            <a:r>
              <a:rPr lang="pt-PT" sz="1400" i="1" dirty="0">
                <a:solidFill>
                  <a:schemeClr val="dk1"/>
                </a:solidFill>
              </a:rPr>
              <a:t>Gradient Boosting Machine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8" name="Google Shape;3258;p30"/>
          <p:cNvSpPr txBox="1">
            <a:spLocks noGrp="1"/>
          </p:cNvSpPr>
          <p:nvPr>
            <p:ph type="title"/>
          </p:nvPr>
        </p:nvSpPr>
        <p:spPr>
          <a:xfrm>
            <a:off x="2929288" y="1893160"/>
            <a:ext cx="4725000" cy="13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3259" name="Google Shape;3259;p30"/>
          <p:cNvSpPr txBox="1">
            <a:spLocks noGrp="1"/>
          </p:cNvSpPr>
          <p:nvPr>
            <p:ph type="title" idx="2"/>
          </p:nvPr>
        </p:nvSpPr>
        <p:spPr>
          <a:xfrm>
            <a:off x="1338146" y="1893160"/>
            <a:ext cx="1589879" cy="13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260" name="Google Shape;3260;p30"/>
          <p:cNvGrpSpPr/>
          <p:nvPr/>
        </p:nvGrpSpPr>
        <p:grpSpPr>
          <a:xfrm>
            <a:off x="715106" y="3870717"/>
            <a:ext cx="739881" cy="737776"/>
            <a:chOff x="669200" y="410525"/>
            <a:chExt cx="1676975" cy="1671825"/>
          </a:xfrm>
        </p:grpSpPr>
        <p:sp>
          <p:nvSpPr>
            <p:cNvPr id="3261" name="Google Shape;3261;p30"/>
            <p:cNvSpPr/>
            <p:nvPr/>
          </p:nvSpPr>
          <p:spPr>
            <a:xfrm>
              <a:off x="1172475" y="908650"/>
              <a:ext cx="1173700" cy="1173700"/>
            </a:xfrm>
            <a:custGeom>
              <a:avLst/>
              <a:gdLst/>
              <a:ahLst/>
              <a:cxnLst/>
              <a:rect l="l" t="t" r="r" b="b"/>
              <a:pathLst>
                <a:path w="46948" h="46948" extrusionOk="0">
                  <a:moveTo>
                    <a:pt x="4869" y="1"/>
                  </a:moveTo>
                  <a:cubicBezTo>
                    <a:pt x="2180" y="1"/>
                    <a:pt x="1" y="2180"/>
                    <a:pt x="1" y="4869"/>
                  </a:cubicBezTo>
                  <a:lnTo>
                    <a:pt x="1" y="26895"/>
                  </a:lnTo>
                  <a:lnTo>
                    <a:pt x="1" y="42079"/>
                  </a:lnTo>
                  <a:cubicBezTo>
                    <a:pt x="1" y="44768"/>
                    <a:pt x="2180" y="46947"/>
                    <a:pt x="4869" y="46947"/>
                  </a:cubicBezTo>
                  <a:lnTo>
                    <a:pt x="22028" y="46947"/>
                  </a:lnTo>
                  <a:cubicBezTo>
                    <a:pt x="24715" y="46947"/>
                    <a:pt x="26894" y="44768"/>
                    <a:pt x="26894" y="42079"/>
                  </a:cubicBezTo>
                  <a:lnTo>
                    <a:pt x="26894" y="26895"/>
                  </a:lnTo>
                  <a:lnTo>
                    <a:pt x="42079" y="26895"/>
                  </a:lnTo>
                  <a:cubicBezTo>
                    <a:pt x="44768" y="26895"/>
                    <a:pt x="46947" y="24715"/>
                    <a:pt x="46947" y="22028"/>
                  </a:cubicBezTo>
                  <a:lnTo>
                    <a:pt x="46947" y="4869"/>
                  </a:lnTo>
                  <a:cubicBezTo>
                    <a:pt x="46947" y="2180"/>
                    <a:pt x="44768" y="1"/>
                    <a:pt x="4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0"/>
            <p:cNvSpPr/>
            <p:nvPr/>
          </p:nvSpPr>
          <p:spPr>
            <a:xfrm>
              <a:off x="669200" y="410525"/>
              <a:ext cx="1173725" cy="1173675"/>
            </a:xfrm>
            <a:custGeom>
              <a:avLst/>
              <a:gdLst/>
              <a:ahLst/>
              <a:cxnLst/>
              <a:rect l="l" t="t" r="r" b="b"/>
              <a:pathLst>
                <a:path w="46949" h="46947" extrusionOk="0">
                  <a:moveTo>
                    <a:pt x="24922" y="0"/>
                  </a:moveTo>
                  <a:cubicBezTo>
                    <a:pt x="22233" y="0"/>
                    <a:pt x="20054" y="2179"/>
                    <a:pt x="20054" y="4867"/>
                  </a:cubicBezTo>
                  <a:lnTo>
                    <a:pt x="20054" y="20052"/>
                  </a:lnTo>
                  <a:lnTo>
                    <a:pt x="4869" y="20052"/>
                  </a:lnTo>
                  <a:cubicBezTo>
                    <a:pt x="2180" y="20052"/>
                    <a:pt x="1" y="22231"/>
                    <a:pt x="1" y="24920"/>
                  </a:cubicBezTo>
                  <a:lnTo>
                    <a:pt x="1" y="42079"/>
                  </a:lnTo>
                  <a:cubicBezTo>
                    <a:pt x="1" y="44767"/>
                    <a:pt x="2180" y="46946"/>
                    <a:pt x="4869" y="46946"/>
                  </a:cubicBezTo>
                  <a:lnTo>
                    <a:pt x="42080" y="46946"/>
                  </a:lnTo>
                  <a:cubicBezTo>
                    <a:pt x="44768" y="46946"/>
                    <a:pt x="46948" y="44767"/>
                    <a:pt x="46948" y="42079"/>
                  </a:cubicBezTo>
                  <a:lnTo>
                    <a:pt x="46948" y="20052"/>
                  </a:lnTo>
                  <a:lnTo>
                    <a:pt x="46948" y="4867"/>
                  </a:lnTo>
                  <a:cubicBezTo>
                    <a:pt x="46948" y="2179"/>
                    <a:pt x="44768" y="0"/>
                    <a:pt x="420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698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>
            <a:extLst>
              <a:ext uri="{FF2B5EF4-FFF2-40B4-BE49-F238E27FC236}">
                <a16:creationId xmlns:a16="http://schemas.microsoft.com/office/drawing/2014/main" id="{CDD5AADB-7408-948A-3811-654CB405D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0216" y="3849068"/>
            <a:ext cx="1609416" cy="1478606"/>
          </a:xfrm>
          <a:prstGeom prst="rect">
            <a:avLst/>
          </a:prstGeom>
        </p:spPr>
      </p:pic>
      <p:grpSp>
        <p:nvGrpSpPr>
          <p:cNvPr id="3267" name="Google Shape;3267;p31"/>
          <p:cNvGrpSpPr/>
          <p:nvPr/>
        </p:nvGrpSpPr>
        <p:grpSpPr>
          <a:xfrm>
            <a:off x="7626315" y="1017719"/>
            <a:ext cx="1045260" cy="1018720"/>
            <a:chOff x="3733175" y="1186400"/>
            <a:chExt cx="1287900" cy="1255200"/>
          </a:xfrm>
        </p:grpSpPr>
        <p:sp>
          <p:nvSpPr>
            <p:cNvPr id="3268" name="Google Shape;3268;p31"/>
            <p:cNvSpPr/>
            <p:nvPr/>
          </p:nvSpPr>
          <p:spPr>
            <a:xfrm>
              <a:off x="3733175" y="18789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1"/>
            <p:cNvSpPr/>
            <p:nvPr/>
          </p:nvSpPr>
          <p:spPr>
            <a:xfrm>
              <a:off x="3733175" y="20521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1"/>
            <p:cNvSpPr/>
            <p:nvPr/>
          </p:nvSpPr>
          <p:spPr>
            <a:xfrm>
              <a:off x="3733175" y="22252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0"/>
                    <a:pt x="386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1"/>
            <p:cNvSpPr/>
            <p:nvPr/>
          </p:nvSpPr>
          <p:spPr>
            <a:xfrm>
              <a:off x="3733175" y="239845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1"/>
            <p:cNvSpPr/>
            <p:nvPr/>
          </p:nvSpPr>
          <p:spPr>
            <a:xfrm>
              <a:off x="3733175" y="118640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1"/>
                  </a:moveTo>
                  <a:cubicBezTo>
                    <a:pt x="386" y="1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1"/>
            <p:cNvSpPr/>
            <p:nvPr/>
          </p:nvSpPr>
          <p:spPr>
            <a:xfrm>
              <a:off x="3733175" y="13595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1"/>
            <p:cNvSpPr/>
            <p:nvPr/>
          </p:nvSpPr>
          <p:spPr>
            <a:xfrm>
              <a:off x="3733175" y="15326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1"/>
            <p:cNvSpPr/>
            <p:nvPr/>
          </p:nvSpPr>
          <p:spPr>
            <a:xfrm>
              <a:off x="3733175" y="17058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1"/>
            <p:cNvSpPr/>
            <p:nvPr/>
          </p:nvSpPr>
          <p:spPr>
            <a:xfrm>
              <a:off x="39110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1"/>
            <p:cNvSpPr/>
            <p:nvPr/>
          </p:nvSpPr>
          <p:spPr>
            <a:xfrm>
              <a:off x="39110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1"/>
            <p:cNvSpPr/>
            <p:nvPr/>
          </p:nvSpPr>
          <p:spPr>
            <a:xfrm>
              <a:off x="39110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1"/>
            <p:cNvSpPr/>
            <p:nvPr/>
          </p:nvSpPr>
          <p:spPr>
            <a:xfrm>
              <a:off x="39110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1"/>
            <p:cNvSpPr/>
            <p:nvPr/>
          </p:nvSpPr>
          <p:spPr>
            <a:xfrm>
              <a:off x="39110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1"/>
            <p:cNvSpPr/>
            <p:nvPr/>
          </p:nvSpPr>
          <p:spPr>
            <a:xfrm>
              <a:off x="39110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1"/>
            <p:cNvSpPr/>
            <p:nvPr/>
          </p:nvSpPr>
          <p:spPr>
            <a:xfrm>
              <a:off x="39110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1"/>
            <p:cNvSpPr/>
            <p:nvPr/>
          </p:nvSpPr>
          <p:spPr>
            <a:xfrm>
              <a:off x="39110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1"/>
            <p:cNvSpPr/>
            <p:nvPr/>
          </p:nvSpPr>
          <p:spPr>
            <a:xfrm>
              <a:off x="40888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1"/>
            <p:cNvSpPr/>
            <p:nvPr/>
          </p:nvSpPr>
          <p:spPr>
            <a:xfrm>
              <a:off x="40888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1"/>
            <p:cNvSpPr/>
            <p:nvPr/>
          </p:nvSpPr>
          <p:spPr>
            <a:xfrm>
              <a:off x="40888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41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1"/>
            <p:cNvSpPr/>
            <p:nvPr/>
          </p:nvSpPr>
          <p:spPr>
            <a:xfrm>
              <a:off x="40888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41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1"/>
            <p:cNvSpPr/>
            <p:nvPr/>
          </p:nvSpPr>
          <p:spPr>
            <a:xfrm>
              <a:off x="40888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1"/>
            <p:cNvSpPr/>
            <p:nvPr/>
          </p:nvSpPr>
          <p:spPr>
            <a:xfrm>
              <a:off x="40888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1"/>
            <p:cNvSpPr/>
            <p:nvPr/>
          </p:nvSpPr>
          <p:spPr>
            <a:xfrm>
              <a:off x="40888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1"/>
            <p:cNvSpPr/>
            <p:nvPr/>
          </p:nvSpPr>
          <p:spPr>
            <a:xfrm>
              <a:off x="40888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1"/>
            <p:cNvSpPr/>
            <p:nvPr/>
          </p:nvSpPr>
          <p:spPr>
            <a:xfrm>
              <a:off x="426662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1"/>
            <p:cNvSpPr/>
            <p:nvPr/>
          </p:nvSpPr>
          <p:spPr>
            <a:xfrm>
              <a:off x="426662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1"/>
            <p:cNvSpPr/>
            <p:nvPr/>
          </p:nvSpPr>
          <p:spPr>
            <a:xfrm>
              <a:off x="426662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1"/>
            <p:cNvSpPr/>
            <p:nvPr/>
          </p:nvSpPr>
          <p:spPr>
            <a:xfrm>
              <a:off x="426662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1"/>
            <p:cNvSpPr/>
            <p:nvPr/>
          </p:nvSpPr>
          <p:spPr>
            <a:xfrm>
              <a:off x="426662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1"/>
            <p:cNvSpPr/>
            <p:nvPr/>
          </p:nvSpPr>
          <p:spPr>
            <a:xfrm>
              <a:off x="426662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1"/>
            <p:cNvSpPr/>
            <p:nvPr/>
          </p:nvSpPr>
          <p:spPr>
            <a:xfrm>
              <a:off x="426662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1"/>
            <p:cNvSpPr/>
            <p:nvPr/>
          </p:nvSpPr>
          <p:spPr>
            <a:xfrm>
              <a:off x="426662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1"/>
            <p:cNvSpPr/>
            <p:nvPr/>
          </p:nvSpPr>
          <p:spPr>
            <a:xfrm>
              <a:off x="444445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1"/>
            <p:cNvSpPr/>
            <p:nvPr/>
          </p:nvSpPr>
          <p:spPr>
            <a:xfrm>
              <a:off x="444445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1"/>
            <p:cNvSpPr/>
            <p:nvPr/>
          </p:nvSpPr>
          <p:spPr>
            <a:xfrm>
              <a:off x="444445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39" y="1727"/>
                    <a:pt x="1726" y="1340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1"/>
            <p:cNvSpPr/>
            <p:nvPr/>
          </p:nvSpPr>
          <p:spPr>
            <a:xfrm>
              <a:off x="444445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39" y="1725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1"/>
            <p:cNvSpPr/>
            <p:nvPr/>
          </p:nvSpPr>
          <p:spPr>
            <a:xfrm>
              <a:off x="444445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1"/>
            <p:cNvSpPr/>
            <p:nvPr/>
          </p:nvSpPr>
          <p:spPr>
            <a:xfrm>
              <a:off x="444445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1"/>
            <p:cNvSpPr/>
            <p:nvPr/>
          </p:nvSpPr>
          <p:spPr>
            <a:xfrm>
              <a:off x="444445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1"/>
            <p:cNvSpPr/>
            <p:nvPr/>
          </p:nvSpPr>
          <p:spPr>
            <a:xfrm>
              <a:off x="444445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1"/>
            <p:cNvSpPr/>
            <p:nvPr/>
          </p:nvSpPr>
          <p:spPr>
            <a:xfrm>
              <a:off x="46222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1"/>
            <p:cNvSpPr/>
            <p:nvPr/>
          </p:nvSpPr>
          <p:spPr>
            <a:xfrm>
              <a:off x="46222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1"/>
            <p:cNvSpPr/>
            <p:nvPr/>
          </p:nvSpPr>
          <p:spPr>
            <a:xfrm>
              <a:off x="46222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0"/>
                    <a:pt x="386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1"/>
            <p:cNvSpPr/>
            <p:nvPr/>
          </p:nvSpPr>
          <p:spPr>
            <a:xfrm>
              <a:off x="46222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1"/>
            <p:cNvSpPr/>
            <p:nvPr/>
          </p:nvSpPr>
          <p:spPr>
            <a:xfrm>
              <a:off x="46222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6" y="1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1"/>
            <p:cNvSpPr/>
            <p:nvPr/>
          </p:nvSpPr>
          <p:spPr>
            <a:xfrm>
              <a:off x="46222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1"/>
            <p:cNvSpPr/>
            <p:nvPr/>
          </p:nvSpPr>
          <p:spPr>
            <a:xfrm>
              <a:off x="46222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1"/>
            <p:cNvSpPr/>
            <p:nvPr/>
          </p:nvSpPr>
          <p:spPr>
            <a:xfrm>
              <a:off x="46222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1"/>
            <p:cNvSpPr/>
            <p:nvPr/>
          </p:nvSpPr>
          <p:spPr>
            <a:xfrm>
              <a:off x="48000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1"/>
            <p:cNvSpPr/>
            <p:nvPr/>
          </p:nvSpPr>
          <p:spPr>
            <a:xfrm>
              <a:off x="48000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1"/>
            <p:cNvSpPr/>
            <p:nvPr/>
          </p:nvSpPr>
          <p:spPr>
            <a:xfrm>
              <a:off x="48000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1"/>
            <p:cNvSpPr/>
            <p:nvPr/>
          </p:nvSpPr>
          <p:spPr>
            <a:xfrm>
              <a:off x="48000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1"/>
            <p:cNvSpPr/>
            <p:nvPr/>
          </p:nvSpPr>
          <p:spPr>
            <a:xfrm>
              <a:off x="48000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1"/>
            <p:cNvSpPr/>
            <p:nvPr/>
          </p:nvSpPr>
          <p:spPr>
            <a:xfrm>
              <a:off x="48000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1"/>
            <p:cNvSpPr/>
            <p:nvPr/>
          </p:nvSpPr>
          <p:spPr>
            <a:xfrm>
              <a:off x="48000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1"/>
            <p:cNvSpPr/>
            <p:nvPr/>
          </p:nvSpPr>
          <p:spPr>
            <a:xfrm>
              <a:off x="48000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1"/>
            <p:cNvSpPr/>
            <p:nvPr/>
          </p:nvSpPr>
          <p:spPr>
            <a:xfrm>
              <a:off x="49779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1"/>
            <p:cNvSpPr/>
            <p:nvPr/>
          </p:nvSpPr>
          <p:spPr>
            <a:xfrm>
              <a:off x="49779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1"/>
            <p:cNvSpPr/>
            <p:nvPr/>
          </p:nvSpPr>
          <p:spPr>
            <a:xfrm>
              <a:off x="49779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1"/>
            <p:cNvSpPr/>
            <p:nvPr/>
          </p:nvSpPr>
          <p:spPr>
            <a:xfrm>
              <a:off x="49779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1"/>
            <p:cNvSpPr/>
            <p:nvPr/>
          </p:nvSpPr>
          <p:spPr>
            <a:xfrm>
              <a:off x="49779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1"/>
            <p:cNvSpPr/>
            <p:nvPr/>
          </p:nvSpPr>
          <p:spPr>
            <a:xfrm>
              <a:off x="49779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1"/>
            <p:cNvSpPr/>
            <p:nvPr/>
          </p:nvSpPr>
          <p:spPr>
            <a:xfrm>
              <a:off x="49779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1"/>
            <p:cNvSpPr/>
            <p:nvPr/>
          </p:nvSpPr>
          <p:spPr>
            <a:xfrm>
              <a:off x="49779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31"/>
          <p:cNvGrpSpPr/>
          <p:nvPr/>
        </p:nvGrpSpPr>
        <p:grpSpPr>
          <a:xfrm>
            <a:off x="8336065" y="836809"/>
            <a:ext cx="574364" cy="572767"/>
            <a:chOff x="669200" y="410525"/>
            <a:chExt cx="1676975" cy="1671825"/>
          </a:xfrm>
        </p:grpSpPr>
        <p:sp>
          <p:nvSpPr>
            <p:cNvPr id="3336" name="Google Shape;3336;p31"/>
            <p:cNvSpPr/>
            <p:nvPr/>
          </p:nvSpPr>
          <p:spPr>
            <a:xfrm>
              <a:off x="1172475" y="908650"/>
              <a:ext cx="1173700" cy="1173700"/>
            </a:xfrm>
            <a:custGeom>
              <a:avLst/>
              <a:gdLst/>
              <a:ahLst/>
              <a:cxnLst/>
              <a:rect l="l" t="t" r="r" b="b"/>
              <a:pathLst>
                <a:path w="46948" h="46948" extrusionOk="0">
                  <a:moveTo>
                    <a:pt x="4869" y="1"/>
                  </a:moveTo>
                  <a:cubicBezTo>
                    <a:pt x="2180" y="1"/>
                    <a:pt x="1" y="2180"/>
                    <a:pt x="1" y="4869"/>
                  </a:cubicBezTo>
                  <a:lnTo>
                    <a:pt x="1" y="26895"/>
                  </a:lnTo>
                  <a:lnTo>
                    <a:pt x="1" y="42079"/>
                  </a:lnTo>
                  <a:cubicBezTo>
                    <a:pt x="1" y="44768"/>
                    <a:pt x="2180" y="46947"/>
                    <a:pt x="4869" y="46947"/>
                  </a:cubicBezTo>
                  <a:lnTo>
                    <a:pt x="22028" y="46947"/>
                  </a:lnTo>
                  <a:cubicBezTo>
                    <a:pt x="24715" y="46947"/>
                    <a:pt x="26894" y="44768"/>
                    <a:pt x="26894" y="42079"/>
                  </a:cubicBezTo>
                  <a:lnTo>
                    <a:pt x="26894" y="26895"/>
                  </a:lnTo>
                  <a:lnTo>
                    <a:pt x="42079" y="26895"/>
                  </a:lnTo>
                  <a:cubicBezTo>
                    <a:pt x="44768" y="26895"/>
                    <a:pt x="46947" y="24715"/>
                    <a:pt x="46947" y="22028"/>
                  </a:cubicBezTo>
                  <a:lnTo>
                    <a:pt x="46947" y="4869"/>
                  </a:lnTo>
                  <a:cubicBezTo>
                    <a:pt x="46947" y="2180"/>
                    <a:pt x="44768" y="1"/>
                    <a:pt x="4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1"/>
            <p:cNvSpPr/>
            <p:nvPr/>
          </p:nvSpPr>
          <p:spPr>
            <a:xfrm>
              <a:off x="669200" y="410525"/>
              <a:ext cx="1173725" cy="1173675"/>
            </a:xfrm>
            <a:custGeom>
              <a:avLst/>
              <a:gdLst/>
              <a:ahLst/>
              <a:cxnLst/>
              <a:rect l="l" t="t" r="r" b="b"/>
              <a:pathLst>
                <a:path w="46949" h="46947" extrusionOk="0">
                  <a:moveTo>
                    <a:pt x="24922" y="0"/>
                  </a:moveTo>
                  <a:cubicBezTo>
                    <a:pt x="22233" y="0"/>
                    <a:pt x="20054" y="2179"/>
                    <a:pt x="20054" y="4867"/>
                  </a:cubicBezTo>
                  <a:lnTo>
                    <a:pt x="20054" y="20052"/>
                  </a:lnTo>
                  <a:lnTo>
                    <a:pt x="4869" y="20052"/>
                  </a:lnTo>
                  <a:cubicBezTo>
                    <a:pt x="2180" y="20052"/>
                    <a:pt x="1" y="22231"/>
                    <a:pt x="1" y="24920"/>
                  </a:cubicBezTo>
                  <a:lnTo>
                    <a:pt x="1" y="42079"/>
                  </a:lnTo>
                  <a:cubicBezTo>
                    <a:pt x="1" y="44767"/>
                    <a:pt x="2180" y="46946"/>
                    <a:pt x="4869" y="46946"/>
                  </a:cubicBezTo>
                  <a:lnTo>
                    <a:pt x="42080" y="46946"/>
                  </a:lnTo>
                  <a:cubicBezTo>
                    <a:pt x="44768" y="46946"/>
                    <a:pt x="46948" y="44767"/>
                    <a:pt x="46948" y="42079"/>
                  </a:cubicBezTo>
                  <a:lnTo>
                    <a:pt x="46948" y="20052"/>
                  </a:lnTo>
                  <a:lnTo>
                    <a:pt x="46948" y="4867"/>
                  </a:lnTo>
                  <a:cubicBezTo>
                    <a:pt x="46948" y="2179"/>
                    <a:pt x="44768" y="0"/>
                    <a:pt x="420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2" name="Google Shape;3332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 – Dataset Cleaning</a:t>
            </a:r>
            <a:endParaRPr i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F228A4-E2BB-1D89-D894-F93D3BDA9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065" y="1298756"/>
            <a:ext cx="6606557" cy="63484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27D5414-D387-D745-6A6F-0384C2596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065" y="2157805"/>
            <a:ext cx="6606556" cy="48644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7C22054-0B58-03AC-6F95-B46BAB6E21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8787"/>
          <a:stretch/>
        </p:blipFill>
        <p:spPr>
          <a:xfrm>
            <a:off x="1398065" y="2857208"/>
            <a:ext cx="6606556" cy="68197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0A9FCE6-0BFD-8D8F-A390-6CC24B69F5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9309"/>
          <a:stretch/>
        </p:blipFill>
        <p:spPr>
          <a:xfrm>
            <a:off x="1398065" y="3752142"/>
            <a:ext cx="6606556" cy="66517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7" name="Gráfico 16" descr="Distintivo 1 destaque">
            <a:extLst>
              <a:ext uri="{FF2B5EF4-FFF2-40B4-BE49-F238E27FC236}">
                <a16:creationId xmlns:a16="http://schemas.microsoft.com/office/drawing/2014/main" id="{D09CC9EC-4DAA-6B3F-AAB9-0B1A4F78E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5342" y="1299556"/>
            <a:ext cx="596355" cy="596355"/>
          </a:xfrm>
          <a:prstGeom prst="rect">
            <a:avLst/>
          </a:prstGeom>
        </p:spPr>
      </p:pic>
      <p:pic>
        <p:nvPicPr>
          <p:cNvPr id="23" name="Gráfico 22" descr="Distintivo 4 destaque">
            <a:extLst>
              <a:ext uri="{FF2B5EF4-FFF2-40B4-BE49-F238E27FC236}">
                <a16:creationId xmlns:a16="http://schemas.microsoft.com/office/drawing/2014/main" id="{5A3635AA-9163-616B-26B5-9DA0E100B8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9652" y="3785930"/>
            <a:ext cx="597600" cy="597600"/>
          </a:xfrm>
          <a:prstGeom prst="rect">
            <a:avLst/>
          </a:prstGeom>
        </p:spPr>
      </p:pic>
      <p:pic>
        <p:nvPicPr>
          <p:cNvPr id="27" name="Gráfico 26" descr="Distintivo destaque">
            <a:extLst>
              <a:ext uri="{FF2B5EF4-FFF2-40B4-BE49-F238E27FC236}">
                <a16:creationId xmlns:a16="http://schemas.microsoft.com/office/drawing/2014/main" id="{E0D0A83C-A912-A16C-0BF6-5A46A4C081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4097" y="2102225"/>
            <a:ext cx="597600" cy="597600"/>
          </a:xfrm>
          <a:prstGeom prst="rect">
            <a:avLst/>
          </a:prstGeom>
        </p:spPr>
      </p:pic>
      <p:pic>
        <p:nvPicPr>
          <p:cNvPr id="28" name="Gráfico 27" descr="Distintivo 3 destaque">
            <a:extLst>
              <a:ext uri="{FF2B5EF4-FFF2-40B4-BE49-F238E27FC236}">
                <a16:creationId xmlns:a16="http://schemas.microsoft.com/office/drawing/2014/main" id="{DBD6455C-8E2C-AA88-62D1-BA259BA9A4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4097" y="2899393"/>
            <a:ext cx="597600" cy="5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92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7" name="Google Shape;3267;p31"/>
          <p:cNvGrpSpPr/>
          <p:nvPr/>
        </p:nvGrpSpPr>
        <p:grpSpPr>
          <a:xfrm>
            <a:off x="7626315" y="1017719"/>
            <a:ext cx="1045260" cy="1018720"/>
            <a:chOff x="3733175" y="1186400"/>
            <a:chExt cx="1287900" cy="1255200"/>
          </a:xfrm>
        </p:grpSpPr>
        <p:sp>
          <p:nvSpPr>
            <p:cNvPr id="3268" name="Google Shape;3268;p31"/>
            <p:cNvSpPr/>
            <p:nvPr/>
          </p:nvSpPr>
          <p:spPr>
            <a:xfrm>
              <a:off x="3733175" y="18789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1"/>
            <p:cNvSpPr/>
            <p:nvPr/>
          </p:nvSpPr>
          <p:spPr>
            <a:xfrm>
              <a:off x="3733175" y="20521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1"/>
            <p:cNvSpPr/>
            <p:nvPr/>
          </p:nvSpPr>
          <p:spPr>
            <a:xfrm>
              <a:off x="3733175" y="22252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0"/>
                    <a:pt x="386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1"/>
            <p:cNvSpPr/>
            <p:nvPr/>
          </p:nvSpPr>
          <p:spPr>
            <a:xfrm>
              <a:off x="3733175" y="239845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1"/>
            <p:cNvSpPr/>
            <p:nvPr/>
          </p:nvSpPr>
          <p:spPr>
            <a:xfrm>
              <a:off x="3733175" y="118640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1"/>
                  </a:moveTo>
                  <a:cubicBezTo>
                    <a:pt x="386" y="1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1"/>
            <p:cNvSpPr/>
            <p:nvPr/>
          </p:nvSpPr>
          <p:spPr>
            <a:xfrm>
              <a:off x="3733175" y="13595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1"/>
            <p:cNvSpPr/>
            <p:nvPr/>
          </p:nvSpPr>
          <p:spPr>
            <a:xfrm>
              <a:off x="3733175" y="15326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1"/>
            <p:cNvSpPr/>
            <p:nvPr/>
          </p:nvSpPr>
          <p:spPr>
            <a:xfrm>
              <a:off x="3733175" y="17058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1"/>
            <p:cNvSpPr/>
            <p:nvPr/>
          </p:nvSpPr>
          <p:spPr>
            <a:xfrm>
              <a:off x="39110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1"/>
            <p:cNvSpPr/>
            <p:nvPr/>
          </p:nvSpPr>
          <p:spPr>
            <a:xfrm>
              <a:off x="39110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1"/>
            <p:cNvSpPr/>
            <p:nvPr/>
          </p:nvSpPr>
          <p:spPr>
            <a:xfrm>
              <a:off x="39110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1"/>
            <p:cNvSpPr/>
            <p:nvPr/>
          </p:nvSpPr>
          <p:spPr>
            <a:xfrm>
              <a:off x="39110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1"/>
            <p:cNvSpPr/>
            <p:nvPr/>
          </p:nvSpPr>
          <p:spPr>
            <a:xfrm>
              <a:off x="39110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1"/>
            <p:cNvSpPr/>
            <p:nvPr/>
          </p:nvSpPr>
          <p:spPr>
            <a:xfrm>
              <a:off x="39110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1"/>
            <p:cNvSpPr/>
            <p:nvPr/>
          </p:nvSpPr>
          <p:spPr>
            <a:xfrm>
              <a:off x="39110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1"/>
            <p:cNvSpPr/>
            <p:nvPr/>
          </p:nvSpPr>
          <p:spPr>
            <a:xfrm>
              <a:off x="39110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1"/>
            <p:cNvSpPr/>
            <p:nvPr/>
          </p:nvSpPr>
          <p:spPr>
            <a:xfrm>
              <a:off x="40888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1"/>
            <p:cNvSpPr/>
            <p:nvPr/>
          </p:nvSpPr>
          <p:spPr>
            <a:xfrm>
              <a:off x="40888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1"/>
            <p:cNvSpPr/>
            <p:nvPr/>
          </p:nvSpPr>
          <p:spPr>
            <a:xfrm>
              <a:off x="40888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41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1"/>
            <p:cNvSpPr/>
            <p:nvPr/>
          </p:nvSpPr>
          <p:spPr>
            <a:xfrm>
              <a:off x="40888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41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1"/>
            <p:cNvSpPr/>
            <p:nvPr/>
          </p:nvSpPr>
          <p:spPr>
            <a:xfrm>
              <a:off x="40888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1"/>
            <p:cNvSpPr/>
            <p:nvPr/>
          </p:nvSpPr>
          <p:spPr>
            <a:xfrm>
              <a:off x="40888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1"/>
            <p:cNvSpPr/>
            <p:nvPr/>
          </p:nvSpPr>
          <p:spPr>
            <a:xfrm>
              <a:off x="40888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1"/>
            <p:cNvSpPr/>
            <p:nvPr/>
          </p:nvSpPr>
          <p:spPr>
            <a:xfrm>
              <a:off x="40888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1"/>
            <p:cNvSpPr/>
            <p:nvPr/>
          </p:nvSpPr>
          <p:spPr>
            <a:xfrm>
              <a:off x="426662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1"/>
            <p:cNvSpPr/>
            <p:nvPr/>
          </p:nvSpPr>
          <p:spPr>
            <a:xfrm>
              <a:off x="426662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1"/>
            <p:cNvSpPr/>
            <p:nvPr/>
          </p:nvSpPr>
          <p:spPr>
            <a:xfrm>
              <a:off x="426662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1"/>
            <p:cNvSpPr/>
            <p:nvPr/>
          </p:nvSpPr>
          <p:spPr>
            <a:xfrm>
              <a:off x="426662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1"/>
            <p:cNvSpPr/>
            <p:nvPr/>
          </p:nvSpPr>
          <p:spPr>
            <a:xfrm>
              <a:off x="426662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1"/>
            <p:cNvSpPr/>
            <p:nvPr/>
          </p:nvSpPr>
          <p:spPr>
            <a:xfrm>
              <a:off x="426662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1"/>
            <p:cNvSpPr/>
            <p:nvPr/>
          </p:nvSpPr>
          <p:spPr>
            <a:xfrm>
              <a:off x="426662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1"/>
            <p:cNvSpPr/>
            <p:nvPr/>
          </p:nvSpPr>
          <p:spPr>
            <a:xfrm>
              <a:off x="426662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1"/>
            <p:cNvSpPr/>
            <p:nvPr/>
          </p:nvSpPr>
          <p:spPr>
            <a:xfrm>
              <a:off x="444445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1"/>
            <p:cNvSpPr/>
            <p:nvPr/>
          </p:nvSpPr>
          <p:spPr>
            <a:xfrm>
              <a:off x="444445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1"/>
            <p:cNvSpPr/>
            <p:nvPr/>
          </p:nvSpPr>
          <p:spPr>
            <a:xfrm>
              <a:off x="444445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39" y="1727"/>
                    <a:pt x="1726" y="1340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1"/>
            <p:cNvSpPr/>
            <p:nvPr/>
          </p:nvSpPr>
          <p:spPr>
            <a:xfrm>
              <a:off x="444445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39" y="1725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1"/>
            <p:cNvSpPr/>
            <p:nvPr/>
          </p:nvSpPr>
          <p:spPr>
            <a:xfrm>
              <a:off x="444445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1"/>
            <p:cNvSpPr/>
            <p:nvPr/>
          </p:nvSpPr>
          <p:spPr>
            <a:xfrm>
              <a:off x="444445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1"/>
            <p:cNvSpPr/>
            <p:nvPr/>
          </p:nvSpPr>
          <p:spPr>
            <a:xfrm>
              <a:off x="444445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1"/>
            <p:cNvSpPr/>
            <p:nvPr/>
          </p:nvSpPr>
          <p:spPr>
            <a:xfrm>
              <a:off x="444445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1"/>
            <p:cNvSpPr/>
            <p:nvPr/>
          </p:nvSpPr>
          <p:spPr>
            <a:xfrm>
              <a:off x="46222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1"/>
            <p:cNvSpPr/>
            <p:nvPr/>
          </p:nvSpPr>
          <p:spPr>
            <a:xfrm>
              <a:off x="46222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1"/>
            <p:cNvSpPr/>
            <p:nvPr/>
          </p:nvSpPr>
          <p:spPr>
            <a:xfrm>
              <a:off x="46222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0"/>
                    <a:pt x="386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1"/>
            <p:cNvSpPr/>
            <p:nvPr/>
          </p:nvSpPr>
          <p:spPr>
            <a:xfrm>
              <a:off x="46222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1"/>
            <p:cNvSpPr/>
            <p:nvPr/>
          </p:nvSpPr>
          <p:spPr>
            <a:xfrm>
              <a:off x="46222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6" y="1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1"/>
            <p:cNvSpPr/>
            <p:nvPr/>
          </p:nvSpPr>
          <p:spPr>
            <a:xfrm>
              <a:off x="46222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1"/>
            <p:cNvSpPr/>
            <p:nvPr/>
          </p:nvSpPr>
          <p:spPr>
            <a:xfrm>
              <a:off x="46222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1"/>
            <p:cNvSpPr/>
            <p:nvPr/>
          </p:nvSpPr>
          <p:spPr>
            <a:xfrm>
              <a:off x="46222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1"/>
            <p:cNvSpPr/>
            <p:nvPr/>
          </p:nvSpPr>
          <p:spPr>
            <a:xfrm>
              <a:off x="48000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1"/>
            <p:cNvSpPr/>
            <p:nvPr/>
          </p:nvSpPr>
          <p:spPr>
            <a:xfrm>
              <a:off x="48000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1"/>
            <p:cNvSpPr/>
            <p:nvPr/>
          </p:nvSpPr>
          <p:spPr>
            <a:xfrm>
              <a:off x="48000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1"/>
            <p:cNvSpPr/>
            <p:nvPr/>
          </p:nvSpPr>
          <p:spPr>
            <a:xfrm>
              <a:off x="48000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1"/>
            <p:cNvSpPr/>
            <p:nvPr/>
          </p:nvSpPr>
          <p:spPr>
            <a:xfrm>
              <a:off x="48000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1"/>
            <p:cNvSpPr/>
            <p:nvPr/>
          </p:nvSpPr>
          <p:spPr>
            <a:xfrm>
              <a:off x="48000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1"/>
            <p:cNvSpPr/>
            <p:nvPr/>
          </p:nvSpPr>
          <p:spPr>
            <a:xfrm>
              <a:off x="48000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1"/>
            <p:cNvSpPr/>
            <p:nvPr/>
          </p:nvSpPr>
          <p:spPr>
            <a:xfrm>
              <a:off x="48000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1"/>
            <p:cNvSpPr/>
            <p:nvPr/>
          </p:nvSpPr>
          <p:spPr>
            <a:xfrm>
              <a:off x="49779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1"/>
            <p:cNvSpPr/>
            <p:nvPr/>
          </p:nvSpPr>
          <p:spPr>
            <a:xfrm>
              <a:off x="49779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1"/>
            <p:cNvSpPr/>
            <p:nvPr/>
          </p:nvSpPr>
          <p:spPr>
            <a:xfrm>
              <a:off x="49779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1"/>
            <p:cNvSpPr/>
            <p:nvPr/>
          </p:nvSpPr>
          <p:spPr>
            <a:xfrm>
              <a:off x="49779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1"/>
            <p:cNvSpPr/>
            <p:nvPr/>
          </p:nvSpPr>
          <p:spPr>
            <a:xfrm>
              <a:off x="49779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1"/>
            <p:cNvSpPr/>
            <p:nvPr/>
          </p:nvSpPr>
          <p:spPr>
            <a:xfrm>
              <a:off x="49779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1"/>
            <p:cNvSpPr/>
            <p:nvPr/>
          </p:nvSpPr>
          <p:spPr>
            <a:xfrm>
              <a:off x="49779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1"/>
            <p:cNvSpPr/>
            <p:nvPr/>
          </p:nvSpPr>
          <p:spPr>
            <a:xfrm>
              <a:off x="49779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31"/>
          <p:cNvGrpSpPr/>
          <p:nvPr/>
        </p:nvGrpSpPr>
        <p:grpSpPr>
          <a:xfrm>
            <a:off x="8336065" y="836809"/>
            <a:ext cx="574364" cy="572767"/>
            <a:chOff x="669200" y="410525"/>
            <a:chExt cx="1676975" cy="1671825"/>
          </a:xfrm>
        </p:grpSpPr>
        <p:sp>
          <p:nvSpPr>
            <p:cNvPr id="3336" name="Google Shape;3336;p31"/>
            <p:cNvSpPr/>
            <p:nvPr/>
          </p:nvSpPr>
          <p:spPr>
            <a:xfrm>
              <a:off x="1172475" y="908650"/>
              <a:ext cx="1173700" cy="1173700"/>
            </a:xfrm>
            <a:custGeom>
              <a:avLst/>
              <a:gdLst/>
              <a:ahLst/>
              <a:cxnLst/>
              <a:rect l="l" t="t" r="r" b="b"/>
              <a:pathLst>
                <a:path w="46948" h="46948" extrusionOk="0">
                  <a:moveTo>
                    <a:pt x="4869" y="1"/>
                  </a:moveTo>
                  <a:cubicBezTo>
                    <a:pt x="2180" y="1"/>
                    <a:pt x="1" y="2180"/>
                    <a:pt x="1" y="4869"/>
                  </a:cubicBezTo>
                  <a:lnTo>
                    <a:pt x="1" y="26895"/>
                  </a:lnTo>
                  <a:lnTo>
                    <a:pt x="1" y="42079"/>
                  </a:lnTo>
                  <a:cubicBezTo>
                    <a:pt x="1" y="44768"/>
                    <a:pt x="2180" y="46947"/>
                    <a:pt x="4869" y="46947"/>
                  </a:cubicBezTo>
                  <a:lnTo>
                    <a:pt x="22028" y="46947"/>
                  </a:lnTo>
                  <a:cubicBezTo>
                    <a:pt x="24715" y="46947"/>
                    <a:pt x="26894" y="44768"/>
                    <a:pt x="26894" y="42079"/>
                  </a:cubicBezTo>
                  <a:lnTo>
                    <a:pt x="26894" y="26895"/>
                  </a:lnTo>
                  <a:lnTo>
                    <a:pt x="42079" y="26895"/>
                  </a:lnTo>
                  <a:cubicBezTo>
                    <a:pt x="44768" y="26895"/>
                    <a:pt x="46947" y="24715"/>
                    <a:pt x="46947" y="22028"/>
                  </a:cubicBezTo>
                  <a:lnTo>
                    <a:pt x="46947" y="4869"/>
                  </a:lnTo>
                  <a:cubicBezTo>
                    <a:pt x="46947" y="2180"/>
                    <a:pt x="44768" y="1"/>
                    <a:pt x="4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1"/>
            <p:cNvSpPr/>
            <p:nvPr/>
          </p:nvSpPr>
          <p:spPr>
            <a:xfrm>
              <a:off x="669200" y="410525"/>
              <a:ext cx="1173725" cy="1173675"/>
            </a:xfrm>
            <a:custGeom>
              <a:avLst/>
              <a:gdLst/>
              <a:ahLst/>
              <a:cxnLst/>
              <a:rect l="l" t="t" r="r" b="b"/>
              <a:pathLst>
                <a:path w="46949" h="46947" extrusionOk="0">
                  <a:moveTo>
                    <a:pt x="24922" y="0"/>
                  </a:moveTo>
                  <a:cubicBezTo>
                    <a:pt x="22233" y="0"/>
                    <a:pt x="20054" y="2179"/>
                    <a:pt x="20054" y="4867"/>
                  </a:cubicBezTo>
                  <a:lnTo>
                    <a:pt x="20054" y="20052"/>
                  </a:lnTo>
                  <a:lnTo>
                    <a:pt x="4869" y="20052"/>
                  </a:lnTo>
                  <a:cubicBezTo>
                    <a:pt x="2180" y="20052"/>
                    <a:pt x="1" y="22231"/>
                    <a:pt x="1" y="24920"/>
                  </a:cubicBezTo>
                  <a:lnTo>
                    <a:pt x="1" y="42079"/>
                  </a:lnTo>
                  <a:cubicBezTo>
                    <a:pt x="1" y="44767"/>
                    <a:pt x="2180" y="46946"/>
                    <a:pt x="4869" y="46946"/>
                  </a:cubicBezTo>
                  <a:lnTo>
                    <a:pt x="42080" y="46946"/>
                  </a:lnTo>
                  <a:cubicBezTo>
                    <a:pt x="44768" y="46946"/>
                    <a:pt x="46948" y="44767"/>
                    <a:pt x="46948" y="42079"/>
                  </a:cubicBezTo>
                  <a:lnTo>
                    <a:pt x="46948" y="20052"/>
                  </a:lnTo>
                  <a:lnTo>
                    <a:pt x="46948" y="4867"/>
                  </a:lnTo>
                  <a:cubicBezTo>
                    <a:pt x="46948" y="2179"/>
                    <a:pt x="44768" y="0"/>
                    <a:pt x="420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893F44BE-60DD-F418-2C77-C8C1BE2EA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566" y="1298756"/>
            <a:ext cx="2467962" cy="17017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6912138-F0C3-58A3-E07C-E3E48E22F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594" y="1313391"/>
            <a:ext cx="2578410" cy="17066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C5E5B15-94AB-64B6-5D69-F514FF99C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566" y="3307935"/>
            <a:ext cx="6389025" cy="1354635"/>
          </a:xfrm>
          <a:prstGeom prst="rect">
            <a:avLst/>
          </a:prstGeom>
        </p:spPr>
      </p:pic>
      <p:pic>
        <p:nvPicPr>
          <p:cNvPr id="10" name="Gráfico 9" descr="Distintivo 5 destaque">
            <a:extLst>
              <a:ext uri="{FF2B5EF4-FFF2-40B4-BE49-F238E27FC236}">
                <a16:creationId xmlns:a16="http://schemas.microsoft.com/office/drawing/2014/main" id="{5EB7D7C0-3035-800B-B77B-4B59B5AB2E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5355" y="1895911"/>
            <a:ext cx="597600" cy="597600"/>
          </a:xfrm>
          <a:prstGeom prst="rect">
            <a:avLst/>
          </a:prstGeom>
        </p:spPr>
      </p:pic>
      <p:pic>
        <p:nvPicPr>
          <p:cNvPr id="13" name="Gráfico 12" descr="Distintivo 6 destaque">
            <a:extLst>
              <a:ext uri="{FF2B5EF4-FFF2-40B4-BE49-F238E27FC236}">
                <a16:creationId xmlns:a16="http://schemas.microsoft.com/office/drawing/2014/main" id="{50DF95C3-5EDC-477E-CA54-FDBFA96F83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840" y="3731557"/>
            <a:ext cx="597600" cy="597600"/>
          </a:xfrm>
          <a:prstGeom prst="rect">
            <a:avLst/>
          </a:prstGeom>
        </p:spPr>
      </p:pic>
      <p:sp>
        <p:nvSpPr>
          <p:cNvPr id="7" name="Google Shape;3332;p31">
            <a:extLst>
              <a:ext uri="{FF2B5EF4-FFF2-40B4-BE49-F238E27FC236}">
                <a16:creationId xmlns:a16="http://schemas.microsoft.com/office/drawing/2014/main" id="{DD1AEEEC-4D74-8D26-CB80-F9EACFA41C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 – Dataset Cleaning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662176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7" name="Google Shape;3267;p31"/>
          <p:cNvGrpSpPr/>
          <p:nvPr/>
        </p:nvGrpSpPr>
        <p:grpSpPr>
          <a:xfrm>
            <a:off x="7626315" y="1017719"/>
            <a:ext cx="1045260" cy="1018720"/>
            <a:chOff x="3733175" y="1186400"/>
            <a:chExt cx="1287900" cy="1255200"/>
          </a:xfrm>
        </p:grpSpPr>
        <p:sp>
          <p:nvSpPr>
            <p:cNvPr id="3268" name="Google Shape;3268;p31"/>
            <p:cNvSpPr/>
            <p:nvPr/>
          </p:nvSpPr>
          <p:spPr>
            <a:xfrm>
              <a:off x="3733175" y="18789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1"/>
            <p:cNvSpPr/>
            <p:nvPr/>
          </p:nvSpPr>
          <p:spPr>
            <a:xfrm>
              <a:off x="3733175" y="20521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1"/>
            <p:cNvSpPr/>
            <p:nvPr/>
          </p:nvSpPr>
          <p:spPr>
            <a:xfrm>
              <a:off x="3733175" y="22252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0"/>
                    <a:pt x="386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1"/>
            <p:cNvSpPr/>
            <p:nvPr/>
          </p:nvSpPr>
          <p:spPr>
            <a:xfrm>
              <a:off x="3733175" y="239845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1"/>
            <p:cNvSpPr/>
            <p:nvPr/>
          </p:nvSpPr>
          <p:spPr>
            <a:xfrm>
              <a:off x="3733175" y="118640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1"/>
                  </a:moveTo>
                  <a:cubicBezTo>
                    <a:pt x="386" y="1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1"/>
            <p:cNvSpPr/>
            <p:nvPr/>
          </p:nvSpPr>
          <p:spPr>
            <a:xfrm>
              <a:off x="3733175" y="13595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1"/>
            <p:cNvSpPr/>
            <p:nvPr/>
          </p:nvSpPr>
          <p:spPr>
            <a:xfrm>
              <a:off x="3733175" y="15326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1"/>
            <p:cNvSpPr/>
            <p:nvPr/>
          </p:nvSpPr>
          <p:spPr>
            <a:xfrm>
              <a:off x="3733175" y="17058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1"/>
            <p:cNvSpPr/>
            <p:nvPr/>
          </p:nvSpPr>
          <p:spPr>
            <a:xfrm>
              <a:off x="39110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1"/>
            <p:cNvSpPr/>
            <p:nvPr/>
          </p:nvSpPr>
          <p:spPr>
            <a:xfrm>
              <a:off x="39110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1"/>
            <p:cNvSpPr/>
            <p:nvPr/>
          </p:nvSpPr>
          <p:spPr>
            <a:xfrm>
              <a:off x="39110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1"/>
            <p:cNvSpPr/>
            <p:nvPr/>
          </p:nvSpPr>
          <p:spPr>
            <a:xfrm>
              <a:off x="39110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1"/>
            <p:cNvSpPr/>
            <p:nvPr/>
          </p:nvSpPr>
          <p:spPr>
            <a:xfrm>
              <a:off x="39110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1"/>
            <p:cNvSpPr/>
            <p:nvPr/>
          </p:nvSpPr>
          <p:spPr>
            <a:xfrm>
              <a:off x="39110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1"/>
            <p:cNvSpPr/>
            <p:nvPr/>
          </p:nvSpPr>
          <p:spPr>
            <a:xfrm>
              <a:off x="39110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1"/>
            <p:cNvSpPr/>
            <p:nvPr/>
          </p:nvSpPr>
          <p:spPr>
            <a:xfrm>
              <a:off x="39110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1"/>
            <p:cNvSpPr/>
            <p:nvPr/>
          </p:nvSpPr>
          <p:spPr>
            <a:xfrm>
              <a:off x="40888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1"/>
            <p:cNvSpPr/>
            <p:nvPr/>
          </p:nvSpPr>
          <p:spPr>
            <a:xfrm>
              <a:off x="40888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1"/>
            <p:cNvSpPr/>
            <p:nvPr/>
          </p:nvSpPr>
          <p:spPr>
            <a:xfrm>
              <a:off x="40888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41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1"/>
            <p:cNvSpPr/>
            <p:nvPr/>
          </p:nvSpPr>
          <p:spPr>
            <a:xfrm>
              <a:off x="40888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41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1"/>
            <p:cNvSpPr/>
            <p:nvPr/>
          </p:nvSpPr>
          <p:spPr>
            <a:xfrm>
              <a:off x="40888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1"/>
            <p:cNvSpPr/>
            <p:nvPr/>
          </p:nvSpPr>
          <p:spPr>
            <a:xfrm>
              <a:off x="40888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1"/>
            <p:cNvSpPr/>
            <p:nvPr/>
          </p:nvSpPr>
          <p:spPr>
            <a:xfrm>
              <a:off x="40888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1"/>
            <p:cNvSpPr/>
            <p:nvPr/>
          </p:nvSpPr>
          <p:spPr>
            <a:xfrm>
              <a:off x="40888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1"/>
            <p:cNvSpPr/>
            <p:nvPr/>
          </p:nvSpPr>
          <p:spPr>
            <a:xfrm>
              <a:off x="426662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1"/>
            <p:cNvSpPr/>
            <p:nvPr/>
          </p:nvSpPr>
          <p:spPr>
            <a:xfrm>
              <a:off x="426662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1"/>
            <p:cNvSpPr/>
            <p:nvPr/>
          </p:nvSpPr>
          <p:spPr>
            <a:xfrm>
              <a:off x="426662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1"/>
            <p:cNvSpPr/>
            <p:nvPr/>
          </p:nvSpPr>
          <p:spPr>
            <a:xfrm>
              <a:off x="426662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1"/>
            <p:cNvSpPr/>
            <p:nvPr/>
          </p:nvSpPr>
          <p:spPr>
            <a:xfrm>
              <a:off x="426662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1"/>
            <p:cNvSpPr/>
            <p:nvPr/>
          </p:nvSpPr>
          <p:spPr>
            <a:xfrm>
              <a:off x="426662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1"/>
            <p:cNvSpPr/>
            <p:nvPr/>
          </p:nvSpPr>
          <p:spPr>
            <a:xfrm>
              <a:off x="426662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1"/>
            <p:cNvSpPr/>
            <p:nvPr/>
          </p:nvSpPr>
          <p:spPr>
            <a:xfrm>
              <a:off x="426662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1"/>
            <p:cNvSpPr/>
            <p:nvPr/>
          </p:nvSpPr>
          <p:spPr>
            <a:xfrm>
              <a:off x="444445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1"/>
            <p:cNvSpPr/>
            <p:nvPr/>
          </p:nvSpPr>
          <p:spPr>
            <a:xfrm>
              <a:off x="444445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1"/>
            <p:cNvSpPr/>
            <p:nvPr/>
          </p:nvSpPr>
          <p:spPr>
            <a:xfrm>
              <a:off x="444445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39" y="1727"/>
                    <a:pt x="1726" y="1340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1"/>
            <p:cNvSpPr/>
            <p:nvPr/>
          </p:nvSpPr>
          <p:spPr>
            <a:xfrm>
              <a:off x="444445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39" y="1725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1"/>
            <p:cNvSpPr/>
            <p:nvPr/>
          </p:nvSpPr>
          <p:spPr>
            <a:xfrm>
              <a:off x="444445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1"/>
            <p:cNvSpPr/>
            <p:nvPr/>
          </p:nvSpPr>
          <p:spPr>
            <a:xfrm>
              <a:off x="444445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1"/>
            <p:cNvSpPr/>
            <p:nvPr/>
          </p:nvSpPr>
          <p:spPr>
            <a:xfrm>
              <a:off x="444445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1"/>
            <p:cNvSpPr/>
            <p:nvPr/>
          </p:nvSpPr>
          <p:spPr>
            <a:xfrm>
              <a:off x="444445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1"/>
            <p:cNvSpPr/>
            <p:nvPr/>
          </p:nvSpPr>
          <p:spPr>
            <a:xfrm>
              <a:off x="46222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1"/>
            <p:cNvSpPr/>
            <p:nvPr/>
          </p:nvSpPr>
          <p:spPr>
            <a:xfrm>
              <a:off x="46222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1"/>
            <p:cNvSpPr/>
            <p:nvPr/>
          </p:nvSpPr>
          <p:spPr>
            <a:xfrm>
              <a:off x="46222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0"/>
                    <a:pt x="386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1"/>
            <p:cNvSpPr/>
            <p:nvPr/>
          </p:nvSpPr>
          <p:spPr>
            <a:xfrm>
              <a:off x="46222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1"/>
            <p:cNvSpPr/>
            <p:nvPr/>
          </p:nvSpPr>
          <p:spPr>
            <a:xfrm>
              <a:off x="46222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6" y="1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1"/>
            <p:cNvSpPr/>
            <p:nvPr/>
          </p:nvSpPr>
          <p:spPr>
            <a:xfrm>
              <a:off x="46222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1"/>
            <p:cNvSpPr/>
            <p:nvPr/>
          </p:nvSpPr>
          <p:spPr>
            <a:xfrm>
              <a:off x="46222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1"/>
            <p:cNvSpPr/>
            <p:nvPr/>
          </p:nvSpPr>
          <p:spPr>
            <a:xfrm>
              <a:off x="46222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1"/>
            <p:cNvSpPr/>
            <p:nvPr/>
          </p:nvSpPr>
          <p:spPr>
            <a:xfrm>
              <a:off x="48000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1"/>
            <p:cNvSpPr/>
            <p:nvPr/>
          </p:nvSpPr>
          <p:spPr>
            <a:xfrm>
              <a:off x="48000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1"/>
            <p:cNvSpPr/>
            <p:nvPr/>
          </p:nvSpPr>
          <p:spPr>
            <a:xfrm>
              <a:off x="48000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1"/>
            <p:cNvSpPr/>
            <p:nvPr/>
          </p:nvSpPr>
          <p:spPr>
            <a:xfrm>
              <a:off x="48000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1"/>
            <p:cNvSpPr/>
            <p:nvPr/>
          </p:nvSpPr>
          <p:spPr>
            <a:xfrm>
              <a:off x="48000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1"/>
            <p:cNvSpPr/>
            <p:nvPr/>
          </p:nvSpPr>
          <p:spPr>
            <a:xfrm>
              <a:off x="48000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1"/>
            <p:cNvSpPr/>
            <p:nvPr/>
          </p:nvSpPr>
          <p:spPr>
            <a:xfrm>
              <a:off x="48000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1"/>
            <p:cNvSpPr/>
            <p:nvPr/>
          </p:nvSpPr>
          <p:spPr>
            <a:xfrm>
              <a:off x="48000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1"/>
            <p:cNvSpPr/>
            <p:nvPr/>
          </p:nvSpPr>
          <p:spPr>
            <a:xfrm>
              <a:off x="49779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1"/>
            <p:cNvSpPr/>
            <p:nvPr/>
          </p:nvSpPr>
          <p:spPr>
            <a:xfrm>
              <a:off x="49779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1"/>
            <p:cNvSpPr/>
            <p:nvPr/>
          </p:nvSpPr>
          <p:spPr>
            <a:xfrm>
              <a:off x="49779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1"/>
            <p:cNvSpPr/>
            <p:nvPr/>
          </p:nvSpPr>
          <p:spPr>
            <a:xfrm>
              <a:off x="49779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1"/>
            <p:cNvSpPr/>
            <p:nvPr/>
          </p:nvSpPr>
          <p:spPr>
            <a:xfrm>
              <a:off x="49779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1"/>
            <p:cNvSpPr/>
            <p:nvPr/>
          </p:nvSpPr>
          <p:spPr>
            <a:xfrm>
              <a:off x="49779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1"/>
            <p:cNvSpPr/>
            <p:nvPr/>
          </p:nvSpPr>
          <p:spPr>
            <a:xfrm>
              <a:off x="49779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1"/>
            <p:cNvSpPr/>
            <p:nvPr/>
          </p:nvSpPr>
          <p:spPr>
            <a:xfrm>
              <a:off x="49779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31"/>
          <p:cNvGrpSpPr/>
          <p:nvPr/>
        </p:nvGrpSpPr>
        <p:grpSpPr>
          <a:xfrm>
            <a:off x="8336065" y="836809"/>
            <a:ext cx="574364" cy="572767"/>
            <a:chOff x="669200" y="410525"/>
            <a:chExt cx="1676975" cy="1671825"/>
          </a:xfrm>
        </p:grpSpPr>
        <p:sp>
          <p:nvSpPr>
            <p:cNvPr id="3336" name="Google Shape;3336;p31"/>
            <p:cNvSpPr/>
            <p:nvPr/>
          </p:nvSpPr>
          <p:spPr>
            <a:xfrm>
              <a:off x="1172475" y="908650"/>
              <a:ext cx="1173700" cy="1173700"/>
            </a:xfrm>
            <a:custGeom>
              <a:avLst/>
              <a:gdLst/>
              <a:ahLst/>
              <a:cxnLst/>
              <a:rect l="l" t="t" r="r" b="b"/>
              <a:pathLst>
                <a:path w="46948" h="46948" extrusionOk="0">
                  <a:moveTo>
                    <a:pt x="4869" y="1"/>
                  </a:moveTo>
                  <a:cubicBezTo>
                    <a:pt x="2180" y="1"/>
                    <a:pt x="1" y="2180"/>
                    <a:pt x="1" y="4869"/>
                  </a:cubicBezTo>
                  <a:lnTo>
                    <a:pt x="1" y="26895"/>
                  </a:lnTo>
                  <a:lnTo>
                    <a:pt x="1" y="42079"/>
                  </a:lnTo>
                  <a:cubicBezTo>
                    <a:pt x="1" y="44768"/>
                    <a:pt x="2180" y="46947"/>
                    <a:pt x="4869" y="46947"/>
                  </a:cubicBezTo>
                  <a:lnTo>
                    <a:pt x="22028" y="46947"/>
                  </a:lnTo>
                  <a:cubicBezTo>
                    <a:pt x="24715" y="46947"/>
                    <a:pt x="26894" y="44768"/>
                    <a:pt x="26894" y="42079"/>
                  </a:cubicBezTo>
                  <a:lnTo>
                    <a:pt x="26894" y="26895"/>
                  </a:lnTo>
                  <a:lnTo>
                    <a:pt x="42079" y="26895"/>
                  </a:lnTo>
                  <a:cubicBezTo>
                    <a:pt x="44768" y="26895"/>
                    <a:pt x="46947" y="24715"/>
                    <a:pt x="46947" y="22028"/>
                  </a:cubicBezTo>
                  <a:lnTo>
                    <a:pt x="46947" y="4869"/>
                  </a:lnTo>
                  <a:cubicBezTo>
                    <a:pt x="46947" y="2180"/>
                    <a:pt x="44768" y="1"/>
                    <a:pt x="4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1"/>
            <p:cNvSpPr/>
            <p:nvPr/>
          </p:nvSpPr>
          <p:spPr>
            <a:xfrm>
              <a:off x="669200" y="410525"/>
              <a:ext cx="1173725" cy="1173675"/>
            </a:xfrm>
            <a:custGeom>
              <a:avLst/>
              <a:gdLst/>
              <a:ahLst/>
              <a:cxnLst/>
              <a:rect l="l" t="t" r="r" b="b"/>
              <a:pathLst>
                <a:path w="46949" h="46947" extrusionOk="0">
                  <a:moveTo>
                    <a:pt x="24922" y="0"/>
                  </a:moveTo>
                  <a:cubicBezTo>
                    <a:pt x="22233" y="0"/>
                    <a:pt x="20054" y="2179"/>
                    <a:pt x="20054" y="4867"/>
                  </a:cubicBezTo>
                  <a:lnTo>
                    <a:pt x="20054" y="20052"/>
                  </a:lnTo>
                  <a:lnTo>
                    <a:pt x="4869" y="20052"/>
                  </a:lnTo>
                  <a:cubicBezTo>
                    <a:pt x="2180" y="20052"/>
                    <a:pt x="1" y="22231"/>
                    <a:pt x="1" y="24920"/>
                  </a:cubicBezTo>
                  <a:lnTo>
                    <a:pt x="1" y="42079"/>
                  </a:lnTo>
                  <a:cubicBezTo>
                    <a:pt x="1" y="44767"/>
                    <a:pt x="2180" y="46946"/>
                    <a:pt x="4869" y="46946"/>
                  </a:cubicBezTo>
                  <a:lnTo>
                    <a:pt x="42080" y="46946"/>
                  </a:lnTo>
                  <a:cubicBezTo>
                    <a:pt x="44768" y="46946"/>
                    <a:pt x="46948" y="44767"/>
                    <a:pt x="46948" y="42079"/>
                  </a:cubicBezTo>
                  <a:lnTo>
                    <a:pt x="46948" y="20052"/>
                  </a:lnTo>
                  <a:lnTo>
                    <a:pt x="46948" y="4867"/>
                  </a:lnTo>
                  <a:cubicBezTo>
                    <a:pt x="46948" y="2179"/>
                    <a:pt x="44768" y="0"/>
                    <a:pt x="420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DC69C1C9-F175-E1D0-8FD6-AF4A9A69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058" y="1168566"/>
            <a:ext cx="4964846" cy="17007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AD77810-BDC1-D1B7-7A70-59CFE72BA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058" y="3020131"/>
            <a:ext cx="6153612" cy="1699718"/>
          </a:xfrm>
          <a:prstGeom prst="rect">
            <a:avLst/>
          </a:prstGeom>
        </p:spPr>
      </p:pic>
      <p:pic>
        <p:nvPicPr>
          <p:cNvPr id="11" name="Gráfico 10" descr="Distintivo 7 destaque">
            <a:extLst>
              <a:ext uri="{FF2B5EF4-FFF2-40B4-BE49-F238E27FC236}">
                <a16:creationId xmlns:a16="http://schemas.microsoft.com/office/drawing/2014/main" id="{827F4797-BF58-9DEA-3773-E0B844E893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8458" y="1614854"/>
            <a:ext cx="597600" cy="597600"/>
          </a:xfrm>
          <a:prstGeom prst="rect">
            <a:avLst/>
          </a:prstGeom>
        </p:spPr>
      </p:pic>
      <p:pic>
        <p:nvPicPr>
          <p:cNvPr id="14" name="Gráfico 13" descr="Distintivo 8 destaque">
            <a:extLst>
              <a:ext uri="{FF2B5EF4-FFF2-40B4-BE49-F238E27FC236}">
                <a16:creationId xmlns:a16="http://schemas.microsoft.com/office/drawing/2014/main" id="{6CB408D2-2B73-B0D4-BFB6-B31C274F5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8458" y="3549816"/>
            <a:ext cx="597600" cy="597600"/>
          </a:xfrm>
          <a:prstGeom prst="rect">
            <a:avLst/>
          </a:prstGeom>
        </p:spPr>
      </p:pic>
      <p:sp>
        <p:nvSpPr>
          <p:cNvPr id="5" name="Google Shape;3332;p31">
            <a:extLst>
              <a:ext uri="{FF2B5EF4-FFF2-40B4-BE49-F238E27FC236}">
                <a16:creationId xmlns:a16="http://schemas.microsoft.com/office/drawing/2014/main" id="{7D35ACCE-5384-9E7A-E57B-6C724BD6B7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 – Dataset Cleaning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098584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7" name="Google Shape;3267;p31"/>
          <p:cNvGrpSpPr/>
          <p:nvPr/>
        </p:nvGrpSpPr>
        <p:grpSpPr>
          <a:xfrm>
            <a:off x="7626315" y="1017719"/>
            <a:ext cx="1045260" cy="1018720"/>
            <a:chOff x="3733175" y="1186400"/>
            <a:chExt cx="1287900" cy="1255200"/>
          </a:xfrm>
        </p:grpSpPr>
        <p:sp>
          <p:nvSpPr>
            <p:cNvPr id="3268" name="Google Shape;3268;p31"/>
            <p:cNvSpPr/>
            <p:nvPr/>
          </p:nvSpPr>
          <p:spPr>
            <a:xfrm>
              <a:off x="3733175" y="18789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1"/>
            <p:cNvSpPr/>
            <p:nvPr/>
          </p:nvSpPr>
          <p:spPr>
            <a:xfrm>
              <a:off x="3733175" y="20521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1"/>
            <p:cNvSpPr/>
            <p:nvPr/>
          </p:nvSpPr>
          <p:spPr>
            <a:xfrm>
              <a:off x="3733175" y="22252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0"/>
                    <a:pt x="386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1"/>
            <p:cNvSpPr/>
            <p:nvPr/>
          </p:nvSpPr>
          <p:spPr>
            <a:xfrm>
              <a:off x="3733175" y="239845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0"/>
                  </a:moveTo>
                  <a:cubicBezTo>
                    <a:pt x="386" y="0"/>
                    <a:pt x="1" y="386"/>
                    <a:pt x="1" y="863"/>
                  </a:cubicBezTo>
                  <a:cubicBezTo>
                    <a:pt x="1" y="1340"/>
                    <a:pt x="386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1"/>
            <p:cNvSpPr/>
            <p:nvPr/>
          </p:nvSpPr>
          <p:spPr>
            <a:xfrm>
              <a:off x="3733175" y="1186400"/>
              <a:ext cx="43150" cy="43150"/>
            </a:xfrm>
            <a:custGeom>
              <a:avLst/>
              <a:gdLst/>
              <a:ahLst/>
              <a:cxnLst/>
              <a:rect l="l" t="t" r="r" b="b"/>
              <a:pathLst>
                <a:path w="1726" h="1726" extrusionOk="0">
                  <a:moveTo>
                    <a:pt x="863" y="1"/>
                  </a:moveTo>
                  <a:cubicBezTo>
                    <a:pt x="386" y="1"/>
                    <a:pt x="1" y="386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1"/>
            <p:cNvSpPr/>
            <p:nvPr/>
          </p:nvSpPr>
          <p:spPr>
            <a:xfrm>
              <a:off x="3733175" y="13595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1"/>
            <p:cNvSpPr/>
            <p:nvPr/>
          </p:nvSpPr>
          <p:spPr>
            <a:xfrm>
              <a:off x="3733175" y="1532675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1"/>
                  </a:moveTo>
                  <a:cubicBezTo>
                    <a:pt x="386" y="1"/>
                    <a:pt x="1" y="387"/>
                    <a:pt x="1" y="864"/>
                  </a:cubicBezTo>
                  <a:cubicBezTo>
                    <a:pt x="1" y="1341"/>
                    <a:pt x="386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1"/>
            <p:cNvSpPr/>
            <p:nvPr/>
          </p:nvSpPr>
          <p:spPr>
            <a:xfrm>
              <a:off x="3733175" y="1705850"/>
              <a:ext cx="43150" cy="43175"/>
            </a:xfrm>
            <a:custGeom>
              <a:avLst/>
              <a:gdLst/>
              <a:ahLst/>
              <a:cxnLst/>
              <a:rect l="l" t="t" r="r" b="b"/>
              <a:pathLst>
                <a:path w="1726" h="1727" extrusionOk="0">
                  <a:moveTo>
                    <a:pt x="863" y="0"/>
                  </a:moveTo>
                  <a:cubicBezTo>
                    <a:pt x="386" y="0"/>
                    <a:pt x="1" y="387"/>
                    <a:pt x="1" y="863"/>
                  </a:cubicBezTo>
                  <a:cubicBezTo>
                    <a:pt x="1" y="1340"/>
                    <a:pt x="386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1"/>
            <p:cNvSpPr/>
            <p:nvPr/>
          </p:nvSpPr>
          <p:spPr>
            <a:xfrm>
              <a:off x="39110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1"/>
            <p:cNvSpPr/>
            <p:nvPr/>
          </p:nvSpPr>
          <p:spPr>
            <a:xfrm>
              <a:off x="39110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1"/>
            <p:cNvSpPr/>
            <p:nvPr/>
          </p:nvSpPr>
          <p:spPr>
            <a:xfrm>
              <a:off x="39110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3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1"/>
            <p:cNvSpPr/>
            <p:nvPr/>
          </p:nvSpPr>
          <p:spPr>
            <a:xfrm>
              <a:off x="39110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3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1"/>
            <p:cNvSpPr/>
            <p:nvPr/>
          </p:nvSpPr>
          <p:spPr>
            <a:xfrm>
              <a:off x="39110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1"/>
            <p:cNvSpPr/>
            <p:nvPr/>
          </p:nvSpPr>
          <p:spPr>
            <a:xfrm>
              <a:off x="39110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1"/>
            <p:cNvSpPr/>
            <p:nvPr/>
          </p:nvSpPr>
          <p:spPr>
            <a:xfrm>
              <a:off x="39110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3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1"/>
            <p:cNvSpPr/>
            <p:nvPr/>
          </p:nvSpPr>
          <p:spPr>
            <a:xfrm>
              <a:off x="39110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3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1"/>
            <p:cNvSpPr/>
            <p:nvPr/>
          </p:nvSpPr>
          <p:spPr>
            <a:xfrm>
              <a:off x="40888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1"/>
            <p:cNvSpPr/>
            <p:nvPr/>
          </p:nvSpPr>
          <p:spPr>
            <a:xfrm>
              <a:off x="40888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1"/>
            <p:cNvSpPr/>
            <p:nvPr/>
          </p:nvSpPr>
          <p:spPr>
            <a:xfrm>
              <a:off x="40888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41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1"/>
            <p:cNvSpPr/>
            <p:nvPr/>
          </p:nvSpPr>
          <p:spPr>
            <a:xfrm>
              <a:off x="40888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41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1"/>
            <p:cNvSpPr/>
            <p:nvPr/>
          </p:nvSpPr>
          <p:spPr>
            <a:xfrm>
              <a:off x="40888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1"/>
            <p:cNvSpPr/>
            <p:nvPr/>
          </p:nvSpPr>
          <p:spPr>
            <a:xfrm>
              <a:off x="40888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1"/>
            <p:cNvSpPr/>
            <p:nvPr/>
          </p:nvSpPr>
          <p:spPr>
            <a:xfrm>
              <a:off x="40888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41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1"/>
            <p:cNvSpPr/>
            <p:nvPr/>
          </p:nvSpPr>
          <p:spPr>
            <a:xfrm>
              <a:off x="40888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41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1"/>
            <p:cNvSpPr/>
            <p:nvPr/>
          </p:nvSpPr>
          <p:spPr>
            <a:xfrm>
              <a:off x="426662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1"/>
            <p:cNvSpPr/>
            <p:nvPr/>
          </p:nvSpPr>
          <p:spPr>
            <a:xfrm>
              <a:off x="426662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1"/>
            <p:cNvSpPr/>
            <p:nvPr/>
          </p:nvSpPr>
          <p:spPr>
            <a:xfrm>
              <a:off x="426662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1"/>
            <p:cNvSpPr/>
            <p:nvPr/>
          </p:nvSpPr>
          <p:spPr>
            <a:xfrm>
              <a:off x="426662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1"/>
            <p:cNvSpPr/>
            <p:nvPr/>
          </p:nvSpPr>
          <p:spPr>
            <a:xfrm>
              <a:off x="426662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1"/>
            <p:cNvSpPr/>
            <p:nvPr/>
          </p:nvSpPr>
          <p:spPr>
            <a:xfrm>
              <a:off x="426662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1"/>
            <p:cNvSpPr/>
            <p:nvPr/>
          </p:nvSpPr>
          <p:spPr>
            <a:xfrm>
              <a:off x="426662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1"/>
            <p:cNvSpPr/>
            <p:nvPr/>
          </p:nvSpPr>
          <p:spPr>
            <a:xfrm>
              <a:off x="426662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1"/>
            <p:cNvSpPr/>
            <p:nvPr/>
          </p:nvSpPr>
          <p:spPr>
            <a:xfrm>
              <a:off x="444445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1"/>
            <p:cNvSpPr/>
            <p:nvPr/>
          </p:nvSpPr>
          <p:spPr>
            <a:xfrm>
              <a:off x="444445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1"/>
            <p:cNvSpPr/>
            <p:nvPr/>
          </p:nvSpPr>
          <p:spPr>
            <a:xfrm>
              <a:off x="444445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0"/>
                    <a:pt x="387" y="1727"/>
                    <a:pt x="864" y="1727"/>
                  </a:cubicBezTo>
                  <a:cubicBezTo>
                    <a:pt x="1339" y="1727"/>
                    <a:pt x="1726" y="1340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1"/>
            <p:cNvSpPr/>
            <p:nvPr/>
          </p:nvSpPr>
          <p:spPr>
            <a:xfrm>
              <a:off x="444445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0" y="386"/>
                    <a:pt x="0" y="863"/>
                  </a:cubicBezTo>
                  <a:cubicBezTo>
                    <a:pt x="0" y="1340"/>
                    <a:pt x="387" y="1725"/>
                    <a:pt x="864" y="1725"/>
                  </a:cubicBezTo>
                  <a:cubicBezTo>
                    <a:pt x="1339" y="1725"/>
                    <a:pt x="1726" y="1340"/>
                    <a:pt x="1726" y="863"/>
                  </a:cubicBezTo>
                  <a:cubicBezTo>
                    <a:pt x="1726" y="386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1"/>
            <p:cNvSpPr/>
            <p:nvPr/>
          </p:nvSpPr>
          <p:spPr>
            <a:xfrm>
              <a:off x="444445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0" y="386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6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1"/>
            <p:cNvSpPr/>
            <p:nvPr/>
          </p:nvSpPr>
          <p:spPr>
            <a:xfrm>
              <a:off x="444445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1"/>
            <p:cNvSpPr/>
            <p:nvPr/>
          </p:nvSpPr>
          <p:spPr>
            <a:xfrm>
              <a:off x="444445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0" y="387"/>
                    <a:pt x="0" y="864"/>
                  </a:cubicBezTo>
                  <a:cubicBezTo>
                    <a:pt x="0" y="1341"/>
                    <a:pt x="387" y="1727"/>
                    <a:pt x="864" y="1727"/>
                  </a:cubicBezTo>
                  <a:cubicBezTo>
                    <a:pt x="1339" y="1727"/>
                    <a:pt x="1726" y="1341"/>
                    <a:pt x="1726" y="864"/>
                  </a:cubicBezTo>
                  <a:cubicBezTo>
                    <a:pt x="1726" y="387"/>
                    <a:pt x="1339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1"/>
            <p:cNvSpPr/>
            <p:nvPr/>
          </p:nvSpPr>
          <p:spPr>
            <a:xfrm>
              <a:off x="444445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0" y="387"/>
                    <a:pt x="0" y="863"/>
                  </a:cubicBezTo>
                  <a:cubicBezTo>
                    <a:pt x="0" y="1340"/>
                    <a:pt x="387" y="1726"/>
                    <a:pt x="864" y="1726"/>
                  </a:cubicBezTo>
                  <a:cubicBezTo>
                    <a:pt x="1339" y="1726"/>
                    <a:pt x="1726" y="1340"/>
                    <a:pt x="1726" y="863"/>
                  </a:cubicBezTo>
                  <a:cubicBezTo>
                    <a:pt x="1726" y="387"/>
                    <a:pt x="1339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1"/>
            <p:cNvSpPr/>
            <p:nvPr/>
          </p:nvSpPr>
          <p:spPr>
            <a:xfrm>
              <a:off x="46222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1"/>
            <p:cNvSpPr/>
            <p:nvPr/>
          </p:nvSpPr>
          <p:spPr>
            <a:xfrm>
              <a:off x="46222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1"/>
            <p:cNvSpPr/>
            <p:nvPr/>
          </p:nvSpPr>
          <p:spPr>
            <a:xfrm>
              <a:off x="46222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0"/>
                    <a:pt x="386" y="1727"/>
                    <a:pt x="863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1"/>
            <p:cNvSpPr/>
            <p:nvPr/>
          </p:nvSpPr>
          <p:spPr>
            <a:xfrm>
              <a:off x="46222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0"/>
                  </a:moveTo>
                  <a:cubicBezTo>
                    <a:pt x="386" y="0"/>
                    <a:pt x="0" y="386"/>
                    <a:pt x="0" y="863"/>
                  </a:cubicBezTo>
                  <a:cubicBezTo>
                    <a:pt x="0" y="1340"/>
                    <a:pt x="386" y="1725"/>
                    <a:pt x="863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1"/>
            <p:cNvSpPr/>
            <p:nvPr/>
          </p:nvSpPr>
          <p:spPr>
            <a:xfrm>
              <a:off x="46222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3" y="1"/>
                  </a:moveTo>
                  <a:cubicBezTo>
                    <a:pt x="386" y="1"/>
                    <a:pt x="0" y="386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1"/>
            <p:cNvSpPr/>
            <p:nvPr/>
          </p:nvSpPr>
          <p:spPr>
            <a:xfrm>
              <a:off x="46222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1"/>
            <p:cNvSpPr/>
            <p:nvPr/>
          </p:nvSpPr>
          <p:spPr>
            <a:xfrm>
              <a:off x="46222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1"/>
                  </a:moveTo>
                  <a:cubicBezTo>
                    <a:pt x="386" y="1"/>
                    <a:pt x="0" y="387"/>
                    <a:pt x="0" y="864"/>
                  </a:cubicBezTo>
                  <a:cubicBezTo>
                    <a:pt x="0" y="1341"/>
                    <a:pt x="386" y="1727"/>
                    <a:pt x="863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1"/>
            <p:cNvSpPr/>
            <p:nvPr/>
          </p:nvSpPr>
          <p:spPr>
            <a:xfrm>
              <a:off x="46222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3" y="0"/>
                  </a:moveTo>
                  <a:cubicBezTo>
                    <a:pt x="386" y="0"/>
                    <a:pt x="0" y="387"/>
                    <a:pt x="0" y="863"/>
                  </a:cubicBezTo>
                  <a:cubicBezTo>
                    <a:pt x="0" y="1340"/>
                    <a:pt x="386" y="1726"/>
                    <a:pt x="863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1"/>
            <p:cNvSpPr/>
            <p:nvPr/>
          </p:nvSpPr>
          <p:spPr>
            <a:xfrm>
              <a:off x="4800075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1"/>
            <p:cNvSpPr/>
            <p:nvPr/>
          </p:nvSpPr>
          <p:spPr>
            <a:xfrm>
              <a:off x="4800075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1"/>
            <p:cNvSpPr/>
            <p:nvPr/>
          </p:nvSpPr>
          <p:spPr>
            <a:xfrm>
              <a:off x="4800075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7" y="1340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1"/>
            <p:cNvSpPr/>
            <p:nvPr/>
          </p:nvSpPr>
          <p:spPr>
            <a:xfrm>
              <a:off x="4800075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7" y="1340"/>
                    <a:pt x="1727" y="863"/>
                  </a:cubicBezTo>
                  <a:cubicBezTo>
                    <a:pt x="1727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1"/>
            <p:cNvSpPr/>
            <p:nvPr/>
          </p:nvSpPr>
          <p:spPr>
            <a:xfrm>
              <a:off x="4800075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1"/>
            <p:cNvSpPr/>
            <p:nvPr/>
          </p:nvSpPr>
          <p:spPr>
            <a:xfrm>
              <a:off x="4800075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1"/>
            <p:cNvSpPr/>
            <p:nvPr/>
          </p:nvSpPr>
          <p:spPr>
            <a:xfrm>
              <a:off x="4800075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7" y="1341"/>
                    <a:pt x="1727" y="864"/>
                  </a:cubicBezTo>
                  <a:cubicBezTo>
                    <a:pt x="1727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1"/>
            <p:cNvSpPr/>
            <p:nvPr/>
          </p:nvSpPr>
          <p:spPr>
            <a:xfrm>
              <a:off x="4800075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7" y="1340"/>
                    <a:pt x="1727" y="863"/>
                  </a:cubicBezTo>
                  <a:cubicBezTo>
                    <a:pt x="1727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1"/>
            <p:cNvSpPr/>
            <p:nvPr/>
          </p:nvSpPr>
          <p:spPr>
            <a:xfrm>
              <a:off x="4977900" y="18789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1"/>
            <p:cNvSpPr/>
            <p:nvPr/>
          </p:nvSpPr>
          <p:spPr>
            <a:xfrm>
              <a:off x="4977900" y="20521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1"/>
            <p:cNvSpPr/>
            <p:nvPr/>
          </p:nvSpPr>
          <p:spPr>
            <a:xfrm>
              <a:off x="4977900" y="22252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0"/>
                    <a:pt x="387" y="1727"/>
                    <a:pt x="864" y="1727"/>
                  </a:cubicBezTo>
                  <a:cubicBezTo>
                    <a:pt x="1340" y="1727"/>
                    <a:pt x="1726" y="1340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1"/>
            <p:cNvSpPr/>
            <p:nvPr/>
          </p:nvSpPr>
          <p:spPr>
            <a:xfrm>
              <a:off x="4977900" y="239845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0"/>
                  </a:moveTo>
                  <a:cubicBezTo>
                    <a:pt x="387" y="0"/>
                    <a:pt x="1" y="386"/>
                    <a:pt x="1" y="863"/>
                  </a:cubicBezTo>
                  <a:cubicBezTo>
                    <a:pt x="1" y="1340"/>
                    <a:pt x="387" y="1725"/>
                    <a:pt x="864" y="1725"/>
                  </a:cubicBezTo>
                  <a:cubicBezTo>
                    <a:pt x="1340" y="1725"/>
                    <a:pt x="1726" y="1340"/>
                    <a:pt x="1726" y="863"/>
                  </a:cubicBezTo>
                  <a:cubicBezTo>
                    <a:pt x="1726" y="386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1"/>
            <p:cNvSpPr/>
            <p:nvPr/>
          </p:nvSpPr>
          <p:spPr>
            <a:xfrm>
              <a:off x="4977900" y="1186400"/>
              <a:ext cx="43175" cy="43150"/>
            </a:xfrm>
            <a:custGeom>
              <a:avLst/>
              <a:gdLst/>
              <a:ahLst/>
              <a:cxnLst/>
              <a:rect l="l" t="t" r="r" b="b"/>
              <a:pathLst>
                <a:path w="1727" h="1726" extrusionOk="0">
                  <a:moveTo>
                    <a:pt x="864" y="1"/>
                  </a:moveTo>
                  <a:cubicBezTo>
                    <a:pt x="387" y="1"/>
                    <a:pt x="1" y="386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6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1"/>
            <p:cNvSpPr/>
            <p:nvPr/>
          </p:nvSpPr>
          <p:spPr>
            <a:xfrm>
              <a:off x="4977900" y="13595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1"/>
            <p:cNvSpPr/>
            <p:nvPr/>
          </p:nvSpPr>
          <p:spPr>
            <a:xfrm>
              <a:off x="4977900" y="153267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1"/>
                  </a:moveTo>
                  <a:cubicBezTo>
                    <a:pt x="387" y="1"/>
                    <a:pt x="1" y="387"/>
                    <a:pt x="1" y="864"/>
                  </a:cubicBezTo>
                  <a:cubicBezTo>
                    <a:pt x="1" y="1341"/>
                    <a:pt x="387" y="1727"/>
                    <a:pt x="864" y="1727"/>
                  </a:cubicBezTo>
                  <a:cubicBezTo>
                    <a:pt x="1340" y="1727"/>
                    <a:pt x="1726" y="1341"/>
                    <a:pt x="1726" y="864"/>
                  </a:cubicBezTo>
                  <a:cubicBezTo>
                    <a:pt x="1726" y="387"/>
                    <a:pt x="1340" y="1"/>
                    <a:pt x="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1"/>
            <p:cNvSpPr/>
            <p:nvPr/>
          </p:nvSpPr>
          <p:spPr>
            <a:xfrm>
              <a:off x="4977900" y="1705850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64" y="0"/>
                  </a:moveTo>
                  <a:cubicBezTo>
                    <a:pt x="387" y="0"/>
                    <a:pt x="1" y="387"/>
                    <a:pt x="1" y="863"/>
                  </a:cubicBezTo>
                  <a:cubicBezTo>
                    <a:pt x="1" y="1340"/>
                    <a:pt x="387" y="1726"/>
                    <a:pt x="864" y="1726"/>
                  </a:cubicBezTo>
                  <a:cubicBezTo>
                    <a:pt x="1340" y="1726"/>
                    <a:pt x="1726" y="1340"/>
                    <a:pt x="1726" y="863"/>
                  </a:cubicBezTo>
                  <a:cubicBezTo>
                    <a:pt x="1726" y="387"/>
                    <a:pt x="1340" y="0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31"/>
          <p:cNvGrpSpPr/>
          <p:nvPr/>
        </p:nvGrpSpPr>
        <p:grpSpPr>
          <a:xfrm>
            <a:off x="8336065" y="836809"/>
            <a:ext cx="574364" cy="572767"/>
            <a:chOff x="669200" y="410525"/>
            <a:chExt cx="1676975" cy="1671825"/>
          </a:xfrm>
        </p:grpSpPr>
        <p:sp>
          <p:nvSpPr>
            <p:cNvPr id="3336" name="Google Shape;3336;p31"/>
            <p:cNvSpPr/>
            <p:nvPr/>
          </p:nvSpPr>
          <p:spPr>
            <a:xfrm>
              <a:off x="1172475" y="908650"/>
              <a:ext cx="1173700" cy="1173700"/>
            </a:xfrm>
            <a:custGeom>
              <a:avLst/>
              <a:gdLst/>
              <a:ahLst/>
              <a:cxnLst/>
              <a:rect l="l" t="t" r="r" b="b"/>
              <a:pathLst>
                <a:path w="46948" h="46948" extrusionOk="0">
                  <a:moveTo>
                    <a:pt x="4869" y="1"/>
                  </a:moveTo>
                  <a:cubicBezTo>
                    <a:pt x="2180" y="1"/>
                    <a:pt x="1" y="2180"/>
                    <a:pt x="1" y="4869"/>
                  </a:cubicBezTo>
                  <a:lnTo>
                    <a:pt x="1" y="26895"/>
                  </a:lnTo>
                  <a:lnTo>
                    <a:pt x="1" y="42079"/>
                  </a:lnTo>
                  <a:cubicBezTo>
                    <a:pt x="1" y="44768"/>
                    <a:pt x="2180" y="46947"/>
                    <a:pt x="4869" y="46947"/>
                  </a:cubicBezTo>
                  <a:lnTo>
                    <a:pt x="22028" y="46947"/>
                  </a:lnTo>
                  <a:cubicBezTo>
                    <a:pt x="24715" y="46947"/>
                    <a:pt x="26894" y="44768"/>
                    <a:pt x="26894" y="42079"/>
                  </a:cubicBezTo>
                  <a:lnTo>
                    <a:pt x="26894" y="26895"/>
                  </a:lnTo>
                  <a:lnTo>
                    <a:pt x="42079" y="26895"/>
                  </a:lnTo>
                  <a:cubicBezTo>
                    <a:pt x="44768" y="26895"/>
                    <a:pt x="46947" y="24715"/>
                    <a:pt x="46947" y="22028"/>
                  </a:cubicBezTo>
                  <a:lnTo>
                    <a:pt x="46947" y="4869"/>
                  </a:lnTo>
                  <a:cubicBezTo>
                    <a:pt x="46947" y="2180"/>
                    <a:pt x="44768" y="1"/>
                    <a:pt x="420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1"/>
            <p:cNvSpPr/>
            <p:nvPr/>
          </p:nvSpPr>
          <p:spPr>
            <a:xfrm>
              <a:off x="669200" y="410525"/>
              <a:ext cx="1173725" cy="1173675"/>
            </a:xfrm>
            <a:custGeom>
              <a:avLst/>
              <a:gdLst/>
              <a:ahLst/>
              <a:cxnLst/>
              <a:rect l="l" t="t" r="r" b="b"/>
              <a:pathLst>
                <a:path w="46949" h="46947" extrusionOk="0">
                  <a:moveTo>
                    <a:pt x="24922" y="0"/>
                  </a:moveTo>
                  <a:cubicBezTo>
                    <a:pt x="22233" y="0"/>
                    <a:pt x="20054" y="2179"/>
                    <a:pt x="20054" y="4867"/>
                  </a:cubicBezTo>
                  <a:lnTo>
                    <a:pt x="20054" y="20052"/>
                  </a:lnTo>
                  <a:lnTo>
                    <a:pt x="4869" y="20052"/>
                  </a:lnTo>
                  <a:cubicBezTo>
                    <a:pt x="2180" y="20052"/>
                    <a:pt x="1" y="22231"/>
                    <a:pt x="1" y="24920"/>
                  </a:cubicBezTo>
                  <a:lnTo>
                    <a:pt x="1" y="42079"/>
                  </a:lnTo>
                  <a:cubicBezTo>
                    <a:pt x="1" y="44767"/>
                    <a:pt x="2180" y="46946"/>
                    <a:pt x="4869" y="46946"/>
                  </a:cubicBezTo>
                  <a:lnTo>
                    <a:pt x="42080" y="46946"/>
                  </a:lnTo>
                  <a:cubicBezTo>
                    <a:pt x="44768" y="46946"/>
                    <a:pt x="46948" y="44767"/>
                    <a:pt x="46948" y="42079"/>
                  </a:cubicBezTo>
                  <a:lnTo>
                    <a:pt x="46948" y="20052"/>
                  </a:lnTo>
                  <a:lnTo>
                    <a:pt x="46948" y="4867"/>
                  </a:lnTo>
                  <a:cubicBezTo>
                    <a:pt x="46948" y="2179"/>
                    <a:pt x="44768" y="0"/>
                    <a:pt x="4208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2" name="Google Shape;3332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Methods</a:t>
            </a:r>
            <a:endParaRPr i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9EB50A-6B89-08ED-6AC6-9654871B904E}"/>
              </a:ext>
            </a:extLst>
          </p:cNvPr>
          <p:cNvSpPr txBox="1"/>
          <p:nvPr/>
        </p:nvSpPr>
        <p:spPr>
          <a:xfrm>
            <a:off x="720000" y="1080209"/>
            <a:ext cx="566296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pt-PT" b="1" i="1" u="none" strike="noStrike" baseline="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Cross-validation:</a:t>
            </a:r>
          </a:p>
          <a:p>
            <a:pPr marL="400050" indent="-400050">
              <a:buFont typeface="+mj-lt"/>
              <a:buAutoNum type="romanLcPeriod"/>
            </a:pPr>
            <a:r>
              <a:rPr lang="pt-PT" b="0" u="none" strike="noStrike" baseline="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Testing</a:t>
            </a:r>
            <a:r>
              <a:rPr lang="pt-PT" b="0" u="none" strike="noStrike" baseline="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Set with 20% </a:t>
            </a:r>
            <a:r>
              <a:rPr lang="pt-PT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of</a:t>
            </a:r>
            <a:r>
              <a:rPr lang="pt-PT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pt-PT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</a:t>
            </a:r>
            <a:r>
              <a:rPr lang="pt-PT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data</a:t>
            </a:r>
            <a:endParaRPr lang="pt-PT" b="0" u="none" strike="noStrike" baseline="0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pt-PT" b="0" u="none" strike="noStrike" baseline="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Training Set with 80% </a:t>
            </a:r>
            <a:r>
              <a:rPr lang="pt-PT" b="0" u="none" strike="noStrike" baseline="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of</a:t>
            </a:r>
            <a:r>
              <a:rPr lang="pt-PT" b="0" u="none" strike="noStrike" baseline="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pt-PT" b="0" u="none" strike="noStrike" baseline="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</a:t>
            </a:r>
            <a:r>
              <a:rPr lang="pt-PT" b="0" u="none" strike="noStrike" baseline="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data, </a:t>
            </a:r>
            <a:r>
              <a:rPr lang="pt-PT" b="0" u="none" strike="noStrike" baseline="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whereas</a:t>
            </a:r>
            <a:r>
              <a:rPr lang="pt-PT" b="0" u="none" strike="noStrike" baseline="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10% </a:t>
            </a:r>
            <a:r>
              <a:rPr lang="pt-PT" b="0" u="none" strike="noStrike" baseline="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of</a:t>
            </a:r>
            <a:r>
              <a:rPr lang="pt-PT" b="0" u="none" strike="noStrike" baseline="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this data is for </a:t>
            </a:r>
            <a:r>
              <a:rPr lang="pt-PT" b="0" u="none" strike="noStrike" baseline="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</a:t>
            </a:r>
            <a:r>
              <a:rPr lang="pt-PT" b="0" u="none" strike="noStrike" baseline="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validation </a:t>
            </a:r>
            <a:r>
              <a:rPr lang="pt-PT" b="0" u="none" strike="noStrike" baseline="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phase</a:t>
            </a:r>
            <a:r>
              <a:rPr lang="pt-PT" b="0" u="none" strike="noStrike" baseline="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pt-PT" b="0" u="none" strike="noStrike" baseline="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and</a:t>
            </a:r>
            <a:r>
              <a:rPr lang="pt-PT" b="0" u="none" strike="noStrike" baseline="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pt-PT" b="0" u="none" strike="noStrike" baseline="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</a:t>
            </a:r>
            <a:r>
              <a:rPr lang="pt-PT" b="0" u="none" strike="noStrike" baseline="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pt-PT" b="0" u="none" strike="noStrike" baseline="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rest</a:t>
            </a:r>
            <a:r>
              <a:rPr lang="pt-PT" b="0" u="none" strike="noStrike" baseline="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for training in </a:t>
            </a:r>
            <a:r>
              <a:rPr lang="pt-PT" b="0" u="none" strike="noStrike" baseline="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each</a:t>
            </a:r>
            <a:r>
              <a:rPr lang="pt-PT" b="0" u="none" strike="noStrike" baseline="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pt-PT" b="0" u="none" strike="noStrike" baseline="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iteration</a:t>
            </a:r>
            <a:r>
              <a:rPr lang="pt-PT" b="0" u="none" strike="noStrike" baseline="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endParaRPr lang="pt-PT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F807C7-F707-7513-FB23-50BE99A6A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274" y="2363594"/>
            <a:ext cx="3077692" cy="24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7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ver Diseases: Hepatitis C by Slidesgo">
  <a:themeElements>
    <a:clrScheme name="Simple Light">
      <a:dk1>
        <a:srgbClr val="2F3535"/>
      </a:dk1>
      <a:lt1>
        <a:srgbClr val="F8F8F8"/>
      </a:lt1>
      <a:dk2>
        <a:srgbClr val="55C3B9"/>
      </a:dk2>
      <a:lt2>
        <a:srgbClr val="288494"/>
      </a:lt2>
      <a:accent1>
        <a:srgbClr val="FF9C80"/>
      </a:accent1>
      <a:accent2>
        <a:srgbClr val="DD642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F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267</Words>
  <Application>Microsoft Office PowerPoint</Application>
  <PresentationFormat>Apresentação no Ecrã (16:9)</PresentationFormat>
  <Paragraphs>84</Paragraphs>
  <Slides>19</Slides>
  <Notes>19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5" baseType="lpstr">
      <vt:lpstr>Montserrat</vt:lpstr>
      <vt:lpstr>Open Sans</vt:lpstr>
      <vt:lpstr>Arial</vt:lpstr>
      <vt:lpstr>Bebas Neue</vt:lpstr>
      <vt:lpstr>Noto Sans</vt:lpstr>
      <vt:lpstr>Liver Diseases: Hepatitis C by Slidesgo</vt:lpstr>
      <vt:lpstr>Neural Networks for Liver Disease Prediction</vt:lpstr>
      <vt:lpstr>Contents</vt:lpstr>
      <vt:lpstr>Introduction</vt:lpstr>
      <vt:lpstr>Introduction</vt:lpstr>
      <vt:lpstr>Methods</vt:lpstr>
      <vt:lpstr>Methods – Dataset Cleaning</vt:lpstr>
      <vt:lpstr>Methods – Dataset Cleaning</vt:lpstr>
      <vt:lpstr>Methods – Dataset Cleaning</vt:lpstr>
      <vt:lpstr>Evaluation Methods</vt:lpstr>
      <vt:lpstr>Evaluation Methods</vt:lpstr>
      <vt:lpstr>Results</vt:lpstr>
      <vt:lpstr>Results</vt:lpstr>
      <vt:lpstr>Results</vt:lpstr>
      <vt:lpstr>Results</vt:lpstr>
      <vt:lpstr>Results</vt:lpstr>
      <vt:lpstr>Results – Feature elimination to improve the results obtained</vt:lpstr>
      <vt:lpstr>Discussion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Utilização de Redes Neuronais na Previsão de Doença Hepática</dc:title>
  <cp:lastModifiedBy>Rafael Nunes Dos Santos Sêco</cp:lastModifiedBy>
  <cp:revision>1</cp:revision>
  <dcterms:modified xsi:type="dcterms:W3CDTF">2024-02-07T19:01:33Z</dcterms:modified>
</cp:coreProperties>
</file>