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CCED-EE77-4D96-AE0F-10D9F3A24FEE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EFDE8-B70A-42B1-98D7-D492745EDB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17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demo is created by FPPT using C# - Download free templates from http://FPPT.com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EFDE8-B70A-42B1-98D7-D492745EDB0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57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25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65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5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75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62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38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8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2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1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AFE2-0C0D-462B-B583-63FB85F9623D}" type="datetimeFigureOut">
              <a:rPr lang="es-ES" smtClean="0"/>
              <a:t>11/09/2014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27AAE-2DAA-45DB-A741-8DA45F56B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7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E:\tu%20archivo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smtClean="0">
                <a:latin typeface="Arial"/>
              </a:rPr>
              <a:t>FPPT.com</a:t>
            </a:r>
            <a:endParaRPr lang="es-ES" sz="3200">
              <a:latin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Content goes here
You can add text
Item 3</a:t>
            </a:r>
            <a:endParaRPr lang="es-ES"/>
          </a:p>
        </p:txBody>
      </p:sp>
      <p:pic>
        <p:nvPicPr>
          <p:cNvPr id="4" name="3 Imagen"/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8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Presentación en pantalla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FPPT.com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FPPT.com</dc:title>
  <dc:creator>Usuario de Windows</dc:creator>
  <cp:lastModifiedBy>Usuario de Windows</cp:lastModifiedBy>
  <cp:revision>2</cp:revision>
  <dcterms:created xsi:type="dcterms:W3CDTF">2014-09-11T05:20:38Z</dcterms:created>
  <dcterms:modified xsi:type="dcterms:W3CDTF">2014-09-11T05:20:56Z</dcterms:modified>
</cp:coreProperties>
</file>