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9" r:id="rId3"/>
    <p:sldId id="257" r:id="rId4"/>
    <p:sldId id="277" r:id="rId5"/>
    <p:sldId id="279" r:id="rId6"/>
    <p:sldId id="270" r:id="rId7"/>
    <p:sldId id="283" r:id="rId8"/>
    <p:sldId id="290" r:id="rId9"/>
    <p:sldId id="284" r:id="rId10"/>
    <p:sldId id="287" r:id="rId11"/>
    <p:sldId id="282" r:id="rId12"/>
    <p:sldId id="286" r:id="rId13"/>
    <p:sldId id="281" r:id="rId14"/>
    <p:sldId id="26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>
      <p:cViewPr>
        <p:scale>
          <a:sx n="75" d="100"/>
          <a:sy n="75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A5DC6-FB73-4F4D-9A0F-64E2B141A357}" type="datetimeFigureOut">
              <a:rPr kumimoji="1" lang="ja-JP" altLang="en-US" smtClean="0"/>
              <a:pPr/>
              <a:t>2014/12/3</a:t>
            </a:fld>
            <a:endParaRPr kumimoji="1" lang="ja-JP" alt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pt-BR" altLang="ja-JP" smtClean="0"/>
              <a:t>Clique para editar o texto mestre</a:t>
            </a:r>
          </a:p>
          <a:p>
            <a:pPr lvl="1"/>
            <a:r>
              <a:rPr kumimoji="1" lang="pt-BR" altLang="ja-JP" smtClean="0"/>
              <a:t>Segundo nível</a:t>
            </a:r>
          </a:p>
          <a:p>
            <a:pPr lvl="2"/>
            <a:r>
              <a:rPr kumimoji="1" lang="pt-BR" altLang="ja-JP" smtClean="0"/>
              <a:t>Terceiro nível</a:t>
            </a:r>
          </a:p>
          <a:p>
            <a:pPr lvl="3"/>
            <a:r>
              <a:rPr kumimoji="1" lang="pt-BR" altLang="ja-JP" smtClean="0"/>
              <a:t>Quarto nível</a:t>
            </a:r>
          </a:p>
          <a:p>
            <a:pPr lvl="4"/>
            <a:r>
              <a:rPr kumimoji="1" lang="pt-BR" altLang="ja-JP" smtClean="0"/>
              <a:t>Quinto nível</a:t>
            </a:r>
            <a:endParaRPr kumimoji="1" lang="ja-JP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8B6AA-5F07-4970-BC95-9E290AD42711}" type="slidenum">
              <a:rPr kumimoji="1" lang="ja-JP" altLang="en-US" smtClean="0"/>
              <a:pPr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79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8B6AA-5F07-4970-BC95-9E290AD4271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66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2233-6319-4C5E-8B77-74E4CACA56C1}" type="datetimeFigureOut">
              <a:rPr lang="pt-BR"/>
              <a:pPr>
                <a:defRPr/>
              </a:pPr>
              <a:t>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E8CB6-2A25-490C-9536-157E8CF2B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614988"/>
            <a:ext cx="9144000" cy="12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A46CB-BA7F-43CE-8B10-B0F846DB85A1}" type="datetimeFigureOut">
              <a:rPr lang="pt-BR"/>
              <a:pPr>
                <a:defRPr/>
              </a:pPr>
              <a:t>3/12/2014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23D03-75EF-4472-9C8A-645CC5162A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940624-8AD1-42E2-9377-89E5A2FF06B6}" type="datetimeFigureOut">
              <a:rPr lang="pt-BR"/>
              <a:pPr>
                <a:defRPr/>
              </a:pPr>
              <a:t>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E0C743-5AD0-47EF-A23B-FCBA2C5C42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5815013"/>
            <a:ext cx="914400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Imagem 8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-2428875" y="4508500"/>
            <a:ext cx="6245225" cy="403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Imagem 8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043113" y="404813"/>
            <a:ext cx="4859337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ctrTitle"/>
          </p:nvPr>
        </p:nvSpPr>
        <p:spPr>
          <a:xfrm>
            <a:off x="150465" y="1410786"/>
            <a:ext cx="8784976" cy="1326009"/>
          </a:xfrm>
        </p:spPr>
        <p:txBody>
          <a:bodyPr/>
          <a:lstStyle/>
          <a:p>
            <a:r>
              <a:rPr lang="pt-BR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</a:t>
            </a:r>
            <a:r>
              <a:rPr lang="pt-BR" altLang="ja-JP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Site da </a:t>
            </a:r>
            <a:r>
              <a:rPr lang="pt-BR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 </a:t>
            </a:r>
            <a:r>
              <a:rPr lang="pt-BR" altLang="ja-JP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ETEC        São </a:t>
            </a:r>
            <a:r>
              <a:rPr lang="pt-BR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José dos Campos </a:t>
            </a:r>
            <a:endParaRPr lang="pt-B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24944"/>
            <a:ext cx="6400800" cy="2420397"/>
          </a:xfrm>
        </p:spPr>
        <p:txBody>
          <a:bodyPr rtlCol="0"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LEONARDO OLIVEIRA</a:t>
            </a:r>
          </a:p>
          <a:p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JÚLIO CÉSAR DO NASCIMENTO ARAÚJO</a:t>
            </a:r>
          </a:p>
          <a:p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MAURICIO KIYOSHI YASSUNAGA</a:t>
            </a:r>
          </a:p>
          <a:p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RAFAEL RODOLFO MARQUES</a:t>
            </a:r>
          </a:p>
          <a:p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RAFAEL VIEIRA SINOSAKI</a:t>
            </a: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2843808" y="5157191"/>
            <a:ext cx="35001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Orientadora: Patrícia Simões</a:t>
            </a:r>
          </a:p>
          <a:p>
            <a:pPr algn="ctr"/>
            <a:r>
              <a:rPr lang="pt-BR" alt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Co-orientador</a:t>
            </a:r>
            <a: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Rogério B. Andrade</a:t>
            </a:r>
            <a:endParaRPr lang="pt-BR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da Página Principal</a:t>
            </a:r>
            <a:br>
              <a:rPr lang="pt-BR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Antigo                                           Atual</a:t>
            </a:r>
            <a:endParaRPr lang="pt-BR" alt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2" y="1549105"/>
            <a:ext cx="4250752" cy="38210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8" y="1571612"/>
            <a:ext cx="4286247" cy="37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659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do Gerenciamento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7638"/>
            <a:ext cx="7920879" cy="431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655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 Físico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66" y="1417638"/>
            <a:ext cx="2828066" cy="233336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75" y="2272581"/>
            <a:ext cx="1733550" cy="6477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706" y="2272581"/>
            <a:ext cx="3333750" cy="8572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676" y="1417638"/>
            <a:ext cx="1257300" cy="6477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422" y="1417638"/>
            <a:ext cx="4210050" cy="6477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888" y="3337074"/>
            <a:ext cx="4536504" cy="25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180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395288" y="908050"/>
            <a:ext cx="8229600" cy="437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Testes</a:t>
            </a:r>
            <a:b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 de Integração</a:t>
            </a:r>
            <a:b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Validação</a:t>
            </a:r>
          </a:p>
        </p:txBody>
      </p:sp>
    </p:spTree>
    <p:extLst>
      <p:ext uri="{BB962C8B-B14F-4D97-AF65-F5344CB8AC3E}">
        <p14:creationId xmlns:p14="http://schemas.microsoft.com/office/powerpoint/2010/main" val="8564076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6088" y="1628775"/>
            <a:ext cx="8229600" cy="1143000"/>
          </a:xfrm>
        </p:spPr>
        <p:txBody>
          <a:bodyPr/>
          <a:lstStyle/>
          <a:p>
            <a:r>
              <a:rPr lang="pt-BR" alt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699792" y="2708275"/>
            <a:ext cx="3672408" cy="1656829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a ser exibido em funcionamento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Roteiro</a:t>
            </a:r>
            <a:endParaRPr lang="pt-B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49079"/>
          </a:xfrm>
        </p:spPr>
        <p:txBody>
          <a:bodyPr/>
          <a:lstStyle/>
          <a:p>
            <a:r>
              <a:rPr kumimoji="1" lang="pt-BR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Histórico;</a:t>
            </a:r>
          </a:p>
          <a:p>
            <a:r>
              <a:rPr kumimoji="1" lang="pt-BR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Introdução;</a:t>
            </a:r>
          </a:p>
          <a:p>
            <a:r>
              <a:rPr kumimoji="1" lang="pt-BR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Requisitos;</a:t>
            </a:r>
          </a:p>
          <a:p>
            <a:r>
              <a:rPr kumimoji="1" lang="pt-BR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Materiais;</a:t>
            </a:r>
          </a:p>
          <a:p>
            <a:r>
              <a:rPr kumimoji="1" lang="pt-BR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Cronograma;</a:t>
            </a:r>
          </a:p>
          <a:p>
            <a:r>
              <a:rPr kumimoji="1" lang="pt-BR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Modelo Entidade – Relacionamento;</a:t>
            </a:r>
          </a:p>
          <a:p>
            <a:r>
              <a:rPr kumimoji="1" lang="pt-BR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da Página Principal; </a:t>
            </a:r>
          </a:p>
          <a:p>
            <a:r>
              <a:rPr kumimoji="1" lang="pt-BR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do Gerenciamento;</a:t>
            </a:r>
          </a:p>
          <a:p>
            <a:r>
              <a:rPr kumimoji="1" lang="pt-BR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 Físico;</a:t>
            </a:r>
          </a:p>
          <a:p>
            <a:r>
              <a:rPr kumimoji="1" lang="pt-BR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Resultado.</a:t>
            </a:r>
          </a:p>
        </p:txBody>
      </p:sp>
    </p:spTree>
    <p:extLst>
      <p:ext uri="{BB962C8B-B14F-4D97-AF65-F5344CB8AC3E}">
        <p14:creationId xmlns:p14="http://schemas.microsoft.com/office/powerpoint/2010/main" val="22465344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Histórico</a:t>
            </a:r>
            <a:endParaRPr lang="pt-B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 marL="0" indent="0">
              <a:buNone/>
            </a:pPr>
            <a:r>
              <a:rPr kumimoji="1" lang="pt-BR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Escola Técnica (ETEC):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kumimoji="1" lang="pt-BR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surgiram;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kumimoji="1" lang="pt-BR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Quando surgiram.</a:t>
            </a:r>
          </a:p>
          <a:p>
            <a:pPr marL="0" indent="0">
              <a:buNone/>
            </a:pPr>
            <a:endParaRPr kumimoji="1" lang="pt-BR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pt-BR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ETEC São José dos Campos:</a:t>
            </a:r>
            <a:endParaRPr kumimoji="1" lang="pt-BR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kumimoji="1" lang="pt-BR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Localização.</a:t>
            </a:r>
            <a:endParaRPr kumimoji="1" lang="pt-BR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pt-BR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kumimoji="1" lang="pt-BR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pt-BR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pt-BR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Situação: Utilização de um sistema </a:t>
            </a:r>
            <a:r>
              <a:rPr lang="pt-BR" alt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postagens sem domínio próprio da entidade.</a:t>
            </a:r>
          </a:p>
          <a:p>
            <a:pPr algn="just"/>
            <a:endParaRPr lang="pt-BR" alt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Problema: Divulgações de notícias na rede que não abrangem muitas pessoas, a entidade não possuir um site próprio com informações sobre a mesma .</a:t>
            </a:r>
          </a:p>
          <a:p>
            <a:pPr algn="just"/>
            <a:endParaRPr lang="pt-BR" alt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Criação de um sistema de gerenciamento e um banco de dados.</a:t>
            </a:r>
          </a:p>
          <a:p>
            <a:pPr algn="just"/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5737629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Gerenciar:</a:t>
            </a:r>
          </a:p>
          <a:p>
            <a:pPr marL="514350" indent="-514350" fontAlgn="auto">
              <a:spcAft>
                <a:spcPts val="0"/>
              </a:spcAft>
              <a:defRPr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notícias e eventos;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Informações sobre a equipe docente.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Disponibilizar: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auto">
              <a:spcAft>
                <a:spcPts val="0"/>
              </a:spcAft>
              <a:defRPr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Contato;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auto">
              <a:spcAft>
                <a:spcPts val="0"/>
              </a:spcAft>
              <a:defRPr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sobre notícias e eventos;</a:t>
            </a:r>
          </a:p>
          <a:p>
            <a:pPr marL="514350" indent="-514350" fontAlgn="auto">
              <a:spcAft>
                <a:spcPts val="0"/>
              </a:spcAft>
              <a:defRPr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sobre a equipe docente.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521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5" name="Picture 17" descr="G:\TCC\imagens\note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1395413"/>
            <a:ext cx="4065587" cy="40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 descr="G:\TCC\imagens\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875" y="1340768"/>
            <a:ext cx="3041699" cy="3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25" y="3140968"/>
            <a:ext cx="6081863" cy="210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49080"/>
            <a:ext cx="418592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3" descr="G:\TCC\imagens\javascrip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65424"/>
            <a:ext cx="2711648" cy="27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81844"/>
            <a:ext cx="6149336" cy="25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" name="Picture 31" descr="G:\TCC\imagens\PH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53024"/>
            <a:ext cx="3312368" cy="17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80928"/>
            <a:ext cx="5904656" cy="301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1" name="Picture 3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66789"/>
            <a:ext cx="4733503" cy="436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2" name="Picture 34" descr="G:\TCC\imagens\CSS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23588"/>
            <a:ext cx="2430264" cy="340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3" name="Picture 35" descr="G:\TCC\imagens\p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1684114"/>
            <a:ext cx="4121150" cy="41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 descr="G:\TCC\imagens\mysq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2613"/>
            <a:ext cx="3201343" cy="165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42814"/>
            <a:ext cx="52768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7" name="Picture 39" descr="G:\TCC\imagens\jquery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24" y="2564904"/>
            <a:ext cx="7027352" cy="172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G:\TCC\imagens\wi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379637"/>
            <a:ext cx="4065587" cy="40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spaço Reservado para Conteúdo 2"/>
          <p:cNvSpPr>
            <a:spLocks noGrp="1"/>
          </p:cNvSpPr>
          <p:nvPr>
            <p:ph idx="1"/>
          </p:nvPr>
        </p:nvSpPr>
        <p:spPr>
          <a:xfrm>
            <a:off x="474099" y="5213103"/>
            <a:ext cx="8229600" cy="6762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de Consulta: Livros e Internet</a:t>
            </a:r>
          </a:p>
        </p:txBody>
      </p:sp>
    </p:spTree>
    <p:extLst>
      <p:ext uri="{BB962C8B-B14F-4D97-AF65-F5344CB8AC3E}">
        <p14:creationId xmlns:p14="http://schemas.microsoft.com/office/powerpoint/2010/main" val="31059977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632"/>
            <a:ext cx="6050197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610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20880" cy="442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4470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ME-R</a:t>
            </a:r>
            <a:br>
              <a:rPr lang="pt-BR" alt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(Modelo Entidade - Relacionamento)</a:t>
            </a:r>
            <a:endParaRPr lang="pt-BR" alt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Documents and Settings\AERO\デスクトップ\notic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77" y="2132856"/>
            <a:ext cx="4198323" cy="349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AERO\デスクトップ\ad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75688"/>
            <a:ext cx="1714204" cy="108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 and Settings\AERO\デスクトップ\curs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362" y="1572452"/>
            <a:ext cx="4037069" cy="286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Documents and Settings\AERO\デスクトップ\pro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624" y="3284984"/>
            <a:ext cx="1682824" cy="254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8228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209</Words>
  <Application>Microsoft Office PowerPoint</Application>
  <PresentationFormat>Apresentação na tela (4:3)</PresentationFormat>
  <Paragraphs>53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Gerenciamento do Site da Rede ETEC        São José dos Campos </vt:lpstr>
      <vt:lpstr>Roteiro</vt:lpstr>
      <vt:lpstr>Histórico</vt:lpstr>
      <vt:lpstr>Introdução</vt:lpstr>
      <vt:lpstr>Requisitos</vt:lpstr>
      <vt:lpstr>Materiais</vt:lpstr>
      <vt:lpstr>Apresentação do PowerPoint</vt:lpstr>
      <vt:lpstr>Cronograma</vt:lpstr>
      <vt:lpstr>ME-R (Modelo Entidade - Relacionamento)</vt:lpstr>
      <vt:lpstr>Layout da Página Principal Antigo                                           Atual</vt:lpstr>
      <vt:lpstr>Layout do Gerenciamento</vt:lpstr>
      <vt:lpstr>Projeto Físico</vt:lpstr>
      <vt:lpstr>Apresentação do PowerPoint</vt:lpstr>
      <vt:lpstr>Resultado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Mauricio</dc:creator>
  <cp:lastModifiedBy>Mauricio</cp:lastModifiedBy>
  <cp:revision>123</cp:revision>
  <dcterms:created xsi:type="dcterms:W3CDTF">2014-03-13T13:41:57Z</dcterms:created>
  <dcterms:modified xsi:type="dcterms:W3CDTF">2014-12-03T08:28:50Z</dcterms:modified>
</cp:coreProperties>
</file>