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81D9"/>
    <a:srgbClr val="F3F3F3"/>
    <a:srgbClr val="FAF6FC"/>
    <a:srgbClr val="ECDFF5"/>
    <a:srgbClr val="C20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CDC7C-60F7-4307-B73C-24522DC4B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ACA9AA-AA2F-4388-82E2-531F0062D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DA8C6-2F3A-4500-850D-80E6B5C1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46B-D156-4DB6-BA50-16BE9DF09EDA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4C8419-D0DA-48BE-B155-99EA4D05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C397CE-8D76-4D00-A330-A012DCE4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0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05A14-C197-47D8-81EE-110E3B79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D8BF1F-D108-4603-887E-AFE1703AE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432396-63CD-4109-95CE-5AA9290E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46B-D156-4DB6-BA50-16BE9DF09EDA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4110EA-EB93-494B-89B4-90429A28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1ACB9-279E-4514-90B8-CBC86B0B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22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DC1FD7-BB34-46E6-A161-3DA4DF12A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A37C4A-5B64-4BEB-A39E-96EC49A10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6FED80-0CCD-48D4-9BA1-EEDC9080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46B-D156-4DB6-BA50-16BE9DF09EDA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BA8F91-9BB3-45A9-8061-5B22E9C7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E41B0B-D00C-4274-A231-C9DFA7F6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27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31CD2-DAB7-43B9-ABBE-2B9E98B9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D24B62-62F6-47DD-8AFD-09105E81C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E1B311-DAC9-4B32-9AE6-8BA427FC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46B-D156-4DB6-BA50-16BE9DF09EDA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9AF792-9F1F-44ED-9625-267D7FED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797963-CF95-443F-830D-611B8DB2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17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C0ED0-7C7C-4F21-AE86-76761B52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B142B7-8DE4-48D2-9144-3ED10BA11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4AB138-7AE3-4F3D-B2E7-D65780CE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46B-D156-4DB6-BA50-16BE9DF09EDA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C593D4-3BE6-401A-8D24-DFC91D8B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262272-2B8E-4548-941B-68293219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41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56D94-2C77-445C-AC93-AF58E243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2840DA-2502-4570-BDA0-2FD8BA89C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079D2-86ED-4A90-A2EC-7687B008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469CA7-5BCB-4F29-8B91-015D9D9C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46B-D156-4DB6-BA50-16BE9DF09EDA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007EFD-CE2E-4974-B3DD-F4540534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688B6A-512B-4D7C-8EA1-EB46790A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46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D5303-5943-4441-BC97-81CCEF17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B6D322-7576-42B7-8041-183A8BED0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BDCF78-A4E1-4CE7-A4CE-5951D735D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FC27DF-B7A3-42A7-8BBC-EBA723484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41CE8F-C8F2-4E23-AA02-3BBCB87F4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5B2D06-0E40-41C5-8921-2662E2EC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46B-D156-4DB6-BA50-16BE9DF09EDA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08F61C-8885-4DEF-9712-E6E9CCDB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395D54E-9045-4355-8C16-596F601E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14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EDBD4-F4A9-434E-9DB3-8F34846D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46EF26-FE82-4920-8253-6F53A143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46B-D156-4DB6-BA50-16BE9DF09EDA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9985DF-693B-4060-8AD4-D042D8E2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F726DE-C973-4548-B4FD-5FE56CC6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50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7DA67B-B5DC-43B2-B78E-03A6E1F2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46B-D156-4DB6-BA50-16BE9DF09EDA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8CCD29-4C77-407C-A362-9C97536B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0D7C34-74D6-4166-B4B7-2438DFC0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94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A585A-5CCC-4233-B9C6-9FB58367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E11D6-2DCC-4ECB-B911-0AD8D7DD3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EEC862-90EE-4B5E-9E6E-2C903B1FC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475736-D913-48C2-BBFA-5CFD4F4E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46B-D156-4DB6-BA50-16BE9DF09EDA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879F33-391C-4DBB-88D8-BDBBF971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BB5115-9EFF-46DD-A5E1-B3E04260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17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05D1E-4D2C-433A-962D-F0AD232F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5A9DD4-C67A-4295-93AB-872EC6FDE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4F4FF8-9E06-4822-84E3-71771E70E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8FAE64-8A32-4F7C-8529-2B954215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46B-D156-4DB6-BA50-16BE9DF09EDA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70EA2-A167-4FB6-AA62-DB6DC85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3EEB24-3C46-4CFD-A1C0-0BB49A81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17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0C5256-66E6-4101-967F-1221FA2D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26AEF0-6334-4C08-9DE1-1A7636A16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703552-4C93-41DB-9C3E-DB85B0E12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46B-D156-4DB6-BA50-16BE9DF09EDA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BDB30F-D806-48B9-AE1D-A4226B0DC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11C2F-5D4E-4970-A893-78F92A5D3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71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Agrupar 46">
            <a:extLst>
              <a:ext uri="{FF2B5EF4-FFF2-40B4-BE49-F238E27FC236}">
                <a16:creationId xmlns:a16="http://schemas.microsoft.com/office/drawing/2014/main" id="{C13BD520-7ECA-4398-9933-2C1904BA732D}"/>
              </a:ext>
            </a:extLst>
          </p:cNvPr>
          <p:cNvGrpSpPr/>
          <p:nvPr/>
        </p:nvGrpSpPr>
        <p:grpSpPr>
          <a:xfrm>
            <a:off x="-1" y="555168"/>
            <a:ext cx="12192001" cy="1404261"/>
            <a:chOff x="-1" y="555168"/>
            <a:chExt cx="12192001" cy="1404261"/>
          </a:xfrm>
          <a:solidFill>
            <a:schemeClr val="bg1">
              <a:lumMod val="85000"/>
            </a:schemeClr>
          </a:solidFill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5F1C673-ECE8-43E0-8EAB-59C5BEE838CF}"/>
                </a:ext>
              </a:extLst>
            </p:cNvPr>
            <p:cNvSpPr/>
            <p:nvPr/>
          </p:nvSpPr>
          <p:spPr>
            <a:xfrm>
              <a:off x="0" y="555172"/>
              <a:ext cx="121920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9AA2636-6A2F-4E74-A66A-EC786CB81C0F}"/>
                </a:ext>
              </a:extLst>
            </p:cNvPr>
            <p:cNvSpPr/>
            <p:nvPr/>
          </p:nvSpPr>
          <p:spPr>
            <a:xfrm>
              <a:off x="-1" y="555172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B6BA4E6A-D478-450C-A01A-23B0A6C4AFD2}"/>
                </a:ext>
              </a:extLst>
            </p:cNvPr>
            <p:cNvSpPr/>
            <p:nvPr/>
          </p:nvSpPr>
          <p:spPr>
            <a:xfrm>
              <a:off x="608399" y="555172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452AAD02-BFC6-4091-9362-DA53BBE1ED15}"/>
                </a:ext>
              </a:extLst>
            </p:cNvPr>
            <p:cNvSpPr/>
            <p:nvPr/>
          </p:nvSpPr>
          <p:spPr>
            <a:xfrm>
              <a:off x="1216798" y="555172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E7E2678C-52BF-4C23-8C9A-78F20AFDE45E}"/>
                </a:ext>
              </a:extLst>
            </p:cNvPr>
            <p:cNvSpPr/>
            <p:nvPr/>
          </p:nvSpPr>
          <p:spPr>
            <a:xfrm>
              <a:off x="1825198" y="555172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4F052151-3E20-45D2-8D68-3471B97A237D}"/>
                </a:ext>
              </a:extLst>
            </p:cNvPr>
            <p:cNvSpPr/>
            <p:nvPr/>
          </p:nvSpPr>
          <p:spPr>
            <a:xfrm>
              <a:off x="2433597" y="555172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3E0AB5C-48CF-442C-9E5D-4B1D7C331453}"/>
                </a:ext>
              </a:extLst>
            </p:cNvPr>
            <p:cNvSpPr/>
            <p:nvPr/>
          </p:nvSpPr>
          <p:spPr>
            <a:xfrm>
              <a:off x="3041997" y="555172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65C0A2B-038E-460F-89B6-3FBC27C9BC92}"/>
                </a:ext>
              </a:extLst>
            </p:cNvPr>
            <p:cNvSpPr/>
            <p:nvPr/>
          </p:nvSpPr>
          <p:spPr>
            <a:xfrm>
              <a:off x="3650396" y="555172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8D0130C-D21E-4BB2-B3DB-9A785DAB5829}"/>
                </a:ext>
              </a:extLst>
            </p:cNvPr>
            <p:cNvSpPr/>
            <p:nvPr/>
          </p:nvSpPr>
          <p:spPr>
            <a:xfrm>
              <a:off x="4258796" y="555172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889E2C0-FD8A-41C4-9287-D854270139DB}"/>
                </a:ext>
              </a:extLst>
            </p:cNvPr>
            <p:cNvSpPr/>
            <p:nvPr/>
          </p:nvSpPr>
          <p:spPr>
            <a:xfrm>
              <a:off x="4867195" y="555172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7C2BA1FF-AE01-4B1C-9A41-FBA376E88D62}"/>
                </a:ext>
              </a:extLst>
            </p:cNvPr>
            <p:cNvSpPr/>
            <p:nvPr/>
          </p:nvSpPr>
          <p:spPr>
            <a:xfrm>
              <a:off x="5475595" y="555172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8329DA1E-322D-4210-AABD-44365D6FA39F}"/>
                </a:ext>
              </a:extLst>
            </p:cNvPr>
            <p:cNvSpPr/>
            <p:nvPr/>
          </p:nvSpPr>
          <p:spPr>
            <a:xfrm>
              <a:off x="6083994" y="555171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22EB30F3-7C8F-401A-BD26-A620505688A5}"/>
                </a:ext>
              </a:extLst>
            </p:cNvPr>
            <p:cNvSpPr/>
            <p:nvPr/>
          </p:nvSpPr>
          <p:spPr>
            <a:xfrm>
              <a:off x="6692393" y="555171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CB81DA1B-020E-4160-9994-541739235CDF}"/>
                </a:ext>
              </a:extLst>
            </p:cNvPr>
            <p:cNvSpPr/>
            <p:nvPr/>
          </p:nvSpPr>
          <p:spPr>
            <a:xfrm>
              <a:off x="7300792" y="555171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12D5262A-2558-4D33-84D6-E2E0B11B0E67}"/>
                </a:ext>
              </a:extLst>
            </p:cNvPr>
            <p:cNvSpPr/>
            <p:nvPr/>
          </p:nvSpPr>
          <p:spPr>
            <a:xfrm>
              <a:off x="7909192" y="555171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C691573B-A3CC-4AD8-8A08-0977AB16BF02}"/>
                </a:ext>
              </a:extLst>
            </p:cNvPr>
            <p:cNvSpPr/>
            <p:nvPr/>
          </p:nvSpPr>
          <p:spPr>
            <a:xfrm>
              <a:off x="8517591" y="555171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A31F8F5E-1E25-4C6C-A907-8F4EBE89E832}"/>
                </a:ext>
              </a:extLst>
            </p:cNvPr>
            <p:cNvSpPr/>
            <p:nvPr/>
          </p:nvSpPr>
          <p:spPr>
            <a:xfrm>
              <a:off x="9125991" y="555170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78AD2EB-C278-4078-B02A-ACE63A7D857D}"/>
                </a:ext>
              </a:extLst>
            </p:cNvPr>
            <p:cNvSpPr/>
            <p:nvPr/>
          </p:nvSpPr>
          <p:spPr>
            <a:xfrm>
              <a:off x="9734389" y="555170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42CCC3B9-84CD-4188-937F-96DC261A4035}"/>
                </a:ext>
              </a:extLst>
            </p:cNvPr>
            <p:cNvSpPr/>
            <p:nvPr/>
          </p:nvSpPr>
          <p:spPr>
            <a:xfrm>
              <a:off x="10342789" y="555169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D16ADB3A-4334-4F45-AD7A-E4FA04BDA751}"/>
                </a:ext>
              </a:extLst>
            </p:cNvPr>
            <p:cNvSpPr/>
            <p:nvPr/>
          </p:nvSpPr>
          <p:spPr>
            <a:xfrm>
              <a:off x="10951187" y="555168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61B2175B-5886-46B9-A6F1-5754F660FA80}"/>
                </a:ext>
              </a:extLst>
            </p:cNvPr>
            <p:cNvSpPr/>
            <p:nvPr/>
          </p:nvSpPr>
          <p:spPr>
            <a:xfrm>
              <a:off x="11559584" y="555168"/>
              <a:ext cx="632415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4D514706-3588-4047-9FFF-6EB31B40D8BE}"/>
              </a:ext>
            </a:extLst>
          </p:cNvPr>
          <p:cNvGrpSpPr/>
          <p:nvPr/>
        </p:nvGrpSpPr>
        <p:grpSpPr>
          <a:xfrm>
            <a:off x="-12007" y="4898568"/>
            <a:ext cx="12192001" cy="1404261"/>
            <a:chOff x="-1" y="555168"/>
            <a:chExt cx="12192001" cy="1404261"/>
          </a:xfrm>
          <a:solidFill>
            <a:schemeClr val="bg1">
              <a:lumMod val="85000"/>
            </a:schemeClr>
          </a:solidFill>
        </p:grpSpPr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511173AD-8B3E-438F-AC51-50773C4567F5}"/>
                </a:ext>
              </a:extLst>
            </p:cNvPr>
            <p:cNvSpPr/>
            <p:nvPr/>
          </p:nvSpPr>
          <p:spPr>
            <a:xfrm>
              <a:off x="0" y="555172"/>
              <a:ext cx="121920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9B4E7B8F-3D2D-4D4A-AE73-35F5688899FA}"/>
                </a:ext>
              </a:extLst>
            </p:cNvPr>
            <p:cNvSpPr/>
            <p:nvPr/>
          </p:nvSpPr>
          <p:spPr>
            <a:xfrm>
              <a:off x="-1" y="555172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62464EC2-10E7-4275-9061-CA9B73A8A174}"/>
                </a:ext>
              </a:extLst>
            </p:cNvPr>
            <p:cNvSpPr/>
            <p:nvPr/>
          </p:nvSpPr>
          <p:spPr>
            <a:xfrm>
              <a:off x="608399" y="555172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78328C6C-807A-4F6A-A7F0-E7505C957F40}"/>
                </a:ext>
              </a:extLst>
            </p:cNvPr>
            <p:cNvSpPr/>
            <p:nvPr/>
          </p:nvSpPr>
          <p:spPr>
            <a:xfrm>
              <a:off x="1216798" y="555172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A196553D-1DD0-4FC0-980D-2335C827BD84}"/>
                </a:ext>
              </a:extLst>
            </p:cNvPr>
            <p:cNvSpPr/>
            <p:nvPr/>
          </p:nvSpPr>
          <p:spPr>
            <a:xfrm>
              <a:off x="1825198" y="555172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BB11F81D-F7C8-4F0D-85BE-1E5B170729D8}"/>
                </a:ext>
              </a:extLst>
            </p:cNvPr>
            <p:cNvSpPr/>
            <p:nvPr/>
          </p:nvSpPr>
          <p:spPr>
            <a:xfrm>
              <a:off x="2433597" y="555172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09D0D939-3B62-4C93-8F43-81F4C315627E}"/>
                </a:ext>
              </a:extLst>
            </p:cNvPr>
            <p:cNvSpPr/>
            <p:nvPr/>
          </p:nvSpPr>
          <p:spPr>
            <a:xfrm>
              <a:off x="3041997" y="555172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57D1DD03-2488-497D-AB3D-A60E073D099D}"/>
                </a:ext>
              </a:extLst>
            </p:cNvPr>
            <p:cNvSpPr/>
            <p:nvPr/>
          </p:nvSpPr>
          <p:spPr>
            <a:xfrm>
              <a:off x="3650396" y="555172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DE85464C-6093-47D0-A982-FAD5EAC53641}"/>
                </a:ext>
              </a:extLst>
            </p:cNvPr>
            <p:cNvSpPr/>
            <p:nvPr/>
          </p:nvSpPr>
          <p:spPr>
            <a:xfrm>
              <a:off x="4258796" y="555172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537235E8-247D-438E-A7D4-F81606216FBC}"/>
                </a:ext>
              </a:extLst>
            </p:cNvPr>
            <p:cNvSpPr/>
            <p:nvPr/>
          </p:nvSpPr>
          <p:spPr>
            <a:xfrm>
              <a:off x="4867195" y="555172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7FFF32F1-058F-4391-B32E-D998979B7428}"/>
                </a:ext>
              </a:extLst>
            </p:cNvPr>
            <p:cNvSpPr/>
            <p:nvPr/>
          </p:nvSpPr>
          <p:spPr>
            <a:xfrm>
              <a:off x="5475595" y="555172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955673A0-AC6F-49F7-A2A3-9BC6785BBFED}"/>
                </a:ext>
              </a:extLst>
            </p:cNvPr>
            <p:cNvSpPr/>
            <p:nvPr/>
          </p:nvSpPr>
          <p:spPr>
            <a:xfrm>
              <a:off x="6083994" y="555171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77582E3C-C2A7-4AC0-BE80-859FCE7145DA}"/>
                </a:ext>
              </a:extLst>
            </p:cNvPr>
            <p:cNvSpPr/>
            <p:nvPr/>
          </p:nvSpPr>
          <p:spPr>
            <a:xfrm>
              <a:off x="6692393" y="555171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63A66D2F-B31E-4914-B6B2-2BB81FFCAC14}"/>
                </a:ext>
              </a:extLst>
            </p:cNvPr>
            <p:cNvSpPr/>
            <p:nvPr/>
          </p:nvSpPr>
          <p:spPr>
            <a:xfrm>
              <a:off x="7300792" y="555171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E991026E-8BF4-4098-AB7E-D9FF13DDE348}"/>
                </a:ext>
              </a:extLst>
            </p:cNvPr>
            <p:cNvSpPr/>
            <p:nvPr/>
          </p:nvSpPr>
          <p:spPr>
            <a:xfrm>
              <a:off x="7909192" y="555171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5B040493-2B80-49B9-8B3E-0A374721C549}"/>
                </a:ext>
              </a:extLst>
            </p:cNvPr>
            <p:cNvSpPr/>
            <p:nvPr/>
          </p:nvSpPr>
          <p:spPr>
            <a:xfrm>
              <a:off x="8517591" y="555171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FABBC301-C050-403F-8186-75A08611951A}"/>
                </a:ext>
              </a:extLst>
            </p:cNvPr>
            <p:cNvSpPr/>
            <p:nvPr/>
          </p:nvSpPr>
          <p:spPr>
            <a:xfrm>
              <a:off x="9125991" y="555170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6BFED7DE-A4DA-4486-B87B-69C3707421D0}"/>
                </a:ext>
              </a:extLst>
            </p:cNvPr>
            <p:cNvSpPr/>
            <p:nvPr/>
          </p:nvSpPr>
          <p:spPr>
            <a:xfrm>
              <a:off x="9734389" y="555170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51713CF0-6CA6-4711-A5EA-B239853BA01B}"/>
                </a:ext>
              </a:extLst>
            </p:cNvPr>
            <p:cNvSpPr/>
            <p:nvPr/>
          </p:nvSpPr>
          <p:spPr>
            <a:xfrm>
              <a:off x="10342789" y="555169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F0749CED-2F38-4CE2-A9A2-D3FDB2CD7BEB}"/>
                </a:ext>
              </a:extLst>
            </p:cNvPr>
            <p:cNvSpPr/>
            <p:nvPr/>
          </p:nvSpPr>
          <p:spPr>
            <a:xfrm>
              <a:off x="10951187" y="555168"/>
              <a:ext cx="608400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138E717B-E65D-4914-9B27-E0AA4844F488}"/>
                </a:ext>
              </a:extLst>
            </p:cNvPr>
            <p:cNvSpPr/>
            <p:nvPr/>
          </p:nvSpPr>
          <p:spPr>
            <a:xfrm>
              <a:off x="11559584" y="555168"/>
              <a:ext cx="632415" cy="14042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9" name="Imagem 148" descr="Ícone&#10;&#10;Descrição gerada automaticamente">
            <a:extLst>
              <a:ext uri="{FF2B5EF4-FFF2-40B4-BE49-F238E27FC236}">
                <a16:creationId xmlns:a16="http://schemas.microsoft.com/office/drawing/2014/main" id="{1D065C14-D31C-4D63-A538-BFB470BB4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1833" y="4998432"/>
            <a:ext cx="1204528" cy="1204528"/>
          </a:xfrm>
          <a:prstGeom prst="rect">
            <a:avLst/>
          </a:prstGeom>
        </p:spPr>
      </p:pic>
      <p:pic>
        <p:nvPicPr>
          <p:cNvPr id="152" name="Imagem 151" descr="Ícone&#10;&#10;Descrição gerada automaticamente">
            <a:extLst>
              <a:ext uri="{FF2B5EF4-FFF2-40B4-BE49-F238E27FC236}">
                <a16:creationId xmlns:a16="http://schemas.microsoft.com/office/drawing/2014/main" id="{36EE6148-39C2-4FDA-BD58-88C0AAAFA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1833" y="655032"/>
            <a:ext cx="1204528" cy="1204528"/>
          </a:xfrm>
          <a:prstGeom prst="rect">
            <a:avLst/>
          </a:prstGeom>
        </p:spPr>
      </p:pic>
      <p:pic>
        <p:nvPicPr>
          <p:cNvPr id="153" name="Imagem 152" descr="Ícone&#10;&#10;Descrição gerada automaticamente">
            <a:extLst>
              <a:ext uri="{FF2B5EF4-FFF2-40B4-BE49-F238E27FC236}">
                <a16:creationId xmlns:a16="http://schemas.microsoft.com/office/drawing/2014/main" id="{1AEE0F00-4A95-43DC-A97D-7BCB4BE14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1833" y="655032"/>
            <a:ext cx="1204528" cy="1204528"/>
          </a:xfrm>
          <a:prstGeom prst="rect">
            <a:avLst/>
          </a:prstGeom>
        </p:spPr>
      </p:pic>
      <p:pic>
        <p:nvPicPr>
          <p:cNvPr id="154" name="Imagem 153" descr="Ícone&#10;&#10;Descrição gerada automaticamente">
            <a:extLst>
              <a:ext uri="{FF2B5EF4-FFF2-40B4-BE49-F238E27FC236}">
                <a16:creationId xmlns:a16="http://schemas.microsoft.com/office/drawing/2014/main" id="{AECE95CB-F323-4E9D-B119-8F2E337F9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1834" y="4998432"/>
            <a:ext cx="1204528" cy="1204528"/>
          </a:xfrm>
          <a:prstGeom prst="rect">
            <a:avLst/>
          </a:prstGeom>
        </p:spPr>
      </p:pic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A8426308-B361-4E9D-A9A2-345CAB9E1287}"/>
              </a:ext>
            </a:extLst>
          </p:cNvPr>
          <p:cNvGrpSpPr/>
          <p:nvPr/>
        </p:nvGrpSpPr>
        <p:grpSpPr>
          <a:xfrm>
            <a:off x="3443993" y="2223167"/>
            <a:ext cx="5255990" cy="2411660"/>
            <a:chOff x="3443993" y="2147838"/>
            <a:chExt cx="5255990" cy="2411660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A01BE03-BA1A-41C9-8802-230DBFE0641C}"/>
                </a:ext>
              </a:extLst>
            </p:cNvPr>
            <p:cNvSpPr txBox="1"/>
            <p:nvPr/>
          </p:nvSpPr>
          <p:spPr>
            <a:xfrm>
              <a:off x="3443993" y="2147838"/>
              <a:ext cx="525599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Sistemas</a:t>
              </a:r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Operacionais</a:t>
              </a:r>
              <a:endPara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sz="4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Apresentação</a:t>
              </a:r>
              <a:r>
                <a:rPr 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 Etapa 2</a:t>
              </a: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F64B5A5-FEBB-4DFB-B556-8C742DEF476B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7025" y="3348167"/>
              <a:ext cx="3209925" cy="56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447B1884-11BD-4866-AA08-D467A47A817C}"/>
                </a:ext>
              </a:extLst>
            </p:cNvPr>
            <p:cNvSpPr txBox="1"/>
            <p:nvPr/>
          </p:nvSpPr>
          <p:spPr>
            <a:xfrm>
              <a:off x="3443993" y="3913167"/>
              <a:ext cx="5255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Daniel Trinidade - Frederico Silva - </a:t>
              </a:r>
              <a:r>
                <a:rPr lang="en-US" dirty="0"/>
                <a:t>Gabriel Fávero - </a:t>
              </a:r>
              <a:r>
                <a:rPr lang="pt-BR" dirty="0"/>
                <a:t>Guilherme Henrique - João Dias -  </a:t>
              </a:r>
              <a:r>
                <a:rPr lang="en-US" dirty="0"/>
                <a:t>Rafael Santos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30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6">
            <a:extLst>
              <a:ext uri="{FF2B5EF4-FFF2-40B4-BE49-F238E27FC236}">
                <a16:creationId xmlns:a16="http://schemas.microsoft.com/office/drawing/2014/main" id="{E6D84F89-FD10-4698-A84D-EDD611995EA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518" y="6312595"/>
            <a:ext cx="1809550" cy="31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Agrupar 60">
            <a:extLst>
              <a:ext uri="{FF2B5EF4-FFF2-40B4-BE49-F238E27FC236}">
                <a16:creationId xmlns:a16="http://schemas.microsoft.com/office/drawing/2014/main" id="{6BC2CE7C-7386-40A0-BCE3-6AC4DB0F5AFF}"/>
              </a:ext>
            </a:extLst>
          </p:cNvPr>
          <p:cNvGrpSpPr/>
          <p:nvPr/>
        </p:nvGrpSpPr>
        <p:grpSpPr>
          <a:xfrm>
            <a:off x="480181" y="726274"/>
            <a:ext cx="11231638" cy="5405451"/>
            <a:chOff x="663600" y="907144"/>
            <a:chExt cx="11231638" cy="5405451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BAE5E7C6-2117-4E21-B9A0-C86A4A124570}"/>
                </a:ext>
              </a:extLst>
            </p:cNvPr>
            <p:cNvSpPr/>
            <p:nvPr/>
          </p:nvSpPr>
          <p:spPr>
            <a:xfrm>
              <a:off x="663600" y="907144"/>
              <a:ext cx="2689200" cy="1458686"/>
            </a:xfrm>
            <a:prstGeom prst="roundRect">
              <a:avLst/>
            </a:prstGeom>
            <a:solidFill>
              <a:srgbClr val="FAF6FC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Pedido</a:t>
              </a:r>
              <a:endPara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B529DF7-8EC7-4526-99B3-736D1466C070}"/>
                </a:ext>
              </a:extLst>
            </p:cNvPr>
            <p:cNvSpPr/>
            <p:nvPr/>
          </p:nvSpPr>
          <p:spPr>
            <a:xfrm>
              <a:off x="5936604" y="907144"/>
              <a:ext cx="2689200" cy="1458686"/>
            </a:xfrm>
            <a:prstGeom prst="roundRect">
              <a:avLst/>
            </a:prstGeom>
            <a:solidFill>
              <a:srgbClr val="FAF6FC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Lista</a:t>
              </a:r>
              <a:endPara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C63745CF-D66D-4184-AB7B-67EB00C6F21A}"/>
                </a:ext>
              </a:extLst>
            </p:cNvPr>
            <p:cNvSpPr/>
            <p:nvPr/>
          </p:nvSpPr>
          <p:spPr>
            <a:xfrm>
              <a:off x="9206038" y="2699657"/>
              <a:ext cx="2689200" cy="1458686"/>
            </a:xfrm>
            <a:prstGeom prst="roundRect">
              <a:avLst/>
            </a:prstGeom>
            <a:solidFill>
              <a:srgbClr val="FAF6FC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Leitor</a:t>
              </a:r>
              <a:endPara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1F294FF1-4422-4839-A695-82F0CA619A5F}"/>
                </a:ext>
              </a:extLst>
            </p:cNvPr>
            <p:cNvSpPr/>
            <p:nvPr/>
          </p:nvSpPr>
          <p:spPr>
            <a:xfrm>
              <a:off x="5667942" y="4853909"/>
              <a:ext cx="3226524" cy="1458686"/>
            </a:xfrm>
            <a:prstGeom prst="roundRect">
              <a:avLst/>
            </a:prstGeom>
            <a:solidFill>
              <a:srgbClr val="FAF6FC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Escalonador</a:t>
              </a:r>
              <a:endPara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18CBDFBC-0098-473D-BEA6-75CCA6BB98E1}"/>
                </a:ext>
              </a:extLst>
            </p:cNvPr>
            <p:cNvSpPr/>
            <p:nvPr/>
          </p:nvSpPr>
          <p:spPr>
            <a:xfrm>
              <a:off x="663600" y="4853909"/>
              <a:ext cx="2689200" cy="1458686"/>
            </a:xfrm>
            <a:prstGeom prst="roundRect">
              <a:avLst/>
            </a:prstGeom>
            <a:solidFill>
              <a:srgbClr val="FAF6FC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Esteira</a:t>
              </a:r>
              <a:endPara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5EDF2A95-0683-42AE-8158-53BA6946D94E}"/>
                </a:ext>
              </a:extLst>
            </p:cNvPr>
            <p:cNvSpPr/>
            <p:nvPr/>
          </p:nvSpPr>
          <p:spPr>
            <a:xfrm>
              <a:off x="3165771" y="2897414"/>
              <a:ext cx="2689200" cy="1458686"/>
            </a:xfrm>
            <a:prstGeom prst="roundRect">
              <a:avLst/>
            </a:prstGeom>
            <a:solidFill>
              <a:srgbClr val="FAF6FC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Horario</a:t>
              </a:r>
              <a:endPara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896AEC23-960C-4E69-82EB-D451D429505A}"/>
                </a:ext>
              </a:extLst>
            </p:cNvPr>
            <p:cNvCxnSpPr>
              <a:cxnSpLocks/>
              <a:stCxn id="2" idx="3"/>
              <a:endCxn id="14" idx="1"/>
            </p:cNvCxnSpPr>
            <p:nvPr/>
          </p:nvCxnSpPr>
          <p:spPr>
            <a:xfrm>
              <a:off x="3352800" y="1636487"/>
              <a:ext cx="2583804" cy="0"/>
            </a:xfrm>
            <a:prstGeom prst="straightConnector1">
              <a:avLst/>
            </a:prstGeom>
            <a:ln w="57150">
              <a:solidFill>
                <a:srgbClr val="B381D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CEBEDA72-D08B-4C22-A10E-2BF7AA193FD5}"/>
                </a:ext>
              </a:extLst>
            </p:cNvPr>
            <p:cNvCxnSpPr>
              <a:cxnSpLocks/>
              <a:stCxn id="17" idx="0"/>
              <a:endCxn id="14" idx="2"/>
            </p:cNvCxnSpPr>
            <p:nvPr/>
          </p:nvCxnSpPr>
          <p:spPr>
            <a:xfrm flipV="1">
              <a:off x="7281204" y="2365830"/>
              <a:ext cx="0" cy="2488079"/>
            </a:xfrm>
            <a:prstGeom prst="straightConnector1">
              <a:avLst/>
            </a:prstGeom>
            <a:ln w="57150">
              <a:solidFill>
                <a:srgbClr val="B381D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5A1B06B1-D010-49D2-815F-2E5B98C64561}"/>
                </a:ext>
              </a:extLst>
            </p:cNvPr>
            <p:cNvCxnSpPr>
              <a:cxnSpLocks/>
              <a:stCxn id="17" idx="1"/>
              <a:endCxn id="18" idx="3"/>
            </p:cNvCxnSpPr>
            <p:nvPr/>
          </p:nvCxnSpPr>
          <p:spPr>
            <a:xfrm flipH="1">
              <a:off x="3352800" y="5583252"/>
              <a:ext cx="2315142" cy="0"/>
            </a:xfrm>
            <a:prstGeom prst="straightConnector1">
              <a:avLst/>
            </a:prstGeom>
            <a:ln w="57150">
              <a:solidFill>
                <a:srgbClr val="B381D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: Angulado 29">
              <a:extLst>
                <a:ext uri="{FF2B5EF4-FFF2-40B4-BE49-F238E27FC236}">
                  <a16:creationId xmlns:a16="http://schemas.microsoft.com/office/drawing/2014/main" id="{8DB49C9F-8373-441B-A189-54BA64997F5C}"/>
                </a:ext>
              </a:extLst>
            </p:cNvPr>
            <p:cNvCxnSpPr>
              <a:cxnSpLocks/>
              <a:stCxn id="14" idx="3"/>
              <a:endCxn id="16" idx="0"/>
            </p:cNvCxnSpPr>
            <p:nvPr/>
          </p:nvCxnSpPr>
          <p:spPr>
            <a:xfrm>
              <a:off x="8625804" y="1636487"/>
              <a:ext cx="1924834" cy="1063170"/>
            </a:xfrm>
            <a:prstGeom prst="bentConnector2">
              <a:avLst/>
            </a:prstGeom>
            <a:ln w="57150">
              <a:solidFill>
                <a:srgbClr val="B381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196C748D-D133-4D46-A830-C4B6F37D195E}"/>
                </a:ext>
              </a:extLst>
            </p:cNvPr>
            <p:cNvCxnSpPr>
              <a:cxnSpLocks/>
              <a:stCxn id="16" idx="2"/>
              <a:endCxn id="17" idx="3"/>
            </p:cNvCxnSpPr>
            <p:nvPr/>
          </p:nvCxnSpPr>
          <p:spPr>
            <a:xfrm rot="5400000">
              <a:off x="9010098" y="4042711"/>
              <a:ext cx="1424909" cy="1656172"/>
            </a:xfrm>
            <a:prstGeom prst="bentConnector2">
              <a:avLst/>
            </a:prstGeom>
            <a:ln w="57150">
              <a:solidFill>
                <a:srgbClr val="B381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Losango 44">
              <a:extLst>
                <a:ext uri="{FF2B5EF4-FFF2-40B4-BE49-F238E27FC236}">
                  <a16:creationId xmlns:a16="http://schemas.microsoft.com/office/drawing/2014/main" id="{7136328B-FD65-44C2-8CCC-E66D69A06645}"/>
                </a:ext>
              </a:extLst>
            </p:cNvPr>
            <p:cNvSpPr/>
            <p:nvPr/>
          </p:nvSpPr>
          <p:spPr>
            <a:xfrm>
              <a:off x="7041003" y="4240333"/>
              <a:ext cx="480402" cy="585408"/>
            </a:xfrm>
            <a:prstGeom prst="diamond">
              <a:avLst/>
            </a:prstGeom>
            <a:solidFill>
              <a:srgbClr val="F3F3F3"/>
            </a:solidFill>
            <a:ln w="57150">
              <a:solidFill>
                <a:srgbClr val="B381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Losango 55">
              <a:extLst>
                <a:ext uri="{FF2B5EF4-FFF2-40B4-BE49-F238E27FC236}">
                  <a16:creationId xmlns:a16="http://schemas.microsoft.com/office/drawing/2014/main" id="{09444491-A756-4902-9887-3F1D22C449C9}"/>
                </a:ext>
              </a:extLst>
            </p:cNvPr>
            <p:cNvSpPr/>
            <p:nvPr/>
          </p:nvSpPr>
          <p:spPr>
            <a:xfrm rot="5400000">
              <a:off x="5403699" y="1343783"/>
              <a:ext cx="480402" cy="585408"/>
            </a:xfrm>
            <a:prstGeom prst="diamond">
              <a:avLst/>
            </a:prstGeom>
            <a:solidFill>
              <a:srgbClr val="B381D9"/>
            </a:solidFill>
            <a:ln w="57150">
              <a:solidFill>
                <a:srgbClr val="B381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Losango 56">
              <a:extLst>
                <a:ext uri="{FF2B5EF4-FFF2-40B4-BE49-F238E27FC236}">
                  <a16:creationId xmlns:a16="http://schemas.microsoft.com/office/drawing/2014/main" id="{AA75202E-A2B3-4CEE-9A55-3E8F137D3668}"/>
                </a:ext>
              </a:extLst>
            </p:cNvPr>
            <p:cNvSpPr/>
            <p:nvPr/>
          </p:nvSpPr>
          <p:spPr>
            <a:xfrm rot="10800000">
              <a:off x="1762475" y="4240333"/>
              <a:ext cx="480402" cy="585408"/>
            </a:xfrm>
            <a:prstGeom prst="diamond">
              <a:avLst/>
            </a:prstGeom>
            <a:solidFill>
              <a:srgbClr val="B381D9"/>
            </a:solidFill>
            <a:ln w="57150">
              <a:solidFill>
                <a:srgbClr val="B381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8" name="Conector: Angulado 57">
              <a:extLst>
                <a:ext uri="{FF2B5EF4-FFF2-40B4-BE49-F238E27FC236}">
                  <a16:creationId xmlns:a16="http://schemas.microsoft.com/office/drawing/2014/main" id="{EA814F91-4DFE-4F1D-9F63-23A1DCBE11A0}"/>
                </a:ext>
              </a:extLst>
            </p:cNvPr>
            <p:cNvCxnSpPr>
              <a:cxnSpLocks/>
              <a:stCxn id="19" idx="1"/>
              <a:endCxn id="18" idx="0"/>
            </p:cNvCxnSpPr>
            <p:nvPr/>
          </p:nvCxnSpPr>
          <p:spPr>
            <a:xfrm rot="10800000" flipV="1">
              <a:off x="2008201" y="3626757"/>
              <a:ext cx="1157571" cy="1227152"/>
            </a:xfrm>
            <a:prstGeom prst="bentConnector2">
              <a:avLst/>
            </a:prstGeom>
            <a:ln w="57150">
              <a:solidFill>
                <a:srgbClr val="B381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3687613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A2F4E25B-2211-4C0B-9E3F-2E8170C28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" y="238564"/>
            <a:ext cx="10006586" cy="6390836"/>
          </a:xfrm>
          <a:prstGeom prst="rect">
            <a:avLst/>
          </a:prstGeom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id="{E6D84F89-FD10-4698-A84D-EDD611995EA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518" y="6312595"/>
            <a:ext cx="1809550" cy="31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45725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Fávero</dc:creator>
  <cp:lastModifiedBy>Gabriel Fávero</cp:lastModifiedBy>
  <cp:revision>9</cp:revision>
  <dcterms:created xsi:type="dcterms:W3CDTF">2021-05-24T18:38:24Z</dcterms:created>
  <dcterms:modified xsi:type="dcterms:W3CDTF">2021-05-24T20:28:42Z</dcterms:modified>
</cp:coreProperties>
</file>