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Fávero" initials="GF" lastIdx="1" clrIdx="0">
    <p:extLst>
      <p:ext uri="{19B8F6BF-5375-455C-9EA6-DF929625EA0E}">
        <p15:presenceInfo xmlns:p15="http://schemas.microsoft.com/office/powerpoint/2012/main" userId="12a4188bb7158f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B19"/>
    <a:srgbClr val="151A3B"/>
    <a:srgbClr val="B381D9"/>
    <a:srgbClr val="F3F3F3"/>
    <a:srgbClr val="FAF6FC"/>
    <a:srgbClr val="ECDFF5"/>
    <a:srgbClr val="C2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5" autoAdjust="0"/>
    <p:restoredTop sz="94660"/>
  </p:normalViewPr>
  <p:slideViewPr>
    <p:cSldViewPr snapToGrid="0">
      <p:cViewPr>
        <p:scale>
          <a:sx n="50" d="100"/>
          <a:sy n="50" d="100"/>
        </p:scale>
        <p:origin x="58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CDC7C-60F7-4307-B73C-24522DC4B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ACA9AA-AA2F-4388-82E2-531F0062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A8C6-2F3A-4500-850D-80E6B5C1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C8419-D0DA-48BE-B155-99EA4D05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397CE-8D76-4D00-A330-A012DCE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0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05A14-C197-47D8-81EE-110E3B79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D8BF1F-D108-4603-887E-AFE1703A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32396-63CD-4109-95CE-5AA9290E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4110EA-EB93-494B-89B4-90429A28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1ACB9-279E-4514-90B8-CBC86B0B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22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DC1FD7-BB34-46E6-A161-3DA4DF12A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A37C4A-5B64-4BEB-A39E-96EC49A10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FED80-0CCD-48D4-9BA1-EEDC9080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BA8F91-9BB3-45A9-8061-5B22E9C7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E41B0B-D00C-4274-A231-C9DFA7F6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27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31CD2-DAB7-43B9-ABBE-2B9E98B9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24B62-62F6-47DD-8AFD-09105E81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1B311-DAC9-4B32-9AE6-8BA427FC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AF792-9F1F-44ED-9625-267D7FED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797963-CF95-443F-830D-611B8DB2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C0ED0-7C7C-4F21-AE86-76761B52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B142B7-8DE4-48D2-9144-3ED10BA11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AB138-7AE3-4F3D-B2E7-D65780CE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C593D4-3BE6-401A-8D24-DFC91D8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62272-2B8E-4548-941B-68293219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41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6D94-2C77-445C-AC93-AF58E243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840DA-2502-4570-BDA0-2FD8BA89C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079D2-86ED-4A90-A2EC-7687B008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469CA7-5BCB-4F29-8B91-015D9D9C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007EFD-CE2E-4974-B3DD-F4540534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688B6A-512B-4D7C-8EA1-EB46790A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4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5303-5943-4441-BC97-81CCEF17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6D322-7576-42B7-8041-183A8BED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BDCF78-A4E1-4CE7-A4CE-5951D735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FC27DF-B7A3-42A7-8BBC-EBA723484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41CE8F-C8F2-4E23-AA02-3BBCB87F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5B2D06-0E40-41C5-8921-2662E2EC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08F61C-8885-4DEF-9712-E6E9CCDB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95D54E-9045-4355-8C16-596F601E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14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EDBD4-F4A9-434E-9DB3-8F34846D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46EF26-FE82-4920-8253-6F53A14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9985DF-693B-4060-8AD4-D042D8E2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F726DE-C973-4548-B4FD-5FE56CC6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7DA67B-B5DC-43B2-B78E-03A6E1F2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8CCD29-4C77-407C-A362-9C97536B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0D7C34-74D6-4166-B4B7-2438DFC0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94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A585A-5CCC-4233-B9C6-9FB5836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E11D6-2DCC-4ECB-B911-0AD8D7DD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EEC862-90EE-4B5E-9E6E-2C903B1F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475736-D913-48C2-BBFA-5CFD4F4E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879F33-391C-4DBB-88D8-BDBBF97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BB5115-9EFF-46DD-A5E1-B3E04260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7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05D1E-4D2C-433A-962D-F0AD232F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5A9DD4-C67A-4295-93AB-872EC6FDE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F4FF8-9E06-4822-84E3-71771E70E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FAE64-8A32-4F7C-8529-2B954215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70EA2-A167-4FB6-AA62-DB6DC85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3EEB24-3C46-4CFD-A1C0-0BB49A81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0C5256-66E6-4101-967F-1221FA2D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26AEF0-6334-4C08-9DE1-1A7636A1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03552-4C93-41DB-9C3E-DB85B0E1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46B-D156-4DB6-BA50-16BE9DF09EDA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DB30F-D806-48B9-AE1D-A4226B0DC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11C2F-5D4E-4970-A893-78F92A5D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A37E-3A9A-4F35-BF8B-B2B3CEFB89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7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A8426308-B361-4E9D-A9A2-345CAB9E1287}"/>
              </a:ext>
            </a:extLst>
          </p:cNvPr>
          <p:cNvGrpSpPr/>
          <p:nvPr/>
        </p:nvGrpSpPr>
        <p:grpSpPr>
          <a:xfrm>
            <a:off x="6193797" y="568202"/>
            <a:ext cx="5255990" cy="2411660"/>
            <a:chOff x="3443993" y="2147838"/>
            <a:chExt cx="5255990" cy="2411660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A01BE03-BA1A-41C9-8802-230DBFE0641C}"/>
                </a:ext>
              </a:extLst>
            </p:cNvPr>
            <p:cNvSpPr txBox="1"/>
            <p:nvPr/>
          </p:nvSpPr>
          <p:spPr>
            <a:xfrm>
              <a:off x="3443993" y="2147838"/>
              <a:ext cx="52559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cs typeface="Arial" panose="020B0604020202020204" pitchFamily="34" charset="0"/>
                </a:rPr>
                <a:t>Sistemas</a:t>
              </a:r>
              <a:r>
                <a:rPr 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cs typeface="Arial" panose="020B0604020202020204" pitchFamily="34" charset="0"/>
                </a:rPr>
                <a:t>Operacionais</a:t>
              </a:r>
              <a:endParaRPr 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4400" b="1" dirty="0" err="1">
                  <a:solidFill>
                    <a:schemeClr val="bg1"/>
                  </a:solidFill>
                  <a:cs typeface="Arial" panose="020B0604020202020204" pitchFamily="34" charset="0"/>
                </a:rPr>
                <a:t>Apresentação</a:t>
              </a:r>
              <a:r>
                <a:rPr lang="en-US" sz="4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 Etapa 3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F64B5A5-FEBB-4DFB-B556-8C742DEF476B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7025" y="3348167"/>
              <a:ext cx="3209925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447B1884-11BD-4866-AA08-D467A47A817C}"/>
                </a:ext>
              </a:extLst>
            </p:cNvPr>
            <p:cNvSpPr txBox="1"/>
            <p:nvPr/>
          </p:nvSpPr>
          <p:spPr>
            <a:xfrm>
              <a:off x="3443993" y="3913167"/>
              <a:ext cx="5255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Daniel Trinidade - Frederico Silva - </a:t>
              </a:r>
              <a:r>
                <a:rPr lang="en-US" dirty="0">
                  <a:solidFill>
                    <a:schemeClr val="bg1"/>
                  </a:solidFill>
                </a:rPr>
                <a:t>Gabriel Fávero - </a:t>
              </a:r>
              <a:r>
                <a:rPr lang="pt-BR" dirty="0">
                  <a:solidFill>
                    <a:schemeClr val="bg1"/>
                  </a:solidFill>
                </a:rPr>
                <a:t>Guilherme Henrique - João Dias -  </a:t>
              </a:r>
              <a:r>
                <a:rPr lang="en-US" dirty="0">
                  <a:solidFill>
                    <a:schemeClr val="bg1"/>
                  </a:solidFill>
                </a:rPr>
                <a:t>Rafael Santos</a:t>
              </a:r>
            </a:p>
          </p:txBody>
        </p:sp>
      </p:grpSp>
      <p:pic>
        <p:nvPicPr>
          <p:cNvPr id="1026" name="Picture 2" descr="3D Robot Arm by Dermot McDonagh on Dribbble">
            <a:extLst>
              <a:ext uri="{FF2B5EF4-FFF2-40B4-BE49-F238E27FC236}">
                <a16:creationId xmlns:a16="http://schemas.microsoft.com/office/drawing/2014/main" id="{39C118E0-BB58-4505-9547-64A427E9F2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2" y="647700"/>
            <a:ext cx="4975172" cy="373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170A5733-4611-4A6E-97CB-15C60EA0F028}"/>
              </a:ext>
            </a:extLst>
          </p:cNvPr>
          <p:cNvGrpSpPr/>
          <p:nvPr/>
        </p:nvGrpSpPr>
        <p:grpSpPr>
          <a:xfrm>
            <a:off x="-36581399" y="3195639"/>
            <a:ext cx="48773400" cy="1404265"/>
            <a:chOff x="-36581399" y="3195639"/>
            <a:chExt cx="48773400" cy="1404265"/>
          </a:xfrm>
        </p:grpSpPr>
        <p:grpSp>
          <p:nvGrpSpPr>
            <p:cNvPr id="123" name="Agrupar 122">
              <a:extLst>
                <a:ext uri="{FF2B5EF4-FFF2-40B4-BE49-F238E27FC236}">
                  <a16:creationId xmlns:a16="http://schemas.microsoft.com/office/drawing/2014/main" id="{35037BB5-B530-46AF-824B-9FDDFE0DC3C7}"/>
                </a:ext>
              </a:extLst>
            </p:cNvPr>
            <p:cNvGrpSpPr/>
            <p:nvPr/>
          </p:nvGrpSpPr>
          <p:grpSpPr>
            <a:xfrm>
              <a:off x="0" y="3195643"/>
              <a:ext cx="12192001" cy="1404261"/>
              <a:chOff x="-1" y="555168"/>
              <a:chExt cx="12192001" cy="1404261"/>
            </a:xfrm>
            <a:solidFill>
              <a:srgbClr val="151A3B"/>
            </a:solidFill>
          </p:grpSpPr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F942FE72-AD1B-4CD6-9547-6890B6E525E8}"/>
                  </a:ext>
                </a:extLst>
              </p:cNvPr>
              <p:cNvSpPr/>
              <p:nvPr/>
            </p:nvSpPr>
            <p:spPr>
              <a:xfrm>
                <a:off x="0" y="555172"/>
                <a:ext cx="121920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 124">
                <a:extLst>
                  <a:ext uri="{FF2B5EF4-FFF2-40B4-BE49-F238E27FC236}">
                    <a16:creationId xmlns:a16="http://schemas.microsoft.com/office/drawing/2014/main" id="{9711A079-A56E-4AF4-8F67-333D2F69E725}"/>
                  </a:ext>
                </a:extLst>
              </p:cNvPr>
              <p:cNvSpPr/>
              <p:nvPr/>
            </p:nvSpPr>
            <p:spPr>
              <a:xfrm>
                <a:off x="-1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 125">
                <a:extLst>
                  <a:ext uri="{FF2B5EF4-FFF2-40B4-BE49-F238E27FC236}">
                    <a16:creationId xmlns:a16="http://schemas.microsoft.com/office/drawing/2014/main" id="{9E9D7BDE-9076-4D92-BE25-C7AAAE6FDC41}"/>
                  </a:ext>
                </a:extLst>
              </p:cNvPr>
              <p:cNvSpPr/>
              <p:nvPr/>
            </p:nvSpPr>
            <p:spPr>
              <a:xfrm>
                <a:off x="608399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3D7ED493-5654-4204-9B5B-BD8A43D98E76}"/>
                  </a:ext>
                </a:extLst>
              </p:cNvPr>
              <p:cNvSpPr/>
              <p:nvPr/>
            </p:nvSpPr>
            <p:spPr>
              <a:xfrm>
                <a:off x="12167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15FF7C15-C20A-42AF-99ED-4B72E0A40ED6}"/>
                  </a:ext>
                </a:extLst>
              </p:cNvPr>
              <p:cNvSpPr/>
              <p:nvPr/>
            </p:nvSpPr>
            <p:spPr>
              <a:xfrm>
                <a:off x="18251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CE741A7B-3CFC-4EDB-A599-3B628BBCB729}"/>
                  </a:ext>
                </a:extLst>
              </p:cNvPr>
              <p:cNvSpPr/>
              <p:nvPr/>
            </p:nvSpPr>
            <p:spPr>
              <a:xfrm>
                <a:off x="24335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6E01A8AC-8647-4DC8-800C-436C04B110AC}"/>
                  </a:ext>
                </a:extLst>
              </p:cNvPr>
              <p:cNvSpPr/>
              <p:nvPr/>
            </p:nvSpPr>
            <p:spPr>
              <a:xfrm>
                <a:off x="30419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Retângulo 130">
                <a:extLst>
                  <a:ext uri="{FF2B5EF4-FFF2-40B4-BE49-F238E27FC236}">
                    <a16:creationId xmlns:a16="http://schemas.microsoft.com/office/drawing/2014/main" id="{22D537CA-7B81-409D-8739-18997DD2B351}"/>
                  </a:ext>
                </a:extLst>
              </p:cNvPr>
              <p:cNvSpPr/>
              <p:nvPr/>
            </p:nvSpPr>
            <p:spPr>
              <a:xfrm>
                <a:off x="36503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 131">
                <a:extLst>
                  <a:ext uri="{FF2B5EF4-FFF2-40B4-BE49-F238E27FC236}">
                    <a16:creationId xmlns:a16="http://schemas.microsoft.com/office/drawing/2014/main" id="{2DF5E223-BB44-4C48-B42C-0DA9BD142B5A}"/>
                  </a:ext>
                </a:extLst>
              </p:cNvPr>
              <p:cNvSpPr/>
              <p:nvPr/>
            </p:nvSpPr>
            <p:spPr>
              <a:xfrm>
                <a:off x="42587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Retângulo 132">
                <a:extLst>
                  <a:ext uri="{FF2B5EF4-FFF2-40B4-BE49-F238E27FC236}">
                    <a16:creationId xmlns:a16="http://schemas.microsoft.com/office/drawing/2014/main" id="{4731F951-5C0C-49E4-A038-406A5A420E03}"/>
                  </a:ext>
                </a:extLst>
              </p:cNvPr>
              <p:cNvSpPr/>
              <p:nvPr/>
            </p:nvSpPr>
            <p:spPr>
              <a:xfrm>
                <a:off x="48671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id="{F28B397D-B59D-4E6A-A61B-DC808E5F4FF3}"/>
                  </a:ext>
                </a:extLst>
              </p:cNvPr>
              <p:cNvSpPr/>
              <p:nvPr/>
            </p:nvSpPr>
            <p:spPr>
              <a:xfrm>
                <a:off x="54755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 134">
                <a:extLst>
                  <a:ext uri="{FF2B5EF4-FFF2-40B4-BE49-F238E27FC236}">
                    <a16:creationId xmlns:a16="http://schemas.microsoft.com/office/drawing/2014/main" id="{D3092BA3-53D7-4603-BE01-F9C9FD1E103A}"/>
                  </a:ext>
                </a:extLst>
              </p:cNvPr>
              <p:cNvSpPr/>
              <p:nvPr/>
            </p:nvSpPr>
            <p:spPr>
              <a:xfrm>
                <a:off x="6083994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135">
                <a:extLst>
                  <a:ext uri="{FF2B5EF4-FFF2-40B4-BE49-F238E27FC236}">
                    <a16:creationId xmlns:a16="http://schemas.microsoft.com/office/drawing/2014/main" id="{3236DD94-12D9-47D6-B018-E526B63E5820}"/>
                  </a:ext>
                </a:extLst>
              </p:cNvPr>
              <p:cNvSpPr/>
              <p:nvPr/>
            </p:nvSpPr>
            <p:spPr>
              <a:xfrm>
                <a:off x="6692393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Retângulo 136">
                <a:extLst>
                  <a:ext uri="{FF2B5EF4-FFF2-40B4-BE49-F238E27FC236}">
                    <a16:creationId xmlns:a16="http://schemas.microsoft.com/office/drawing/2014/main" id="{93AFEEB9-E273-4894-A3C7-43AED3054114}"/>
                  </a:ext>
                </a:extLst>
              </p:cNvPr>
              <p:cNvSpPr/>
              <p:nvPr/>
            </p:nvSpPr>
            <p:spPr>
              <a:xfrm>
                <a:off x="73007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 137">
                <a:extLst>
                  <a:ext uri="{FF2B5EF4-FFF2-40B4-BE49-F238E27FC236}">
                    <a16:creationId xmlns:a16="http://schemas.microsoft.com/office/drawing/2014/main" id="{6B58C659-B6B2-4A05-AFF4-367E4CF99B15}"/>
                  </a:ext>
                </a:extLst>
              </p:cNvPr>
              <p:cNvSpPr/>
              <p:nvPr/>
            </p:nvSpPr>
            <p:spPr>
              <a:xfrm>
                <a:off x="79091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CF9A2F0D-2AD2-4AC5-BBB0-9468FF055F46}"/>
                  </a:ext>
                </a:extLst>
              </p:cNvPr>
              <p:cNvSpPr/>
              <p:nvPr/>
            </p:nvSpPr>
            <p:spPr>
              <a:xfrm>
                <a:off x="8517591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Retângulo 139">
                <a:extLst>
                  <a:ext uri="{FF2B5EF4-FFF2-40B4-BE49-F238E27FC236}">
                    <a16:creationId xmlns:a16="http://schemas.microsoft.com/office/drawing/2014/main" id="{D69F860B-5295-4D5C-AB71-A8BC169AEB8E}"/>
                  </a:ext>
                </a:extLst>
              </p:cNvPr>
              <p:cNvSpPr/>
              <p:nvPr/>
            </p:nvSpPr>
            <p:spPr>
              <a:xfrm>
                <a:off x="9125991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46B11335-BBC5-43A4-A980-D3B12ACCE21B}"/>
                  </a:ext>
                </a:extLst>
              </p:cNvPr>
              <p:cNvSpPr/>
              <p:nvPr/>
            </p:nvSpPr>
            <p:spPr>
              <a:xfrm>
                <a:off x="9734389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322A9624-CB48-4E99-9663-314B762AE605}"/>
                  </a:ext>
                </a:extLst>
              </p:cNvPr>
              <p:cNvSpPr/>
              <p:nvPr/>
            </p:nvSpPr>
            <p:spPr>
              <a:xfrm>
                <a:off x="10342789" y="555169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76A6D072-FA81-4D12-8BEF-A47FB9995546}"/>
                  </a:ext>
                </a:extLst>
              </p:cNvPr>
              <p:cNvSpPr/>
              <p:nvPr/>
            </p:nvSpPr>
            <p:spPr>
              <a:xfrm>
                <a:off x="10951187" y="555168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 143">
                <a:extLst>
                  <a:ext uri="{FF2B5EF4-FFF2-40B4-BE49-F238E27FC236}">
                    <a16:creationId xmlns:a16="http://schemas.microsoft.com/office/drawing/2014/main" id="{BF48EBFD-0FF0-4B75-9235-6E97CCCA6140}"/>
                  </a:ext>
                </a:extLst>
              </p:cNvPr>
              <p:cNvSpPr/>
              <p:nvPr/>
            </p:nvSpPr>
            <p:spPr>
              <a:xfrm>
                <a:off x="11559584" y="555168"/>
                <a:ext cx="632415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145">
              <a:extLst>
                <a:ext uri="{FF2B5EF4-FFF2-40B4-BE49-F238E27FC236}">
                  <a16:creationId xmlns:a16="http://schemas.microsoft.com/office/drawing/2014/main" id="{D8A4830D-98DD-46EF-B812-35DDCDDF1FBB}"/>
                </a:ext>
              </a:extLst>
            </p:cNvPr>
            <p:cNvGrpSpPr/>
            <p:nvPr/>
          </p:nvGrpSpPr>
          <p:grpSpPr>
            <a:xfrm>
              <a:off x="-12192001" y="3195639"/>
              <a:ext cx="12192001" cy="1404261"/>
              <a:chOff x="-1" y="555168"/>
              <a:chExt cx="12192001" cy="1404261"/>
            </a:xfrm>
            <a:solidFill>
              <a:srgbClr val="151A3B"/>
            </a:solidFill>
          </p:grpSpPr>
          <p:sp>
            <p:nvSpPr>
              <p:cNvPr id="147" name="Retângulo 146">
                <a:extLst>
                  <a:ext uri="{FF2B5EF4-FFF2-40B4-BE49-F238E27FC236}">
                    <a16:creationId xmlns:a16="http://schemas.microsoft.com/office/drawing/2014/main" id="{4AEB87F5-57E4-41BB-BF9A-212DB083A218}"/>
                  </a:ext>
                </a:extLst>
              </p:cNvPr>
              <p:cNvSpPr/>
              <p:nvPr/>
            </p:nvSpPr>
            <p:spPr>
              <a:xfrm>
                <a:off x="0" y="555172"/>
                <a:ext cx="121920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147">
                <a:extLst>
                  <a:ext uri="{FF2B5EF4-FFF2-40B4-BE49-F238E27FC236}">
                    <a16:creationId xmlns:a16="http://schemas.microsoft.com/office/drawing/2014/main" id="{5E975156-634E-49DE-9693-834CEE061D10}"/>
                  </a:ext>
                </a:extLst>
              </p:cNvPr>
              <p:cNvSpPr/>
              <p:nvPr/>
            </p:nvSpPr>
            <p:spPr>
              <a:xfrm>
                <a:off x="-1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 149">
                <a:extLst>
                  <a:ext uri="{FF2B5EF4-FFF2-40B4-BE49-F238E27FC236}">
                    <a16:creationId xmlns:a16="http://schemas.microsoft.com/office/drawing/2014/main" id="{15D5E134-CCEC-4FB7-BAB5-4A31958C47FC}"/>
                  </a:ext>
                </a:extLst>
              </p:cNvPr>
              <p:cNvSpPr/>
              <p:nvPr/>
            </p:nvSpPr>
            <p:spPr>
              <a:xfrm>
                <a:off x="608399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6533F0CC-BF79-4BFD-BACB-28D39948AC20}"/>
                  </a:ext>
                </a:extLst>
              </p:cNvPr>
              <p:cNvSpPr/>
              <p:nvPr/>
            </p:nvSpPr>
            <p:spPr>
              <a:xfrm>
                <a:off x="12167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 154">
                <a:extLst>
                  <a:ext uri="{FF2B5EF4-FFF2-40B4-BE49-F238E27FC236}">
                    <a16:creationId xmlns:a16="http://schemas.microsoft.com/office/drawing/2014/main" id="{68FE5677-3BEE-4273-9DA9-9987A6F3135B}"/>
                  </a:ext>
                </a:extLst>
              </p:cNvPr>
              <p:cNvSpPr/>
              <p:nvPr/>
            </p:nvSpPr>
            <p:spPr>
              <a:xfrm>
                <a:off x="18251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>
                <a:extLst>
                  <a:ext uri="{FF2B5EF4-FFF2-40B4-BE49-F238E27FC236}">
                    <a16:creationId xmlns:a16="http://schemas.microsoft.com/office/drawing/2014/main" id="{C4D2E217-E9C4-4BE6-BC8E-A9FBE76CFC02}"/>
                  </a:ext>
                </a:extLst>
              </p:cNvPr>
              <p:cNvSpPr/>
              <p:nvPr/>
            </p:nvSpPr>
            <p:spPr>
              <a:xfrm>
                <a:off x="24335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>
                <a:extLst>
                  <a:ext uri="{FF2B5EF4-FFF2-40B4-BE49-F238E27FC236}">
                    <a16:creationId xmlns:a16="http://schemas.microsoft.com/office/drawing/2014/main" id="{54887E59-F0C9-4726-B26E-A87B2EFAA042}"/>
                  </a:ext>
                </a:extLst>
              </p:cNvPr>
              <p:cNvSpPr/>
              <p:nvPr/>
            </p:nvSpPr>
            <p:spPr>
              <a:xfrm>
                <a:off x="30419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 157">
                <a:extLst>
                  <a:ext uri="{FF2B5EF4-FFF2-40B4-BE49-F238E27FC236}">
                    <a16:creationId xmlns:a16="http://schemas.microsoft.com/office/drawing/2014/main" id="{47D1216A-6524-4DA8-ABD1-1483424D0849}"/>
                  </a:ext>
                </a:extLst>
              </p:cNvPr>
              <p:cNvSpPr/>
              <p:nvPr/>
            </p:nvSpPr>
            <p:spPr>
              <a:xfrm>
                <a:off x="36503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Retângulo 158">
                <a:extLst>
                  <a:ext uri="{FF2B5EF4-FFF2-40B4-BE49-F238E27FC236}">
                    <a16:creationId xmlns:a16="http://schemas.microsoft.com/office/drawing/2014/main" id="{96EDE6DB-8E13-4562-91EB-1CCBE5063DD7}"/>
                  </a:ext>
                </a:extLst>
              </p:cNvPr>
              <p:cNvSpPr/>
              <p:nvPr/>
            </p:nvSpPr>
            <p:spPr>
              <a:xfrm>
                <a:off x="42587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Retângulo 159">
                <a:extLst>
                  <a:ext uri="{FF2B5EF4-FFF2-40B4-BE49-F238E27FC236}">
                    <a16:creationId xmlns:a16="http://schemas.microsoft.com/office/drawing/2014/main" id="{D1CE559F-8E76-429D-9F97-9F197C8EBD16}"/>
                  </a:ext>
                </a:extLst>
              </p:cNvPr>
              <p:cNvSpPr/>
              <p:nvPr/>
            </p:nvSpPr>
            <p:spPr>
              <a:xfrm>
                <a:off x="48671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160">
                <a:extLst>
                  <a:ext uri="{FF2B5EF4-FFF2-40B4-BE49-F238E27FC236}">
                    <a16:creationId xmlns:a16="http://schemas.microsoft.com/office/drawing/2014/main" id="{C0A2B415-3FF1-407C-983D-A0D4F31FA158}"/>
                  </a:ext>
                </a:extLst>
              </p:cNvPr>
              <p:cNvSpPr/>
              <p:nvPr/>
            </p:nvSpPr>
            <p:spPr>
              <a:xfrm>
                <a:off x="54755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161">
                <a:extLst>
                  <a:ext uri="{FF2B5EF4-FFF2-40B4-BE49-F238E27FC236}">
                    <a16:creationId xmlns:a16="http://schemas.microsoft.com/office/drawing/2014/main" id="{A2355464-9A7E-4A22-943E-9BF989108F66}"/>
                  </a:ext>
                </a:extLst>
              </p:cNvPr>
              <p:cNvSpPr/>
              <p:nvPr/>
            </p:nvSpPr>
            <p:spPr>
              <a:xfrm>
                <a:off x="6083994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 162">
                <a:extLst>
                  <a:ext uri="{FF2B5EF4-FFF2-40B4-BE49-F238E27FC236}">
                    <a16:creationId xmlns:a16="http://schemas.microsoft.com/office/drawing/2014/main" id="{75030ADC-0DBC-4E3B-BAF3-52AB1A2963B9}"/>
                  </a:ext>
                </a:extLst>
              </p:cNvPr>
              <p:cNvSpPr/>
              <p:nvPr/>
            </p:nvSpPr>
            <p:spPr>
              <a:xfrm>
                <a:off x="6692393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Retângulo 163">
                <a:extLst>
                  <a:ext uri="{FF2B5EF4-FFF2-40B4-BE49-F238E27FC236}">
                    <a16:creationId xmlns:a16="http://schemas.microsoft.com/office/drawing/2014/main" id="{88E0506C-3D72-4A4C-B95E-9720A3E37100}"/>
                  </a:ext>
                </a:extLst>
              </p:cNvPr>
              <p:cNvSpPr/>
              <p:nvPr/>
            </p:nvSpPr>
            <p:spPr>
              <a:xfrm>
                <a:off x="73007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>
                <a:extLst>
                  <a:ext uri="{FF2B5EF4-FFF2-40B4-BE49-F238E27FC236}">
                    <a16:creationId xmlns:a16="http://schemas.microsoft.com/office/drawing/2014/main" id="{4E649255-7B12-4636-AD33-CAADFA756259}"/>
                  </a:ext>
                </a:extLst>
              </p:cNvPr>
              <p:cNvSpPr/>
              <p:nvPr/>
            </p:nvSpPr>
            <p:spPr>
              <a:xfrm>
                <a:off x="79091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id="{6F259292-93AE-4AE6-A3EB-34083B9D0E6B}"/>
                  </a:ext>
                </a:extLst>
              </p:cNvPr>
              <p:cNvSpPr/>
              <p:nvPr/>
            </p:nvSpPr>
            <p:spPr>
              <a:xfrm>
                <a:off x="8517591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26C20F79-1D76-465E-9801-C0F4F0A56680}"/>
                  </a:ext>
                </a:extLst>
              </p:cNvPr>
              <p:cNvSpPr/>
              <p:nvPr/>
            </p:nvSpPr>
            <p:spPr>
              <a:xfrm>
                <a:off x="9125991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EBB70371-2389-4B76-B074-F96C96D2F828}"/>
                  </a:ext>
                </a:extLst>
              </p:cNvPr>
              <p:cNvSpPr/>
              <p:nvPr/>
            </p:nvSpPr>
            <p:spPr>
              <a:xfrm>
                <a:off x="9734389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Retângulo 168">
                <a:extLst>
                  <a:ext uri="{FF2B5EF4-FFF2-40B4-BE49-F238E27FC236}">
                    <a16:creationId xmlns:a16="http://schemas.microsoft.com/office/drawing/2014/main" id="{52E51CC3-C3E6-4D77-86A4-4DE190DBD7F1}"/>
                  </a:ext>
                </a:extLst>
              </p:cNvPr>
              <p:cNvSpPr/>
              <p:nvPr/>
            </p:nvSpPr>
            <p:spPr>
              <a:xfrm>
                <a:off x="10342789" y="555169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 169">
                <a:extLst>
                  <a:ext uri="{FF2B5EF4-FFF2-40B4-BE49-F238E27FC236}">
                    <a16:creationId xmlns:a16="http://schemas.microsoft.com/office/drawing/2014/main" id="{4893F664-089B-4F88-BFA1-86BD07EC9D98}"/>
                  </a:ext>
                </a:extLst>
              </p:cNvPr>
              <p:cNvSpPr/>
              <p:nvPr/>
            </p:nvSpPr>
            <p:spPr>
              <a:xfrm>
                <a:off x="10951187" y="555168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 170">
                <a:extLst>
                  <a:ext uri="{FF2B5EF4-FFF2-40B4-BE49-F238E27FC236}">
                    <a16:creationId xmlns:a16="http://schemas.microsoft.com/office/drawing/2014/main" id="{DED008D3-5814-4EBD-AF5A-B5EEB789EFEC}"/>
                  </a:ext>
                </a:extLst>
              </p:cNvPr>
              <p:cNvSpPr/>
              <p:nvPr/>
            </p:nvSpPr>
            <p:spPr>
              <a:xfrm>
                <a:off x="11559584" y="555168"/>
                <a:ext cx="632415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6AB30161-AE11-489F-B002-AB76BCFC9612}"/>
                </a:ext>
              </a:extLst>
            </p:cNvPr>
            <p:cNvGrpSpPr/>
            <p:nvPr/>
          </p:nvGrpSpPr>
          <p:grpSpPr>
            <a:xfrm>
              <a:off x="-24384004" y="3195639"/>
              <a:ext cx="12192001" cy="1404261"/>
              <a:chOff x="-1" y="555168"/>
              <a:chExt cx="12192001" cy="1404261"/>
            </a:xfrm>
            <a:solidFill>
              <a:srgbClr val="151A3B"/>
            </a:solidFill>
          </p:grpSpPr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A1FFFC8B-400C-4BE8-B067-E72CB1485C9F}"/>
                  </a:ext>
                </a:extLst>
              </p:cNvPr>
              <p:cNvSpPr/>
              <p:nvPr/>
            </p:nvSpPr>
            <p:spPr>
              <a:xfrm>
                <a:off x="0" y="555172"/>
                <a:ext cx="121920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Retângulo 173">
                <a:extLst>
                  <a:ext uri="{FF2B5EF4-FFF2-40B4-BE49-F238E27FC236}">
                    <a16:creationId xmlns:a16="http://schemas.microsoft.com/office/drawing/2014/main" id="{0C5CF905-DC5C-4C91-A8A4-F6BC9E5517BA}"/>
                  </a:ext>
                </a:extLst>
              </p:cNvPr>
              <p:cNvSpPr/>
              <p:nvPr/>
            </p:nvSpPr>
            <p:spPr>
              <a:xfrm>
                <a:off x="-1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Retângulo 174">
                <a:extLst>
                  <a:ext uri="{FF2B5EF4-FFF2-40B4-BE49-F238E27FC236}">
                    <a16:creationId xmlns:a16="http://schemas.microsoft.com/office/drawing/2014/main" id="{09051FBC-AF53-40DD-AD1E-4DA53CA2E612}"/>
                  </a:ext>
                </a:extLst>
              </p:cNvPr>
              <p:cNvSpPr/>
              <p:nvPr/>
            </p:nvSpPr>
            <p:spPr>
              <a:xfrm>
                <a:off x="608399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Retângulo 175">
                <a:extLst>
                  <a:ext uri="{FF2B5EF4-FFF2-40B4-BE49-F238E27FC236}">
                    <a16:creationId xmlns:a16="http://schemas.microsoft.com/office/drawing/2014/main" id="{E04AE5DD-916E-479D-BCB8-9A1DD4FDA5D2}"/>
                  </a:ext>
                </a:extLst>
              </p:cNvPr>
              <p:cNvSpPr/>
              <p:nvPr/>
            </p:nvSpPr>
            <p:spPr>
              <a:xfrm>
                <a:off x="12167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 176">
                <a:extLst>
                  <a:ext uri="{FF2B5EF4-FFF2-40B4-BE49-F238E27FC236}">
                    <a16:creationId xmlns:a16="http://schemas.microsoft.com/office/drawing/2014/main" id="{7E53E9FF-3330-4B13-9DCD-A8533956B0E5}"/>
                  </a:ext>
                </a:extLst>
              </p:cNvPr>
              <p:cNvSpPr/>
              <p:nvPr/>
            </p:nvSpPr>
            <p:spPr>
              <a:xfrm>
                <a:off x="18251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C32FFA00-74A6-4547-84D1-3D76C51A1199}"/>
                  </a:ext>
                </a:extLst>
              </p:cNvPr>
              <p:cNvSpPr/>
              <p:nvPr/>
            </p:nvSpPr>
            <p:spPr>
              <a:xfrm>
                <a:off x="24335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B1BF5945-1FED-4441-A03B-9F7AF9AD8053}"/>
                  </a:ext>
                </a:extLst>
              </p:cNvPr>
              <p:cNvSpPr/>
              <p:nvPr/>
            </p:nvSpPr>
            <p:spPr>
              <a:xfrm>
                <a:off x="30419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 179">
                <a:extLst>
                  <a:ext uri="{FF2B5EF4-FFF2-40B4-BE49-F238E27FC236}">
                    <a16:creationId xmlns:a16="http://schemas.microsoft.com/office/drawing/2014/main" id="{51F90BA4-7EF0-4F7C-98FE-9D367E500AC3}"/>
                  </a:ext>
                </a:extLst>
              </p:cNvPr>
              <p:cNvSpPr/>
              <p:nvPr/>
            </p:nvSpPr>
            <p:spPr>
              <a:xfrm>
                <a:off x="36503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 180">
                <a:extLst>
                  <a:ext uri="{FF2B5EF4-FFF2-40B4-BE49-F238E27FC236}">
                    <a16:creationId xmlns:a16="http://schemas.microsoft.com/office/drawing/2014/main" id="{CE823BC7-BD37-4A01-9F64-29ABE72BE9FB}"/>
                  </a:ext>
                </a:extLst>
              </p:cNvPr>
              <p:cNvSpPr/>
              <p:nvPr/>
            </p:nvSpPr>
            <p:spPr>
              <a:xfrm>
                <a:off x="42587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id="{74E7ACEB-7BDF-4B9C-B767-F04C588B6AB7}"/>
                  </a:ext>
                </a:extLst>
              </p:cNvPr>
              <p:cNvSpPr/>
              <p:nvPr/>
            </p:nvSpPr>
            <p:spPr>
              <a:xfrm>
                <a:off x="48671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182">
                <a:extLst>
                  <a:ext uri="{FF2B5EF4-FFF2-40B4-BE49-F238E27FC236}">
                    <a16:creationId xmlns:a16="http://schemas.microsoft.com/office/drawing/2014/main" id="{24AE4070-826A-4A5B-A17E-0736236A975B}"/>
                  </a:ext>
                </a:extLst>
              </p:cNvPr>
              <p:cNvSpPr/>
              <p:nvPr/>
            </p:nvSpPr>
            <p:spPr>
              <a:xfrm>
                <a:off x="54755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2C33E83E-9A91-47FC-8E8C-3610D6146BF4}"/>
                  </a:ext>
                </a:extLst>
              </p:cNvPr>
              <p:cNvSpPr/>
              <p:nvPr/>
            </p:nvSpPr>
            <p:spPr>
              <a:xfrm>
                <a:off x="6083994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id="{D9F772BF-64E0-4BA3-B51E-B0477E0A20DC}"/>
                  </a:ext>
                </a:extLst>
              </p:cNvPr>
              <p:cNvSpPr/>
              <p:nvPr/>
            </p:nvSpPr>
            <p:spPr>
              <a:xfrm>
                <a:off x="6692393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185">
                <a:extLst>
                  <a:ext uri="{FF2B5EF4-FFF2-40B4-BE49-F238E27FC236}">
                    <a16:creationId xmlns:a16="http://schemas.microsoft.com/office/drawing/2014/main" id="{BEF57E70-31BC-4C8D-B313-CD2435CFC8A8}"/>
                  </a:ext>
                </a:extLst>
              </p:cNvPr>
              <p:cNvSpPr/>
              <p:nvPr/>
            </p:nvSpPr>
            <p:spPr>
              <a:xfrm>
                <a:off x="73007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Retângulo 186">
                <a:extLst>
                  <a:ext uri="{FF2B5EF4-FFF2-40B4-BE49-F238E27FC236}">
                    <a16:creationId xmlns:a16="http://schemas.microsoft.com/office/drawing/2014/main" id="{F22AEB11-145E-4DF3-AA46-33F9611DDCB2}"/>
                  </a:ext>
                </a:extLst>
              </p:cNvPr>
              <p:cNvSpPr/>
              <p:nvPr/>
            </p:nvSpPr>
            <p:spPr>
              <a:xfrm>
                <a:off x="79091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id="{764C8217-E9EF-4670-B078-112BDD9682EA}"/>
                  </a:ext>
                </a:extLst>
              </p:cNvPr>
              <p:cNvSpPr/>
              <p:nvPr/>
            </p:nvSpPr>
            <p:spPr>
              <a:xfrm>
                <a:off x="8517591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188">
                <a:extLst>
                  <a:ext uri="{FF2B5EF4-FFF2-40B4-BE49-F238E27FC236}">
                    <a16:creationId xmlns:a16="http://schemas.microsoft.com/office/drawing/2014/main" id="{596456D0-9C4F-4D16-894A-D109F7C436A1}"/>
                  </a:ext>
                </a:extLst>
              </p:cNvPr>
              <p:cNvSpPr/>
              <p:nvPr/>
            </p:nvSpPr>
            <p:spPr>
              <a:xfrm>
                <a:off x="9125991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7E8A87FE-B94E-4ADC-A9D3-3F52CAFFDFA0}"/>
                  </a:ext>
                </a:extLst>
              </p:cNvPr>
              <p:cNvSpPr/>
              <p:nvPr/>
            </p:nvSpPr>
            <p:spPr>
              <a:xfrm>
                <a:off x="9734389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B67BE839-92C4-43E2-A258-BCD3654A2178}"/>
                  </a:ext>
                </a:extLst>
              </p:cNvPr>
              <p:cNvSpPr/>
              <p:nvPr/>
            </p:nvSpPr>
            <p:spPr>
              <a:xfrm>
                <a:off x="10342789" y="555169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27D0F5B0-EF44-4051-AB0E-2EA1541002EC}"/>
                  </a:ext>
                </a:extLst>
              </p:cNvPr>
              <p:cNvSpPr/>
              <p:nvPr/>
            </p:nvSpPr>
            <p:spPr>
              <a:xfrm>
                <a:off x="10951187" y="555168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>
                <a:extLst>
                  <a:ext uri="{FF2B5EF4-FFF2-40B4-BE49-F238E27FC236}">
                    <a16:creationId xmlns:a16="http://schemas.microsoft.com/office/drawing/2014/main" id="{C9F9698F-DC18-4DEF-AFE3-FAD00BC1F543}"/>
                  </a:ext>
                </a:extLst>
              </p:cNvPr>
              <p:cNvSpPr/>
              <p:nvPr/>
            </p:nvSpPr>
            <p:spPr>
              <a:xfrm>
                <a:off x="11559584" y="555168"/>
                <a:ext cx="632415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B1651E9C-A653-4BC4-BE49-3F328BA71AF4}"/>
                </a:ext>
              </a:extLst>
            </p:cNvPr>
            <p:cNvGrpSpPr/>
            <p:nvPr/>
          </p:nvGrpSpPr>
          <p:grpSpPr>
            <a:xfrm>
              <a:off x="-36581399" y="3195639"/>
              <a:ext cx="12192001" cy="1404261"/>
              <a:chOff x="-1" y="555168"/>
              <a:chExt cx="12192001" cy="1404261"/>
            </a:xfrm>
            <a:solidFill>
              <a:srgbClr val="151A3B"/>
            </a:solidFill>
          </p:grpSpPr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C2F99E56-F92C-4208-8B5D-7C3D398D81DE}"/>
                  </a:ext>
                </a:extLst>
              </p:cNvPr>
              <p:cNvSpPr/>
              <p:nvPr/>
            </p:nvSpPr>
            <p:spPr>
              <a:xfrm>
                <a:off x="0" y="555172"/>
                <a:ext cx="121920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7CBD9217-0869-4225-B408-F886B9A6B5C1}"/>
                  </a:ext>
                </a:extLst>
              </p:cNvPr>
              <p:cNvSpPr/>
              <p:nvPr/>
            </p:nvSpPr>
            <p:spPr>
              <a:xfrm>
                <a:off x="-1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>
                <a:extLst>
                  <a:ext uri="{FF2B5EF4-FFF2-40B4-BE49-F238E27FC236}">
                    <a16:creationId xmlns:a16="http://schemas.microsoft.com/office/drawing/2014/main" id="{0F188E48-19C9-4BF0-9128-9A36ED2639B8}"/>
                  </a:ext>
                </a:extLst>
              </p:cNvPr>
              <p:cNvSpPr/>
              <p:nvPr/>
            </p:nvSpPr>
            <p:spPr>
              <a:xfrm>
                <a:off x="608399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197">
                <a:extLst>
                  <a:ext uri="{FF2B5EF4-FFF2-40B4-BE49-F238E27FC236}">
                    <a16:creationId xmlns:a16="http://schemas.microsoft.com/office/drawing/2014/main" id="{3A902B27-6B6E-4EF2-B720-2025D4F50D49}"/>
                  </a:ext>
                </a:extLst>
              </p:cNvPr>
              <p:cNvSpPr/>
              <p:nvPr/>
            </p:nvSpPr>
            <p:spPr>
              <a:xfrm>
                <a:off x="12167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id="{E9206E36-E130-4E4F-AA9C-F2337F9BC7CD}"/>
                  </a:ext>
                </a:extLst>
              </p:cNvPr>
              <p:cNvSpPr/>
              <p:nvPr/>
            </p:nvSpPr>
            <p:spPr>
              <a:xfrm>
                <a:off x="18251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id="{FD0CAF33-96FB-42A0-BC53-8257700DB37D}"/>
                  </a:ext>
                </a:extLst>
              </p:cNvPr>
              <p:cNvSpPr/>
              <p:nvPr/>
            </p:nvSpPr>
            <p:spPr>
              <a:xfrm>
                <a:off x="24335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id="{B7C45BEE-67F6-436D-B0A5-D610562FDF96}"/>
                  </a:ext>
                </a:extLst>
              </p:cNvPr>
              <p:cNvSpPr/>
              <p:nvPr/>
            </p:nvSpPr>
            <p:spPr>
              <a:xfrm>
                <a:off x="30419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93E7C166-3D6B-44F8-8BD6-976252D1C7F4}"/>
                  </a:ext>
                </a:extLst>
              </p:cNvPr>
              <p:cNvSpPr/>
              <p:nvPr/>
            </p:nvSpPr>
            <p:spPr>
              <a:xfrm>
                <a:off x="36503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E95A2EBC-1BB9-477A-A591-C28689FC8454}"/>
                  </a:ext>
                </a:extLst>
              </p:cNvPr>
              <p:cNvSpPr/>
              <p:nvPr/>
            </p:nvSpPr>
            <p:spPr>
              <a:xfrm>
                <a:off x="42587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203">
                <a:extLst>
                  <a:ext uri="{FF2B5EF4-FFF2-40B4-BE49-F238E27FC236}">
                    <a16:creationId xmlns:a16="http://schemas.microsoft.com/office/drawing/2014/main" id="{069FE226-5945-4348-A10A-7BD2DF705642}"/>
                  </a:ext>
                </a:extLst>
              </p:cNvPr>
              <p:cNvSpPr/>
              <p:nvPr/>
            </p:nvSpPr>
            <p:spPr>
              <a:xfrm>
                <a:off x="48671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292FD222-EF2C-42BE-9594-33BCBA69A31E}"/>
                  </a:ext>
                </a:extLst>
              </p:cNvPr>
              <p:cNvSpPr/>
              <p:nvPr/>
            </p:nvSpPr>
            <p:spPr>
              <a:xfrm>
                <a:off x="54755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0B7691E7-5F59-455F-906D-7A27761C706B}"/>
                  </a:ext>
                </a:extLst>
              </p:cNvPr>
              <p:cNvSpPr/>
              <p:nvPr/>
            </p:nvSpPr>
            <p:spPr>
              <a:xfrm>
                <a:off x="6083994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1DD9A69A-47C9-486A-A379-E0E9A20C95DA}"/>
                  </a:ext>
                </a:extLst>
              </p:cNvPr>
              <p:cNvSpPr/>
              <p:nvPr/>
            </p:nvSpPr>
            <p:spPr>
              <a:xfrm>
                <a:off x="6692393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207">
                <a:extLst>
                  <a:ext uri="{FF2B5EF4-FFF2-40B4-BE49-F238E27FC236}">
                    <a16:creationId xmlns:a16="http://schemas.microsoft.com/office/drawing/2014/main" id="{2913D977-CDE9-44AE-AA18-A55D1F544CBD}"/>
                  </a:ext>
                </a:extLst>
              </p:cNvPr>
              <p:cNvSpPr/>
              <p:nvPr/>
            </p:nvSpPr>
            <p:spPr>
              <a:xfrm>
                <a:off x="73007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208">
                <a:extLst>
                  <a:ext uri="{FF2B5EF4-FFF2-40B4-BE49-F238E27FC236}">
                    <a16:creationId xmlns:a16="http://schemas.microsoft.com/office/drawing/2014/main" id="{540B1446-E256-432E-ACE2-4E589E149EC4}"/>
                  </a:ext>
                </a:extLst>
              </p:cNvPr>
              <p:cNvSpPr/>
              <p:nvPr/>
            </p:nvSpPr>
            <p:spPr>
              <a:xfrm>
                <a:off x="79091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id="{6B06F740-B0DC-4CED-A64B-3F952CBA62DF}"/>
                  </a:ext>
                </a:extLst>
              </p:cNvPr>
              <p:cNvSpPr/>
              <p:nvPr/>
            </p:nvSpPr>
            <p:spPr>
              <a:xfrm>
                <a:off x="8517591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210">
                <a:extLst>
                  <a:ext uri="{FF2B5EF4-FFF2-40B4-BE49-F238E27FC236}">
                    <a16:creationId xmlns:a16="http://schemas.microsoft.com/office/drawing/2014/main" id="{0D9847BE-9272-475F-AD79-92894DCCCF16}"/>
                  </a:ext>
                </a:extLst>
              </p:cNvPr>
              <p:cNvSpPr/>
              <p:nvPr/>
            </p:nvSpPr>
            <p:spPr>
              <a:xfrm>
                <a:off x="9125991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211">
                <a:extLst>
                  <a:ext uri="{FF2B5EF4-FFF2-40B4-BE49-F238E27FC236}">
                    <a16:creationId xmlns:a16="http://schemas.microsoft.com/office/drawing/2014/main" id="{E0A25B4F-E365-470A-8A0C-2245F520AD66}"/>
                  </a:ext>
                </a:extLst>
              </p:cNvPr>
              <p:cNvSpPr/>
              <p:nvPr/>
            </p:nvSpPr>
            <p:spPr>
              <a:xfrm>
                <a:off x="9734389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 212">
                <a:extLst>
                  <a:ext uri="{FF2B5EF4-FFF2-40B4-BE49-F238E27FC236}">
                    <a16:creationId xmlns:a16="http://schemas.microsoft.com/office/drawing/2014/main" id="{CCBDA90C-CC43-4810-ADF3-EC33FAF652D2}"/>
                  </a:ext>
                </a:extLst>
              </p:cNvPr>
              <p:cNvSpPr/>
              <p:nvPr/>
            </p:nvSpPr>
            <p:spPr>
              <a:xfrm>
                <a:off x="10342789" y="555169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id="{EB79DB88-EAC4-4BC0-A5C3-2FFAAFB7007C}"/>
                  </a:ext>
                </a:extLst>
              </p:cNvPr>
              <p:cNvSpPr/>
              <p:nvPr/>
            </p:nvSpPr>
            <p:spPr>
              <a:xfrm>
                <a:off x="10951187" y="555168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id="{4D416FB8-B9DB-4C22-B4D2-1E0C76D16817}"/>
                  </a:ext>
                </a:extLst>
              </p:cNvPr>
              <p:cNvSpPr/>
              <p:nvPr/>
            </p:nvSpPr>
            <p:spPr>
              <a:xfrm>
                <a:off x="11559584" y="555168"/>
                <a:ext cx="632415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17" name="Imagem 216" descr="Ícone&#10;&#10;Descrição gerada automaticamente">
              <a:extLst>
                <a:ext uri="{FF2B5EF4-FFF2-40B4-BE49-F238E27FC236}">
                  <a16:creationId xmlns:a16="http://schemas.microsoft.com/office/drawing/2014/main" id="{AA8706FC-C8D3-4255-AE68-04159E05D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88826" y="3295503"/>
              <a:ext cx="1204528" cy="1204528"/>
            </a:xfrm>
            <a:prstGeom prst="rect">
              <a:avLst/>
            </a:prstGeom>
          </p:spPr>
        </p:pic>
        <p:pic>
          <p:nvPicPr>
            <p:cNvPr id="218" name="Imagem 217" descr="Ícone&#10;&#10;Descrição gerada automaticamente">
              <a:extLst>
                <a:ext uri="{FF2B5EF4-FFF2-40B4-BE49-F238E27FC236}">
                  <a16:creationId xmlns:a16="http://schemas.microsoft.com/office/drawing/2014/main" id="{CC8C9EF5-E0CA-46B2-96DE-959ECD10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53377" y="3295503"/>
              <a:ext cx="1204528" cy="1204528"/>
            </a:xfrm>
            <a:prstGeom prst="rect">
              <a:avLst/>
            </a:prstGeom>
          </p:spPr>
        </p:pic>
        <p:pic>
          <p:nvPicPr>
            <p:cNvPr id="219" name="Imagem 218" descr="Ícone&#10;&#10;Descrição gerada automaticamente">
              <a:extLst>
                <a:ext uri="{FF2B5EF4-FFF2-40B4-BE49-F238E27FC236}">
                  <a16:creationId xmlns:a16="http://schemas.microsoft.com/office/drawing/2014/main" id="{38E5EC2A-7683-48B4-90C9-D961DE096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954262" y="3295503"/>
              <a:ext cx="1204528" cy="1204528"/>
            </a:xfrm>
            <a:prstGeom prst="rect">
              <a:avLst/>
            </a:prstGeom>
          </p:spPr>
        </p:pic>
        <p:pic>
          <p:nvPicPr>
            <p:cNvPr id="220" name="Imagem 219" descr="Ícone&#10;&#10;Descrição gerada automaticamente">
              <a:extLst>
                <a:ext uri="{FF2B5EF4-FFF2-40B4-BE49-F238E27FC236}">
                  <a16:creationId xmlns:a16="http://schemas.microsoft.com/office/drawing/2014/main" id="{5B12BF95-1A02-40FD-924E-056E41656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411450" y="3295503"/>
              <a:ext cx="1204528" cy="1204528"/>
            </a:xfrm>
            <a:prstGeom prst="rect">
              <a:avLst/>
            </a:prstGeom>
          </p:spPr>
        </p:pic>
        <p:pic>
          <p:nvPicPr>
            <p:cNvPr id="221" name="Imagem 220" descr="Ícone&#10;&#10;Descrição gerada automaticamente">
              <a:extLst>
                <a:ext uri="{FF2B5EF4-FFF2-40B4-BE49-F238E27FC236}">
                  <a16:creationId xmlns:a16="http://schemas.microsoft.com/office/drawing/2014/main" id="{ADD0713B-DAA1-4328-921F-628874616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17917" y="3295503"/>
              <a:ext cx="1204528" cy="1204528"/>
            </a:xfrm>
            <a:prstGeom prst="rect">
              <a:avLst/>
            </a:prstGeom>
          </p:spPr>
        </p:pic>
        <p:pic>
          <p:nvPicPr>
            <p:cNvPr id="222" name="Imagem 221" descr="Ícone&#10;&#10;Descrição gerada automaticamente">
              <a:extLst>
                <a:ext uri="{FF2B5EF4-FFF2-40B4-BE49-F238E27FC236}">
                  <a16:creationId xmlns:a16="http://schemas.microsoft.com/office/drawing/2014/main" id="{B427BC31-E126-4B27-A0E8-107C79BC6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711795" y="3295503"/>
              <a:ext cx="1204528" cy="1204528"/>
            </a:xfrm>
            <a:prstGeom prst="rect">
              <a:avLst/>
            </a:prstGeom>
          </p:spPr>
        </p:pic>
        <p:pic>
          <p:nvPicPr>
            <p:cNvPr id="223" name="Imagem 222" descr="Ícone&#10;&#10;Descrição gerada automaticamente">
              <a:extLst>
                <a:ext uri="{FF2B5EF4-FFF2-40B4-BE49-F238E27FC236}">
                  <a16:creationId xmlns:a16="http://schemas.microsoft.com/office/drawing/2014/main" id="{B892FE9A-63C5-4A31-908C-FE3947863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309199" y="3295503"/>
              <a:ext cx="1204528" cy="120452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48F06A0-0E94-4512-B182-8E9626D14851}"/>
              </a:ext>
            </a:extLst>
          </p:cNvPr>
          <p:cNvGrpSpPr/>
          <p:nvPr/>
        </p:nvGrpSpPr>
        <p:grpSpPr>
          <a:xfrm>
            <a:off x="0" y="4868625"/>
            <a:ext cx="48773399" cy="1404265"/>
            <a:chOff x="0" y="4868625"/>
            <a:chExt cx="48773399" cy="1404265"/>
          </a:xfrm>
        </p:grpSpPr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804B44C3-00AC-4EDB-A2C8-B8DA95AC45B2}"/>
                </a:ext>
              </a:extLst>
            </p:cNvPr>
            <p:cNvGrpSpPr/>
            <p:nvPr/>
          </p:nvGrpSpPr>
          <p:grpSpPr>
            <a:xfrm>
              <a:off x="0" y="4868629"/>
              <a:ext cx="12192001" cy="1404261"/>
              <a:chOff x="-1" y="555168"/>
              <a:chExt cx="12192001" cy="1404261"/>
            </a:xfrm>
            <a:solidFill>
              <a:srgbClr val="151A3B"/>
            </a:solidFill>
          </p:grpSpPr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E929BC25-E535-4E41-B3A4-409AEC5F6BA0}"/>
                  </a:ext>
                </a:extLst>
              </p:cNvPr>
              <p:cNvSpPr/>
              <p:nvPr/>
            </p:nvSpPr>
            <p:spPr>
              <a:xfrm>
                <a:off x="0" y="555172"/>
                <a:ext cx="121920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7926D559-AD23-474B-9CEC-EBF938FDC969}"/>
                  </a:ext>
                </a:extLst>
              </p:cNvPr>
              <p:cNvSpPr/>
              <p:nvPr/>
            </p:nvSpPr>
            <p:spPr>
              <a:xfrm>
                <a:off x="-1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91CB4820-8324-4B0B-B857-C5607D278467}"/>
                  </a:ext>
                </a:extLst>
              </p:cNvPr>
              <p:cNvSpPr/>
              <p:nvPr/>
            </p:nvSpPr>
            <p:spPr>
              <a:xfrm>
                <a:off x="608399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04E332B5-737E-458E-9F26-F91F83B6679C}"/>
                  </a:ext>
                </a:extLst>
              </p:cNvPr>
              <p:cNvSpPr/>
              <p:nvPr/>
            </p:nvSpPr>
            <p:spPr>
              <a:xfrm>
                <a:off x="12167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8C405BE-084C-4B11-99F6-E10A8ED49414}"/>
                  </a:ext>
                </a:extLst>
              </p:cNvPr>
              <p:cNvSpPr/>
              <p:nvPr/>
            </p:nvSpPr>
            <p:spPr>
              <a:xfrm>
                <a:off x="18251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9C7119E3-7E22-44D4-88C9-331E82952CF1}"/>
                  </a:ext>
                </a:extLst>
              </p:cNvPr>
              <p:cNvSpPr/>
              <p:nvPr/>
            </p:nvSpPr>
            <p:spPr>
              <a:xfrm>
                <a:off x="24335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164BCC58-1607-48CA-A5DD-B14D443A98A3}"/>
                  </a:ext>
                </a:extLst>
              </p:cNvPr>
              <p:cNvSpPr/>
              <p:nvPr/>
            </p:nvSpPr>
            <p:spPr>
              <a:xfrm>
                <a:off x="30419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8EEC3683-FDB6-43D0-A1B4-96FB05AA7576}"/>
                  </a:ext>
                </a:extLst>
              </p:cNvPr>
              <p:cNvSpPr/>
              <p:nvPr/>
            </p:nvSpPr>
            <p:spPr>
              <a:xfrm>
                <a:off x="36503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48025DE0-8F4F-4FEB-AB8B-5D75A8CEDCE7}"/>
                  </a:ext>
                </a:extLst>
              </p:cNvPr>
              <p:cNvSpPr/>
              <p:nvPr/>
            </p:nvSpPr>
            <p:spPr>
              <a:xfrm>
                <a:off x="42587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08E627DF-6D58-4E09-93D2-34FBCA95336F}"/>
                  </a:ext>
                </a:extLst>
              </p:cNvPr>
              <p:cNvSpPr/>
              <p:nvPr/>
            </p:nvSpPr>
            <p:spPr>
              <a:xfrm>
                <a:off x="48671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BD5F18BD-B6CA-4E79-A5E5-3DC84B59805B}"/>
                  </a:ext>
                </a:extLst>
              </p:cNvPr>
              <p:cNvSpPr/>
              <p:nvPr/>
            </p:nvSpPr>
            <p:spPr>
              <a:xfrm>
                <a:off x="54755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99ED5C2B-C980-4D06-AFAC-07A90127AFB1}"/>
                  </a:ext>
                </a:extLst>
              </p:cNvPr>
              <p:cNvSpPr/>
              <p:nvPr/>
            </p:nvSpPr>
            <p:spPr>
              <a:xfrm>
                <a:off x="6083994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2AABFEB5-0964-4B0D-B222-95A5785093F3}"/>
                  </a:ext>
                </a:extLst>
              </p:cNvPr>
              <p:cNvSpPr/>
              <p:nvPr/>
            </p:nvSpPr>
            <p:spPr>
              <a:xfrm>
                <a:off x="6692393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27779A75-804F-49D1-8A14-1A394C2E2657}"/>
                  </a:ext>
                </a:extLst>
              </p:cNvPr>
              <p:cNvSpPr/>
              <p:nvPr/>
            </p:nvSpPr>
            <p:spPr>
              <a:xfrm>
                <a:off x="73007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5C0B0D4D-BD13-4E3C-8E93-8DFC89DC4769}"/>
                  </a:ext>
                </a:extLst>
              </p:cNvPr>
              <p:cNvSpPr/>
              <p:nvPr/>
            </p:nvSpPr>
            <p:spPr>
              <a:xfrm>
                <a:off x="79091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78C11A53-372F-46FC-8B1C-E454795E3145}"/>
                  </a:ext>
                </a:extLst>
              </p:cNvPr>
              <p:cNvSpPr/>
              <p:nvPr/>
            </p:nvSpPr>
            <p:spPr>
              <a:xfrm>
                <a:off x="8517591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B36D0E80-E1D9-4E6E-9A21-4DF7A0CE528A}"/>
                  </a:ext>
                </a:extLst>
              </p:cNvPr>
              <p:cNvSpPr/>
              <p:nvPr/>
            </p:nvSpPr>
            <p:spPr>
              <a:xfrm>
                <a:off x="9125991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3F81023D-7269-4584-9360-3D4FB463565B}"/>
                  </a:ext>
                </a:extLst>
              </p:cNvPr>
              <p:cNvSpPr/>
              <p:nvPr/>
            </p:nvSpPr>
            <p:spPr>
              <a:xfrm>
                <a:off x="9734389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F0AFFC8F-AA84-4867-B42B-F4464D41CF31}"/>
                  </a:ext>
                </a:extLst>
              </p:cNvPr>
              <p:cNvSpPr/>
              <p:nvPr/>
            </p:nvSpPr>
            <p:spPr>
              <a:xfrm>
                <a:off x="10342789" y="555169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B09313ED-F150-4F25-BA30-72AD7066D4CD}"/>
                  </a:ext>
                </a:extLst>
              </p:cNvPr>
              <p:cNvSpPr/>
              <p:nvPr/>
            </p:nvSpPr>
            <p:spPr>
              <a:xfrm>
                <a:off x="10951187" y="555168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>
                <a:extLst>
                  <a:ext uri="{FF2B5EF4-FFF2-40B4-BE49-F238E27FC236}">
                    <a16:creationId xmlns:a16="http://schemas.microsoft.com/office/drawing/2014/main" id="{85CFB6FA-D057-4A52-98C6-DC52F8130019}"/>
                  </a:ext>
                </a:extLst>
              </p:cNvPr>
              <p:cNvSpPr/>
              <p:nvPr/>
            </p:nvSpPr>
            <p:spPr>
              <a:xfrm>
                <a:off x="11559584" y="555168"/>
                <a:ext cx="632415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2BEB3359-BAAA-4E21-AD85-660EBE25CB31}"/>
                </a:ext>
              </a:extLst>
            </p:cNvPr>
            <p:cNvGrpSpPr/>
            <p:nvPr/>
          </p:nvGrpSpPr>
          <p:grpSpPr>
            <a:xfrm>
              <a:off x="36581398" y="4868625"/>
              <a:ext cx="12192001" cy="1404261"/>
              <a:chOff x="-1" y="555168"/>
              <a:chExt cx="12192001" cy="1404261"/>
            </a:xfrm>
            <a:solidFill>
              <a:srgbClr val="151A3B"/>
            </a:solidFill>
          </p:grpSpPr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C5A6FEC0-ECE5-4C74-B1E1-FD9ECEEE471C}"/>
                  </a:ext>
                </a:extLst>
              </p:cNvPr>
              <p:cNvSpPr/>
              <p:nvPr/>
            </p:nvSpPr>
            <p:spPr>
              <a:xfrm>
                <a:off x="0" y="555172"/>
                <a:ext cx="121920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968C8D57-428A-4E02-902B-E94AFE7AD19D}"/>
                  </a:ext>
                </a:extLst>
              </p:cNvPr>
              <p:cNvSpPr/>
              <p:nvPr/>
            </p:nvSpPr>
            <p:spPr>
              <a:xfrm>
                <a:off x="-1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Retângulo 226">
                <a:extLst>
                  <a:ext uri="{FF2B5EF4-FFF2-40B4-BE49-F238E27FC236}">
                    <a16:creationId xmlns:a16="http://schemas.microsoft.com/office/drawing/2014/main" id="{9FAA4C0C-E057-401A-A733-8C02E1C8889C}"/>
                  </a:ext>
                </a:extLst>
              </p:cNvPr>
              <p:cNvSpPr/>
              <p:nvPr/>
            </p:nvSpPr>
            <p:spPr>
              <a:xfrm>
                <a:off x="608399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DAF229EB-45F3-4C4C-B4A5-137561794AEE}"/>
                  </a:ext>
                </a:extLst>
              </p:cNvPr>
              <p:cNvSpPr/>
              <p:nvPr/>
            </p:nvSpPr>
            <p:spPr>
              <a:xfrm>
                <a:off x="12167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9" name="Retângulo 228">
                <a:extLst>
                  <a:ext uri="{FF2B5EF4-FFF2-40B4-BE49-F238E27FC236}">
                    <a16:creationId xmlns:a16="http://schemas.microsoft.com/office/drawing/2014/main" id="{D6E70B21-0DE7-4F6E-9580-B44581DFEECC}"/>
                  </a:ext>
                </a:extLst>
              </p:cNvPr>
              <p:cNvSpPr/>
              <p:nvPr/>
            </p:nvSpPr>
            <p:spPr>
              <a:xfrm>
                <a:off x="18251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AF87110F-0D07-430F-9AF2-28CB637C4FDB}"/>
                  </a:ext>
                </a:extLst>
              </p:cNvPr>
              <p:cNvSpPr/>
              <p:nvPr/>
            </p:nvSpPr>
            <p:spPr>
              <a:xfrm>
                <a:off x="24335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 230">
                <a:extLst>
                  <a:ext uri="{FF2B5EF4-FFF2-40B4-BE49-F238E27FC236}">
                    <a16:creationId xmlns:a16="http://schemas.microsoft.com/office/drawing/2014/main" id="{2B010311-194B-4D61-AF47-00EE581B5BF8}"/>
                  </a:ext>
                </a:extLst>
              </p:cNvPr>
              <p:cNvSpPr/>
              <p:nvPr/>
            </p:nvSpPr>
            <p:spPr>
              <a:xfrm>
                <a:off x="30419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 231">
                <a:extLst>
                  <a:ext uri="{FF2B5EF4-FFF2-40B4-BE49-F238E27FC236}">
                    <a16:creationId xmlns:a16="http://schemas.microsoft.com/office/drawing/2014/main" id="{E0E854D7-C4E4-4D3E-AAD5-42BBA9CDC95F}"/>
                  </a:ext>
                </a:extLst>
              </p:cNvPr>
              <p:cNvSpPr/>
              <p:nvPr/>
            </p:nvSpPr>
            <p:spPr>
              <a:xfrm>
                <a:off x="36503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id="{E9B35ABA-68EC-4C7B-B2C9-C4CD53D1D5D7}"/>
                  </a:ext>
                </a:extLst>
              </p:cNvPr>
              <p:cNvSpPr/>
              <p:nvPr/>
            </p:nvSpPr>
            <p:spPr>
              <a:xfrm>
                <a:off x="42587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 233">
                <a:extLst>
                  <a:ext uri="{FF2B5EF4-FFF2-40B4-BE49-F238E27FC236}">
                    <a16:creationId xmlns:a16="http://schemas.microsoft.com/office/drawing/2014/main" id="{B7FDF19A-CEDD-4AD9-BA79-6FAF1C97F16F}"/>
                  </a:ext>
                </a:extLst>
              </p:cNvPr>
              <p:cNvSpPr/>
              <p:nvPr/>
            </p:nvSpPr>
            <p:spPr>
              <a:xfrm>
                <a:off x="48671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 234">
                <a:extLst>
                  <a:ext uri="{FF2B5EF4-FFF2-40B4-BE49-F238E27FC236}">
                    <a16:creationId xmlns:a16="http://schemas.microsoft.com/office/drawing/2014/main" id="{9E9FC92D-3665-4378-B854-F6815786625B}"/>
                  </a:ext>
                </a:extLst>
              </p:cNvPr>
              <p:cNvSpPr/>
              <p:nvPr/>
            </p:nvSpPr>
            <p:spPr>
              <a:xfrm>
                <a:off x="54755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 235">
                <a:extLst>
                  <a:ext uri="{FF2B5EF4-FFF2-40B4-BE49-F238E27FC236}">
                    <a16:creationId xmlns:a16="http://schemas.microsoft.com/office/drawing/2014/main" id="{F76E331F-26CF-4419-81DC-492F50EC6656}"/>
                  </a:ext>
                </a:extLst>
              </p:cNvPr>
              <p:cNvSpPr/>
              <p:nvPr/>
            </p:nvSpPr>
            <p:spPr>
              <a:xfrm>
                <a:off x="6083994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Retângulo 236">
                <a:extLst>
                  <a:ext uri="{FF2B5EF4-FFF2-40B4-BE49-F238E27FC236}">
                    <a16:creationId xmlns:a16="http://schemas.microsoft.com/office/drawing/2014/main" id="{E7165C33-7524-4828-B732-6CFFEAD02EA8}"/>
                  </a:ext>
                </a:extLst>
              </p:cNvPr>
              <p:cNvSpPr/>
              <p:nvPr/>
            </p:nvSpPr>
            <p:spPr>
              <a:xfrm>
                <a:off x="6692393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 237">
                <a:extLst>
                  <a:ext uri="{FF2B5EF4-FFF2-40B4-BE49-F238E27FC236}">
                    <a16:creationId xmlns:a16="http://schemas.microsoft.com/office/drawing/2014/main" id="{EE02E40F-E5E4-41F0-BF2F-58A410135961}"/>
                  </a:ext>
                </a:extLst>
              </p:cNvPr>
              <p:cNvSpPr/>
              <p:nvPr/>
            </p:nvSpPr>
            <p:spPr>
              <a:xfrm>
                <a:off x="73007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Retângulo 238">
                <a:extLst>
                  <a:ext uri="{FF2B5EF4-FFF2-40B4-BE49-F238E27FC236}">
                    <a16:creationId xmlns:a16="http://schemas.microsoft.com/office/drawing/2014/main" id="{48F52BE5-5F23-403B-819A-2687B6394097}"/>
                  </a:ext>
                </a:extLst>
              </p:cNvPr>
              <p:cNvSpPr/>
              <p:nvPr/>
            </p:nvSpPr>
            <p:spPr>
              <a:xfrm>
                <a:off x="79091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 239">
                <a:extLst>
                  <a:ext uri="{FF2B5EF4-FFF2-40B4-BE49-F238E27FC236}">
                    <a16:creationId xmlns:a16="http://schemas.microsoft.com/office/drawing/2014/main" id="{3D185626-059A-4820-BAEB-B8BFD17754B9}"/>
                  </a:ext>
                </a:extLst>
              </p:cNvPr>
              <p:cNvSpPr/>
              <p:nvPr/>
            </p:nvSpPr>
            <p:spPr>
              <a:xfrm>
                <a:off x="8517591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8AC5CD89-71E9-4BFD-A8D3-4A197DAE2B08}"/>
                  </a:ext>
                </a:extLst>
              </p:cNvPr>
              <p:cNvSpPr/>
              <p:nvPr/>
            </p:nvSpPr>
            <p:spPr>
              <a:xfrm>
                <a:off x="9125991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2" name="Retângulo 241">
                <a:extLst>
                  <a:ext uri="{FF2B5EF4-FFF2-40B4-BE49-F238E27FC236}">
                    <a16:creationId xmlns:a16="http://schemas.microsoft.com/office/drawing/2014/main" id="{C811934C-B6B2-4A0F-B401-34F0EEA21ED4}"/>
                  </a:ext>
                </a:extLst>
              </p:cNvPr>
              <p:cNvSpPr/>
              <p:nvPr/>
            </p:nvSpPr>
            <p:spPr>
              <a:xfrm>
                <a:off x="9734389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 242">
                <a:extLst>
                  <a:ext uri="{FF2B5EF4-FFF2-40B4-BE49-F238E27FC236}">
                    <a16:creationId xmlns:a16="http://schemas.microsoft.com/office/drawing/2014/main" id="{5623F3EE-17AA-48D5-9756-AB83129F9C3F}"/>
                  </a:ext>
                </a:extLst>
              </p:cNvPr>
              <p:cNvSpPr/>
              <p:nvPr/>
            </p:nvSpPr>
            <p:spPr>
              <a:xfrm>
                <a:off x="10342789" y="555169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0A18540B-C866-4BA4-A26E-84EF06B57D23}"/>
                  </a:ext>
                </a:extLst>
              </p:cNvPr>
              <p:cNvSpPr/>
              <p:nvPr/>
            </p:nvSpPr>
            <p:spPr>
              <a:xfrm>
                <a:off x="10951187" y="555168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FE20E8DE-3FD9-49AC-AE4D-71CA6D077884}"/>
                  </a:ext>
                </a:extLst>
              </p:cNvPr>
              <p:cNvSpPr/>
              <p:nvPr/>
            </p:nvSpPr>
            <p:spPr>
              <a:xfrm>
                <a:off x="11559584" y="555168"/>
                <a:ext cx="632415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6" name="Agrupar 245">
              <a:extLst>
                <a:ext uri="{FF2B5EF4-FFF2-40B4-BE49-F238E27FC236}">
                  <a16:creationId xmlns:a16="http://schemas.microsoft.com/office/drawing/2014/main" id="{8F623511-64EF-4E2E-A2A1-ACE0B4554C27}"/>
                </a:ext>
              </a:extLst>
            </p:cNvPr>
            <p:cNvGrpSpPr/>
            <p:nvPr/>
          </p:nvGrpSpPr>
          <p:grpSpPr>
            <a:xfrm>
              <a:off x="24389395" y="4868625"/>
              <a:ext cx="12192001" cy="1404261"/>
              <a:chOff x="-1" y="555168"/>
              <a:chExt cx="12192001" cy="1404261"/>
            </a:xfrm>
            <a:solidFill>
              <a:srgbClr val="151A3B"/>
            </a:solidFill>
          </p:grpSpPr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id="{34DD354F-4CFE-4E0D-891A-645886DDB926}"/>
                  </a:ext>
                </a:extLst>
              </p:cNvPr>
              <p:cNvSpPr/>
              <p:nvPr/>
            </p:nvSpPr>
            <p:spPr>
              <a:xfrm>
                <a:off x="0" y="555172"/>
                <a:ext cx="121920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FD631294-9539-4C38-B1CA-41D1DDD04758}"/>
                  </a:ext>
                </a:extLst>
              </p:cNvPr>
              <p:cNvSpPr/>
              <p:nvPr/>
            </p:nvSpPr>
            <p:spPr>
              <a:xfrm>
                <a:off x="-1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9C8A9DBA-A3D1-4097-9643-CB1F3BBE70EF}"/>
                  </a:ext>
                </a:extLst>
              </p:cNvPr>
              <p:cNvSpPr/>
              <p:nvPr/>
            </p:nvSpPr>
            <p:spPr>
              <a:xfrm>
                <a:off x="608399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EF603573-D369-4527-B218-2ED163DC10B4}"/>
                  </a:ext>
                </a:extLst>
              </p:cNvPr>
              <p:cNvSpPr/>
              <p:nvPr/>
            </p:nvSpPr>
            <p:spPr>
              <a:xfrm>
                <a:off x="12167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A127C509-D990-4159-B251-B3B2FE6E391C}"/>
                  </a:ext>
                </a:extLst>
              </p:cNvPr>
              <p:cNvSpPr/>
              <p:nvPr/>
            </p:nvSpPr>
            <p:spPr>
              <a:xfrm>
                <a:off x="18251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59CA4531-415B-4862-8B19-F96DED53CD6C}"/>
                  </a:ext>
                </a:extLst>
              </p:cNvPr>
              <p:cNvSpPr/>
              <p:nvPr/>
            </p:nvSpPr>
            <p:spPr>
              <a:xfrm>
                <a:off x="24335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A8858EBF-CD34-4CB6-B84C-04E392E7F2AD}"/>
                  </a:ext>
                </a:extLst>
              </p:cNvPr>
              <p:cNvSpPr/>
              <p:nvPr/>
            </p:nvSpPr>
            <p:spPr>
              <a:xfrm>
                <a:off x="30419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5154E15E-F4E4-4316-B14A-96FFB99FEB11}"/>
                  </a:ext>
                </a:extLst>
              </p:cNvPr>
              <p:cNvSpPr/>
              <p:nvPr/>
            </p:nvSpPr>
            <p:spPr>
              <a:xfrm>
                <a:off x="36503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id="{B0BBD29C-DFB3-4E70-8B86-51669FC20DB6}"/>
                  </a:ext>
                </a:extLst>
              </p:cNvPr>
              <p:cNvSpPr/>
              <p:nvPr/>
            </p:nvSpPr>
            <p:spPr>
              <a:xfrm>
                <a:off x="42587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98020436-A1AB-41FC-98C7-F49A060FC340}"/>
                  </a:ext>
                </a:extLst>
              </p:cNvPr>
              <p:cNvSpPr/>
              <p:nvPr/>
            </p:nvSpPr>
            <p:spPr>
              <a:xfrm>
                <a:off x="48671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B3CC4CB3-21E5-45DC-9CE8-D8BE2D4E516D}"/>
                  </a:ext>
                </a:extLst>
              </p:cNvPr>
              <p:cNvSpPr/>
              <p:nvPr/>
            </p:nvSpPr>
            <p:spPr>
              <a:xfrm>
                <a:off x="54755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Retângulo 257">
                <a:extLst>
                  <a:ext uri="{FF2B5EF4-FFF2-40B4-BE49-F238E27FC236}">
                    <a16:creationId xmlns:a16="http://schemas.microsoft.com/office/drawing/2014/main" id="{1363952D-786F-40D0-A7F3-43740DF368F8}"/>
                  </a:ext>
                </a:extLst>
              </p:cNvPr>
              <p:cNvSpPr/>
              <p:nvPr/>
            </p:nvSpPr>
            <p:spPr>
              <a:xfrm>
                <a:off x="6083994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9" name="Retângulo 258">
                <a:extLst>
                  <a:ext uri="{FF2B5EF4-FFF2-40B4-BE49-F238E27FC236}">
                    <a16:creationId xmlns:a16="http://schemas.microsoft.com/office/drawing/2014/main" id="{F7B689A0-4663-4912-8643-68A55CFB5DC0}"/>
                  </a:ext>
                </a:extLst>
              </p:cNvPr>
              <p:cNvSpPr/>
              <p:nvPr/>
            </p:nvSpPr>
            <p:spPr>
              <a:xfrm>
                <a:off x="6692393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 259">
                <a:extLst>
                  <a:ext uri="{FF2B5EF4-FFF2-40B4-BE49-F238E27FC236}">
                    <a16:creationId xmlns:a16="http://schemas.microsoft.com/office/drawing/2014/main" id="{3D10338A-84F7-44F2-B770-2C1EA4AAA8B9}"/>
                  </a:ext>
                </a:extLst>
              </p:cNvPr>
              <p:cNvSpPr/>
              <p:nvPr/>
            </p:nvSpPr>
            <p:spPr>
              <a:xfrm>
                <a:off x="73007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 260">
                <a:extLst>
                  <a:ext uri="{FF2B5EF4-FFF2-40B4-BE49-F238E27FC236}">
                    <a16:creationId xmlns:a16="http://schemas.microsoft.com/office/drawing/2014/main" id="{BEAD413F-6ECB-43B9-8AA7-F4D426D65852}"/>
                  </a:ext>
                </a:extLst>
              </p:cNvPr>
              <p:cNvSpPr/>
              <p:nvPr/>
            </p:nvSpPr>
            <p:spPr>
              <a:xfrm>
                <a:off x="79091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Retângulo 261">
                <a:extLst>
                  <a:ext uri="{FF2B5EF4-FFF2-40B4-BE49-F238E27FC236}">
                    <a16:creationId xmlns:a16="http://schemas.microsoft.com/office/drawing/2014/main" id="{F2D8FEB7-E84E-4620-AF2C-49F089EC9965}"/>
                  </a:ext>
                </a:extLst>
              </p:cNvPr>
              <p:cNvSpPr/>
              <p:nvPr/>
            </p:nvSpPr>
            <p:spPr>
              <a:xfrm>
                <a:off x="8517591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 262">
                <a:extLst>
                  <a:ext uri="{FF2B5EF4-FFF2-40B4-BE49-F238E27FC236}">
                    <a16:creationId xmlns:a16="http://schemas.microsoft.com/office/drawing/2014/main" id="{5C593766-CD41-4057-A6CC-E402587E9807}"/>
                  </a:ext>
                </a:extLst>
              </p:cNvPr>
              <p:cNvSpPr/>
              <p:nvPr/>
            </p:nvSpPr>
            <p:spPr>
              <a:xfrm>
                <a:off x="9125991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 263">
                <a:extLst>
                  <a:ext uri="{FF2B5EF4-FFF2-40B4-BE49-F238E27FC236}">
                    <a16:creationId xmlns:a16="http://schemas.microsoft.com/office/drawing/2014/main" id="{29043F09-C44C-4D68-930B-CF1BD01165E4}"/>
                  </a:ext>
                </a:extLst>
              </p:cNvPr>
              <p:cNvSpPr/>
              <p:nvPr/>
            </p:nvSpPr>
            <p:spPr>
              <a:xfrm>
                <a:off x="9734389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Retângulo 264">
                <a:extLst>
                  <a:ext uri="{FF2B5EF4-FFF2-40B4-BE49-F238E27FC236}">
                    <a16:creationId xmlns:a16="http://schemas.microsoft.com/office/drawing/2014/main" id="{B374E394-3214-4A7B-9772-E50F6398E633}"/>
                  </a:ext>
                </a:extLst>
              </p:cNvPr>
              <p:cNvSpPr/>
              <p:nvPr/>
            </p:nvSpPr>
            <p:spPr>
              <a:xfrm>
                <a:off x="10342789" y="555169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A9F8A3AF-28EB-4F59-914C-CCE1AC30FB5C}"/>
                  </a:ext>
                </a:extLst>
              </p:cNvPr>
              <p:cNvSpPr/>
              <p:nvPr/>
            </p:nvSpPr>
            <p:spPr>
              <a:xfrm>
                <a:off x="10951187" y="555168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id="{9E0F10FA-3301-494D-B925-619A89A9FBA7}"/>
                  </a:ext>
                </a:extLst>
              </p:cNvPr>
              <p:cNvSpPr/>
              <p:nvPr/>
            </p:nvSpPr>
            <p:spPr>
              <a:xfrm>
                <a:off x="11559584" y="555168"/>
                <a:ext cx="632415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CF9B1647-7AE3-4DC8-8C58-E1254CFBE089}"/>
                </a:ext>
              </a:extLst>
            </p:cNvPr>
            <p:cNvGrpSpPr/>
            <p:nvPr/>
          </p:nvGrpSpPr>
          <p:grpSpPr>
            <a:xfrm>
              <a:off x="12192000" y="4868625"/>
              <a:ext cx="12192001" cy="1404261"/>
              <a:chOff x="-1" y="555168"/>
              <a:chExt cx="12192001" cy="1404261"/>
            </a:xfrm>
            <a:solidFill>
              <a:srgbClr val="151A3B"/>
            </a:solidFill>
          </p:grpSpPr>
          <p:sp>
            <p:nvSpPr>
              <p:cNvPr id="269" name="Retângulo 268">
                <a:extLst>
                  <a:ext uri="{FF2B5EF4-FFF2-40B4-BE49-F238E27FC236}">
                    <a16:creationId xmlns:a16="http://schemas.microsoft.com/office/drawing/2014/main" id="{7EB810A6-A795-476E-B978-A9987923532E}"/>
                  </a:ext>
                </a:extLst>
              </p:cNvPr>
              <p:cNvSpPr/>
              <p:nvPr/>
            </p:nvSpPr>
            <p:spPr>
              <a:xfrm>
                <a:off x="0" y="555172"/>
                <a:ext cx="121920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id="{B1BD9ACA-CC56-4CCD-BB75-A50215E830B4}"/>
                  </a:ext>
                </a:extLst>
              </p:cNvPr>
              <p:cNvSpPr/>
              <p:nvPr/>
            </p:nvSpPr>
            <p:spPr>
              <a:xfrm>
                <a:off x="-1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:a16="http://schemas.microsoft.com/office/drawing/2014/main" id="{F43A43B2-0D0F-4C89-9A6C-F5A16A505EF2}"/>
                  </a:ext>
                </a:extLst>
              </p:cNvPr>
              <p:cNvSpPr/>
              <p:nvPr/>
            </p:nvSpPr>
            <p:spPr>
              <a:xfrm>
                <a:off x="608399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Retângulo 271">
                <a:extLst>
                  <a:ext uri="{FF2B5EF4-FFF2-40B4-BE49-F238E27FC236}">
                    <a16:creationId xmlns:a16="http://schemas.microsoft.com/office/drawing/2014/main" id="{8C48CDCD-2719-48A7-85E6-17B0FC2FE7C8}"/>
                  </a:ext>
                </a:extLst>
              </p:cNvPr>
              <p:cNvSpPr/>
              <p:nvPr/>
            </p:nvSpPr>
            <p:spPr>
              <a:xfrm>
                <a:off x="12167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Retângulo 272">
                <a:extLst>
                  <a:ext uri="{FF2B5EF4-FFF2-40B4-BE49-F238E27FC236}">
                    <a16:creationId xmlns:a16="http://schemas.microsoft.com/office/drawing/2014/main" id="{541ACC06-3109-4CF8-AA3A-5A3C8DCE7FE9}"/>
                  </a:ext>
                </a:extLst>
              </p:cNvPr>
              <p:cNvSpPr/>
              <p:nvPr/>
            </p:nvSpPr>
            <p:spPr>
              <a:xfrm>
                <a:off x="1825198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Retângulo 273">
                <a:extLst>
                  <a:ext uri="{FF2B5EF4-FFF2-40B4-BE49-F238E27FC236}">
                    <a16:creationId xmlns:a16="http://schemas.microsoft.com/office/drawing/2014/main" id="{B96913F1-172E-4E4C-B0B9-4971359580E0}"/>
                  </a:ext>
                </a:extLst>
              </p:cNvPr>
              <p:cNvSpPr/>
              <p:nvPr/>
            </p:nvSpPr>
            <p:spPr>
              <a:xfrm>
                <a:off x="24335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Retângulo 274">
                <a:extLst>
                  <a:ext uri="{FF2B5EF4-FFF2-40B4-BE49-F238E27FC236}">
                    <a16:creationId xmlns:a16="http://schemas.microsoft.com/office/drawing/2014/main" id="{B77A8C9C-43E8-4459-82ED-944A7C7A8C18}"/>
                  </a:ext>
                </a:extLst>
              </p:cNvPr>
              <p:cNvSpPr/>
              <p:nvPr/>
            </p:nvSpPr>
            <p:spPr>
              <a:xfrm>
                <a:off x="3041997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Retângulo 275">
                <a:extLst>
                  <a:ext uri="{FF2B5EF4-FFF2-40B4-BE49-F238E27FC236}">
                    <a16:creationId xmlns:a16="http://schemas.microsoft.com/office/drawing/2014/main" id="{9161B778-5A96-4751-936F-CFDAB9946835}"/>
                  </a:ext>
                </a:extLst>
              </p:cNvPr>
              <p:cNvSpPr/>
              <p:nvPr/>
            </p:nvSpPr>
            <p:spPr>
              <a:xfrm>
                <a:off x="36503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Retângulo 276">
                <a:extLst>
                  <a:ext uri="{FF2B5EF4-FFF2-40B4-BE49-F238E27FC236}">
                    <a16:creationId xmlns:a16="http://schemas.microsoft.com/office/drawing/2014/main" id="{47081F7D-369D-494D-B462-4089F859DB70}"/>
                  </a:ext>
                </a:extLst>
              </p:cNvPr>
              <p:cNvSpPr/>
              <p:nvPr/>
            </p:nvSpPr>
            <p:spPr>
              <a:xfrm>
                <a:off x="4258796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Retângulo 277">
                <a:extLst>
                  <a:ext uri="{FF2B5EF4-FFF2-40B4-BE49-F238E27FC236}">
                    <a16:creationId xmlns:a16="http://schemas.microsoft.com/office/drawing/2014/main" id="{0BCE491F-6FA0-4CF3-B90B-177EF0AA21A3}"/>
                  </a:ext>
                </a:extLst>
              </p:cNvPr>
              <p:cNvSpPr/>
              <p:nvPr/>
            </p:nvSpPr>
            <p:spPr>
              <a:xfrm>
                <a:off x="48671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Retângulo 278">
                <a:extLst>
                  <a:ext uri="{FF2B5EF4-FFF2-40B4-BE49-F238E27FC236}">
                    <a16:creationId xmlns:a16="http://schemas.microsoft.com/office/drawing/2014/main" id="{855E18D9-A9B4-499D-BB13-A372725D59F8}"/>
                  </a:ext>
                </a:extLst>
              </p:cNvPr>
              <p:cNvSpPr/>
              <p:nvPr/>
            </p:nvSpPr>
            <p:spPr>
              <a:xfrm>
                <a:off x="5475595" y="555172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Retângulo 279">
                <a:extLst>
                  <a:ext uri="{FF2B5EF4-FFF2-40B4-BE49-F238E27FC236}">
                    <a16:creationId xmlns:a16="http://schemas.microsoft.com/office/drawing/2014/main" id="{BDFA996F-79DC-4BA1-87CD-200F0B742E2A}"/>
                  </a:ext>
                </a:extLst>
              </p:cNvPr>
              <p:cNvSpPr/>
              <p:nvPr/>
            </p:nvSpPr>
            <p:spPr>
              <a:xfrm>
                <a:off x="6083994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Retângulo 280">
                <a:extLst>
                  <a:ext uri="{FF2B5EF4-FFF2-40B4-BE49-F238E27FC236}">
                    <a16:creationId xmlns:a16="http://schemas.microsoft.com/office/drawing/2014/main" id="{A585D39C-55D7-48F3-B5D7-6C150DCEC80C}"/>
                  </a:ext>
                </a:extLst>
              </p:cNvPr>
              <p:cNvSpPr/>
              <p:nvPr/>
            </p:nvSpPr>
            <p:spPr>
              <a:xfrm>
                <a:off x="6692393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Retângulo 281">
                <a:extLst>
                  <a:ext uri="{FF2B5EF4-FFF2-40B4-BE49-F238E27FC236}">
                    <a16:creationId xmlns:a16="http://schemas.microsoft.com/office/drawing/2014/main" id="{F81923C8-CBAF-4B39-A226-72D073D06F68}"/>
                  </a:ext>
                </a:extLst>
              </p:cNvPr>
              <p:cNvSpPr/>
              <p:nvPr/>
            </p:nvSpPr>
            <p:spPr>
              <a:xfrm>
                <a:off x="73007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Retângulo 282">
                <a:extLst>
                  <a:ext uri="{FF2B5EF4-FFF2-40B4-BE49-F238E27FC236}">
                    <a16:creationId xmlns:a16="http://schemas.microsoft.com/office/drawing/2014/main" id="{0AC24D8F-8CB6-437B-A844-1EB3B51012CB}"/>
                  </a:ext>
                </a:extLst>
              </p:cNvPr>
              <p:cNvSpPr/>
              <p:nvPr/>
            </p:nvSpPr>
            <p:spPr>
              <a:xfrm>
                <a:off x="7909192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Retângulo 283">
                <a:extLst>
                  <a:ext uri="{FF2B5EF4-FFF2-40B4-BE49-F238E27FC236}">
                    <a16:creationId xmlns:a16="http://schemas.microsoft.com/office/drawing/2014/main" id="{67D9DCA4-ED76-4993-A3C7-BE777DB40F0C}"/>
                  </a:ext>
                </a:extLst>
              </p:cNvPr>
              <p:cNvSpPr/>
              <p:nvPr/>
            </p:nvSpPr>
            <p:spPr>
              <a:xfrm>
                <a:off x="8517591" y="555171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id="{13BE43C3-6791-4E5C-997F-848DA7A305A3}"/>
                  </a:ext>
                </a:extLst>
              </p:cNvPr>
              <p:cNvSpPr/>
              <p:nvPr/>
            </p:nvSpPr>
            <p:spPr>
              <a:xfrm>
                <a:off x="9125991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6" name="Retângulo 285">
                <a:extLst>
                  <a:ext uri="{FF2B5EF4-FFF2-40B4-BE49-F238E27FC236}">
                    <a16:creationId xmlns:a16="http://schemas.microsoft.com/office/drawing/2014/main" id="{EF3A2DA4-9AB2-4311-9683-1B5B24587055}"/>
                  </a:ext>
                </a:extLst>
              </p:cNvPr>
              <p:cNvSpPr/>
              <p:nvPr/>
            </p:nvSpPr>
            <p:spPr>
              <a:xfrm>
                <a:off x="9734389" y="555170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Retângulo 286">
                <a:extLst>
                  <a:ext uri="{FF2B5EF4-FFF2-40B4-BE49-F238E27FC236}">
                    <a16:creationId xmlns:a16="http://schemas.microsoft.com/office/drawing/2014/main" id="{4324E3AC-27B5-477F-AC7B-89CA10047206}"/>
                  </a:ext>
                </a:extLst>
              </p:cNvPr>
              <p:cNvSpPr/>
              <p:nvPr/>
            </p:nvSpPr>
            <p:spPr>
              <a:xfrm>
                <a:off x="10342789" y="555169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id="{EEEAC1EF-CCC3-4B34-837E-77C2B04D64F9}"/>
                  </a:ext>
                </a:extLst>
              </p:cNvPr>
              <p:cNvSpPr/>
              <p:nvPr/>
            </p:nvSpPr>
            <p:spPr>
              <a:xfrm>
                <a:off x="10951187" y="555168"/>
                <a:ext cx="608400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Retângulo 288">
                <a:extLst>
                  <a:ext uri="{FF2B5EF4-FFF2-40B4-BE49-F238E27FC236}">
                    <a16:creationId xmlns:a16="http://schemas.microsoft.com/office/drawing/2014/main" id="{949D9AEB-B731-40AF-9739-08011CE79CB0}"/>
                  </a:ext>
                </a:extLst>
              </p:cNvPr>
              <p:cNvSpPr/>
              <p:nvPr/>
            </p:nvSpPr>
            <p:spPr>
              <a:xfrm>
                <a:off x="11559584" y="555168"/>
                <a:ext cx="632415" cy="140425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90" name="Imagem 289" descr="Ícone&#10;&#10;Descrição gerada automaticamente">
              <a:extLst>
                <a:ext uri="{FF2B5EF4-FFF2-40B4-BE49-F238E27FC236}">
                  <a16:creationId xmlns:a16="http://schemas.microsoft.com/office/drawing/2014/main" id="{07925877-0961-4F8A-904B-870F06F0F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002" y="4968489"/>
              <a:ext cx="1204528" cy="1204528"/>
            </a:xfrm>
            <a:prstGeom prst="rect">
              <a:avLst/>
            </a:prstGeom>
          </p:spPr>
        </p:pic>
        <p:pic>
          <p:nvPicPr>
            <p:cNvPr id="291" name="Imagem 290" descr="Ícone&#10;&#10;Descrição gerada automaticamente">
              <a:extLst>
                <a:ext uri="{FF2B5EF4-FFF2-40B4-BE49-F238E27FC236}">
                  <a16:creationId xmlns:a16="http://schemas.microsoft.com/office/drawing/2014/main" id="{0FE6C862-9B17-4D79-9A90-9E97C036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4573" y="4968489"/>
              <a:ext cx="1204528" cy="1204528"/>
            </a:xfrm>
            <a:prstGeom prst="rect">
              <a:avLst/>
            </a:prstGeom>
          </p:spPr>
        </p:pic>
        <p:pic>
          <p:nvPicPr>
            <p:cNvPr id="292" name="Imagem 291" descr="Ícone&#10;&#10;Descrição gerada automaticamente">
              <a:extLst>
                <a:ext uri="{FF2B5EF4-FFF2-40B4-BE49-F238E27FC236}">
                  <a16:creationId xmlns:a16="http://schemas.microsoft.com/office/drawing/2014/main" id="{28F74552-EEE9-4D56-8F40-F29E8A0B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0022" y="4968489"/>
              <a:ext cx="1204528" cy="1204528"/>
            </a:xfrm>
            <a:prstGeom prst="rect">
              <a:avLst/>
            </a:prstGeom>
          </p:spPr>
        </p:pic>
        <p:pic>
          <p:nvPicPr>
            <p:cNvPr id="293" name="Imagem 292" descr="Ícone&#10;&#10;Descrição gerada automaticamente">
              <a:extLst>
                <a:ext uri="{FF2B5EF4-FFF2-40B4-BE49-F238E27FC236}">
                  <a16:creationId xmlns:a16="http://schemas.microsoft.com/office/drawing/2014/main" id="{813DC5EE-2C7E-4531-8349-64B6584D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9137" y="4968489"/>
              <a:ext cx="1204528" cy="1204528"/>
            </a:xfrm>
            <a:prstGeom prst="rect">
              <a:avLst/>
            </a:prstGeom>
          </p:spPr>
        </p:pic>
        <p:pic>
          <p:nvPicPr>
            <p:cNvPr id="294" name="Imagem 293" descr="Ícone&#10;&#10;Descrição gerada automaticamente">
              <a:extLst>
                <a:ext uri="{FF2B5EF4-FFF2-40B4-BE49-F238E27FC236}">
                  <a16:creationId xmlns:a16="http://schemas.microsoft.com/office/drawing/2014/main" id="{9B514F74-713A-41D3-9680-7DEB5ABED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1949" y="4968489"/>
              <a:ext cx="1204528" cy="1204528"/>
            </a:xfrm>
            <a:prstGeom prst="rect">
              <a:avLst/>
            </a:prstGeom>
          </p:spPr>
        </p:pic>
        <p:pic>
          <p:nvPicPr>
            <p:cNvPr id="295" name="Imagem 294" descr="Ícone&#10;&#10;Descrição gerada automaticamente">
              <a:extLst>
                <a:ext uri="{FF2B5EF4-FFF2-40B4-BE49-F238E27FC236}">
                  <a16:creationId xmlns:a16="http://schemas.microsoft.com/office/drawing/2014/main" id="{EE0F78E1-9C8B-48A9-A38B-F70098740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5482" y="4968489"/>
              <a:ext cx="1204528" cy="1204528"/>
            </a:xfrm>
            <a:prstGeom prst="rect">
              <a:avLst/>
            </a:prstGeom>
          </p:spPr>
        </p:pic>
        <p:pic>
          <p:nvPicPr>
            <p:cNvPr id="296" name="Imagem 295" descr="Ícone&#10;&#10;Descrição gerada automaticamente">
              <a:extLst>
                <a:ext uri="{FF2B5EF4-FFF2-40B4-BE49-F238E27FC236}">
                  <a16:creationId xmlns:a16="http://schemas.microsoft.com/office/drawing/2014/main" id="{81B57916-77F8-4A37-AB09-84E238F16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1604" y="4968489"/>
              <a:ext cx="1204528" cy="1204528"/>
            </a:xfrm>
            <a:prstGeom prst="rect">
              <a:avLst/>
            </a:prstGeom>
          </p:spPr>
        </p:pic>
        <p:pic>
          <p:nvPicPr>
            <p:cNvPr id="297" name="Imagem 296" descr="Ícone&#10;&#10;Descrição gerada automaticamente">
              <a:extLst>
                <a:ext uri="{FF2B5EF4-FFF2-40B4-BE49-F238E27FC236}">
                  <a16:creationId xmlns:a16="http://schemas.microsoft.com/office/drawing/2014/main" id="{76F03FBC-1471-4E35-BF45-30475087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4200" y="4968489"/>
              <a:ext cx="1204528" cy="1204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43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2.96296E-6 L 3.00013 -0.00278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83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3.00013 -0.00625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1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AE5E7C6-2117-4E21-B9A0-C86A4A124570}"/>
              </a:ext>
            </a:extLst>
          </p:cNvPr>
          <p:cNvSpPr/>
          <p:nvPr/>
        </p:nvSpPr>
        <p:spPr>
          <a:xfrm>
            <a:off x="8807987" y="236974"/>
            <a:ext cx="2689200" cy="1458686"/>
          </a:xfrm>
          <a:prstGeom prst="roundRect">
            <a:avLst/>
          </a:prstGeom>
          <a:solidFill>
            <a:srgbClr val="151A3B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Container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020AF07-81C0-4F49-A6B0-C1D82BEB474D}"/>
              </a:ext>
            </a:extLst>
          </p:cNvPr>
          <p:cNvSpPr/>
          <p:nvPr/>
        </p:nvSpPr>
        <p:spPr>
          <a:xfrm>
            <a:off x="4743542" y="2703844"/>
            <a:ext cx="2689200" cy="1458686"/>
          </a:xfrm>
          <a:prstGeom prst="roundRect">
            <a:avLst/>
          </a:prstGeom>
          <a:solidFill>
            <a:srgbClr val="151A3B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Esteira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CD3E0DA-4EF1-4422-97F4-57F6BECA9F31}"/>
              </a:ext>
            </a:extLst>
          </p:cNvPr>
          <p:cNvSpPr/>
          <p:nvPr/>
        </p:nvSpPr>
        <p:spPr>
          <a:xfrm>
            <a:off x="4743542" y="236974"/>
            <a:ext cx="2689200" cy="1458686"/>
          </a:xfrm>
          <a:prstGeom prst="roundRect">
            <a:avLst/>
          </a:prstGeom>
          <a:solidFill>
            <a:srgbClr val="151A3B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Horario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993192-8DCD-43FB-AD62-53F481DD3B9A}"/>
              </a:ext>
            </a:extLst>
          </p:cNvPr>
          <p:cNvSpPr/>
          <p:nvPr/>
        </p:nvSpPr>
        <p:spPr>
          <a:xfrm>
            <a:off x="8823703" y="2699657"/>
            <a:ext cx="2689200" cy="1458686"/>
          </a:xfrm>
          <a:prstGeom prst="roundRect">
            <a:avLst/>
          </a:prstGeom>
          <a:solidFill>
            <a:srgbClr val="151A3B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SyncList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Container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B386D8A-1BBA-4D61-B338-7E6148B30A1C}"/>
              </a:ext>
            </a:extLst>
          </p:cNvPr>
          <p:cNvSpPr/>
          <p:nvPr/>
        </p:nvSpPr>
        <p:spPr>
          <a:xfrm>
            <a:off x="679097" y="2703844"/>
            <a:ext cx="2689200" cy="1458686"/>
          </a:xfrm>
          <a:prstGeom prst="roundRect">
            <a:avLst/>
          </a:prstGeom>
          <a:solidFill>
            <a:srgbClr val="151A3B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SyncFila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DA23C64-7239-4623-BAF9-8F9F20792046}"/>
              </a:ext>
            </a:extLst>
          </p:cNvPr>
          <p:cNvSpPr/>
          <p:nvPr/>
        </p:nvSpPr>
        <p:spPr>
          <a:xfrm>
            <a:off x="8822977" y="5012311"/>
            <a:ext cx="2689200" cy="1458686"/>
          </a:xfrm>
          <a:prstGeom prst="roundRect">
            <a:avLst/>
          </a:prstGeom>
          <a:solidFill>
            <a:srgbClr val="151A3B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Leitor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Containers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2ACA3C2-4451-4BE2-90E2-AFD10E323F7E}"/>
              </a:ext>
            </a:extLst>
          </p:cNvPr>
          <p:cNvSpPr/>
          <p:nvPr/>
        </p:nvSpPr>
        <p:spPr>
          <a:xfrm>
            <a:off x="674223" y="5012311"/>
            <a:ext cx="2689200" cy="1458686"/>
          </a:xfrm>
          <a:prstGeom prst="roundRect">
            <a:avLst/>
          </a:prstGeom>
          <a:solidFill>
            <a:srgbClr val="151A3B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Leitor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</a:rPr>
              <a:t>Pedidos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248D44C-34EB-40F4-A7E9-B93E6A5E75B2}"/>
              </a:ext>
            </a:extLst>
          </p:cNvPr>
          <p:cNvSpPr/>
          <p:nvPr/>
        </p:nvSpPr>
        <p:spPr>
          <a:xfrm>
            <a:off x="679097" y="236974"/>
            <a:ext cx="2689200" cy="1458686"/>
          </a:xfrm>
          <a:prstGeom prst="roundRect">
            <a:avLst/>
          </a:prstGeom>
          <a:solidFill>
            <a:srgbClr val="151A3B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Pedido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CFDD270-2F07-4B2D-9E06-013C14D28B26}"/>
              </a:ext>
            </a:extLst>
          </p:cNvPr>
          <p:cNvSpPr/>
          <p:nvPr/>
        </p:nvSpPr>
        <p:spPr>
          <a:xfrm>
            <a:off x="4743542" y="5012311"/>
            <a:ext cx="2689200" cy="1458686"/>
          </a:xfrm>
          <a:prstGeom prst="roundRect">
            <a:avLst/>
          </a:prstGeom>
          <a:solidFill>
            <a:srgbClr val="151A3B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Sync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</a:rPr>
              <a:t>Relatorio</a:t>
            </a:r>
            <a:endParaRPr lang="pt-BR" sz="3600" b="1" dirty="0">
              <a:solidFill>
                <a:schemeClr val="bg1"/>
              </a:solidFill>
            </a:endParaRP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6A40132-E03E-4B77-A957-B35567E68F18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088142" y="1695660"/>
            <a:ext cx="0" cy="100818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D0E4280-1D0D-4EAA-A345-B6F4F83E1A2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6088142" y="4162530"/>
            <a:ext cx="0" cy="84978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24AE6B9-0212-4D5E-BE70-2EE1F41E8BAA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3368297" y="3433187"/>
            <a:ext cx="1375245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E6E9B89-675E-4A7A-90E9-C9AD92172AAE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023697" y="1695660"/>
            <a:ext cx="0" cy="100818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o 47">
            <a:extLst>
              <a:ext uri="{FF2B5EF4-FFF2-40B4-BE49-F238E27FC236}">
                <a16:creationId xmlns:a16="http://schemas.microsoft.com/office/drawing/2014/main" id="{11A40B67-57F9-4D8D-B876-096C1E80CD9A}"/>
              </a:ext>
            </a:extLst>
          </p:cNvPr>
          <p:cNvSpPr>
            <a:spLocks noChangeAspect="1"/>
          </p:cNvSpPr>
          <p:nvPr/>
        </p:nvSpPr>
        <p:spPr>
          <a:xfrm rot="10800000">
            <a:off x="1841992" y="2227737"/>
            <a:ext cx="363374" cy="4428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Losango 48">
            <a:extLst>
              <a:ext uri="{FF2B5EF4-FFF2-40B4-BE49-F238E27FC236}">
                <a16:creationId xmlns:a16="http://schemas.microsoft.com/office/drawing/2014/main" id="{26013078-F326-4CD4-971A-47455138BF46}"/>
              </a:ext>
            </a:extLst>
          </p:cNvPr>
          <p:cNvSpPr>
            <a:spLocks noChangeAspect="1"/>
          </p:cNvSpPr>
          <p:nvPr/>
        </p:nvSpPr>
        <p:spPr>
          <a:xfrm rot="10800000">
            <a:off x="5907498" y="2228780"/>
            <a:ext cx="363374" cy="4428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Losango 50">
            <a:extLst>
              <a:ext uri="{FF2B5EF4-FFF2-40B4-BE49-F238E27FC236}">
                <a16:creationId xmlns:a16="http://schemas.microsoft.com/office/drawing/2014/main" id="{9B602017-7330-491A-A447-F8171C40630F}"/>
              </a:ext>
            </a:extLst>
          </p:cNvPr>
          <p:cNvSpPr>
            <a:spLocks noChangeAspect="1"/>
          </p:cNvSpPr>
          <p:nvPr/>
        </p:nvSpPr>
        <p:spPr>
          <a:xfrm rot="5400000">
            <a:off x="4310951" y="3211787"/>
            <a:ext cx="363374" cy="4428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Losango 52">
            <a:extLst>
              <a:ext uri="{FF2B5EF4-FFF2-40B4-BE49-F238E27FC236}">
                <a16:creationId xmlns:a16="http://schemas.microsoft.com/office/drawing/2014/main" id="{FE2E31C0-DCDF-4236-90A1-C813751B7318}"/>
              </a:ext>
            </a:extLst>
          </p:cNvPr>
          <p:cNvSpPr>
            <a:spLocks noChangeAspect="1"/>
          </p:cNvSpPr>
          <p:nvPr/>
        </p:nvSpPr>
        <p:spPr>
          <a:xfrm rot="10800000">
            <a:off x="5904471" y="4205711"/>
            <a:ext cx="363374" cy="442800"/>
          </a:xfrm>
          <a:prstGeom prst="diamond">
            <a:avLst/>
          </a:prstGeom>
          <a:solidFill>
            <a:srgbClr val="090B19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369F43A3-4C15-4B8E-8206-02C461EB1F2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2018823" y="4162530"/>
            <a:ext cx="4874" cy="849781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C3661C2-E0B3-4BDD-967F-A47FF105A89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432742" y="3429000"/>
            <a:ext cx="1390961" cy="418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osango 71">
            <a:extLst>
              <a:ext uri="{FF2B5EF4-FFF2-40B4-BE49-F238E27FC236}">
                <a16:creationId xmlns:a16="http://schemas.microsoft.com/office/drawing/2014/main" id="{92EC8971-8DFC-43EA-AF01-B88893DF559E}"/>
              </a:ext>
            </a:extLst>
          </p:cNvPr>
          <p:cNvSpPr>
            <a:spLocks noChangeAspect="1"/>
          </p:cNvSpPr>
          <p:nvPr/>
        </p:nvSpPr>
        <p:spPr>
          <a:xfrm rot="5400000">
            <a:off x="7523647" y="3211787"/>
            <a:ext cx="363374" cy="4428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F856C30C-B405-4724-99D6-13C2F36D3DB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10167577" y="4158343"/>
            <a:ext cx="726" cy="85396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4F7B91BA-2DA8-4F73-9B04-955ED39A6555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10152587" y="1695660"/>
            <a:ext cx="15716" cy="100399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osango 84">
            <a:extLst>
              <a:ext uri="{FF2B5EF4-FFF2-40B4-BE49-F238E27FC236}">
                <a16:creationId xmlns:a16="http://schemas.microsoft.com/office/drawing/2014/main" id="{350135C8-AC8F-4A1A-A1BB-0AF7D4016E19}"/>
              </a:ext>
            </a:extLst>
          </p:cNvPr>
          <p:cNvSpPr>
            <a:spLocks noChangeAspect="1"/>
          </p:cNvSpPr>
          <p:nvPr/>
        </p:nvSpPr>
        <p:spPr>
          <a:xfrm rot="10800000">
            <a:off x="9986635" y="2227737"/>
            <a:ext cx="363374" cy="4428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C83D0A69-F219-45A3-AE10-1E1271A864DB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 flipV="1">
            <a:off x="674223" y="966316"/>
            <a:ext cx="4874" cy="4775337"/>
          </a:xfrm>
          <a:prstGeom prst="bentConnector3">
            <a:avLst>
              <a:gd name="adj1" fmla="val 8307838"/>
            </a:avLst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3CAB3F12-8DCF-414B-BA71-0FE99F6F3924}"/>
              </a:ext>
            </a:extLst>
          </p:cNvPr>
          <p:cNvCxnSpPr>
            <a:cxnSpLocks/>
            <a:stCxn id="2" idx="3"/>
            <a:endCxn id="24" idx="3"/>
          </p:cNvCxnSpPr>
          <p:nvPr/>
        </p:nvCxnSpPr>
        <p:spPr>
          <a:xfrm>
            <a:off x="11497187" y="966317"/>
            <a:ext cx="14990" cy="4775337"/>
          </a:xfrm>
          <a:prstGeom prst="bentConnector3">
            <a:avLst>
              <a:gd name="adj1" fmla="val 2387525"/>
            </a:avLst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6">
            <a:extLst>
              <a:ext uri="{FF2B5EF4-FFF2-40B4-BE49-F238E27FC236}">
                <a16:creationId xmlns:a16="http://schemas.microsoft.com/office/drawing/2014/main" id="{95D5C0F8-579D-4F7F-B9FE-9CFC6337E8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30" y="6595622"/>
            <a:ext cx="1277514" cy="22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3269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Fávero</dc:creator>
  <cp:lastModifiedBy>Gabriel Fávero</cp:lastModifiedBy>
  <cp:revision>17</cp:revision>
  <dcterms:created xsi:type="dcterms:W3CDTF">2021-05-24T18:38:24Z</dcterms:created>
  <dcterms:modified xsi:type="dcterms:W3CDTF">2021-06-23T21:30:06Z</dcterms:modified>
</cp:coreProperties>
</file>