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Nº de contas em coretoras (em milhões)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7-4955-B1FF-1CF812FCAB6C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Nº de contas em coretoras (em milhões)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7-4955-B1FF-1CF812FCAB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2615872"/>
        <c:axId val="765340608"/>
      </c:barChart>
      <c:catAx>
        <c:axId val="83261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5340608"/>
        <c:crosses val="autoZero"/>
        <c:auto val="1"/>
        <c:lblAlgn val="ctr"/>
        <c:lblOffset val="100"/>
        <c:noMultiLvlLbl val="0"/>
      </c:catAx>
      <c:valAx>
        <c:axId val="76534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261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13462"/>
            <a:ext cx="7766936" cy="837373"/>
          </a:xfrm>
        </p:spPr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Investidor Tools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216194"/>
            <a:ext cx="7766936" cy="1605384"/>
          </a:xfrm>
        </p:spPr>
        <p:txBody>
          <a:bodyPr>
            <a:normAutofit fontScale="77500" lnSpcReduction="20000"/>
          </a:bodyPr>
          <a:lstStyle/>
          <a:p>
            <a:endParaRPr lang="pt-BR" dirty="0"/>
          </a:p>
          <a:p>
            <a:pPr algn="ctr"/>
            <a:r>
              <a:rPr lang="pt-BR" dirty="0"/>
              <a:t>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DE MINAS GERAIS </a:t>
            </a:r>
          </a:p>
          <a:p>
            <a:pPr algn="ctr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 Minas Virtual </a:t>
            </a:r>
          </a:p>
          <a:p>
            <a:pPr algn="ctr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</a:t>
            </a:r>
            <a:r>
              <a:rPr lang="pt-BR" sz="2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Lato Sensu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Arquitetura de </a:t>
            </a:r>
            <a:r>
              <a:rPr lang="pt-BR" sz="2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Distribuído </a:t>
            </a:r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07067" y="4427991"/>
            <a:ext cx="7766936" cy="87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Rafael dos Santos Pereira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80160" y="1107218"/>
            <a:ext cx="75764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mercado de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investimento em ações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cada vez mais se popularizando no Brasil,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 janeiro de 2020 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janeiro de 2022,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houve um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rescimento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56%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números de investidores.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746134670"/>
              </p:ext>
            </p:extLst>
          </p:nvPr>
        </p:nvGraphicFramePr>
        <p:xfrm>
          <a:off x="994228" y="2219135"/>
          <a:ext cx="7495177" cy="390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218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80160" y="1107218"/>
            <a:ext cx="7576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Porém, muitos 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nvestidores possuem dificuldades em saber como escolher as empresas em que vai investir. 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1" y="1847092"/>
            <a:ext cx="3229688" cy="375545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80160" y="2307547"/>
            <a:ext cx="42343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visão de auxiliar o investidor na escolha dos investimentos, resolvemos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portal Investidor Tools, onde será possível a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comercialização avulsa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relatórios de análise de empresas listadas na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bolsa sem precisar de uma assinatura.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69" y="1140289"/>
            <a:ext cx="7248525" cy="55340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379302" y="216959"/>
            <a:ext cx="7576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geral da arquitetura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2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129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Investidor Tools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Investidor Tools</dc:title>
  <dc:creator>RAFAEL DOS SANTOS PEREIRA</dc:creator>
  <cp:lastModifiedBy>RAFAEL DOS SANTOS PEREIRA</cp:lastModifiedBy>
  <cp:revision>9</cp:revision>
  <dcterms:created xsi:type="dcterms:W3CDTF">2022-04-13T16:21:44Z</dcterms:created>
  <dcterms:modified xsi:type="dcterms:W3CDTF">2022-04-13T20:51:21Z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RIACHUELO\60003652</vt:lpwstr>
  </property>
  <property fmtid="{D5CDD505-2E9C-101B-9397-08002B2CF9AE}" pid="4" name="DLPManualFileClassificationLastModificationDate">
    <vt:lpwstr>1649872113</vt:lpwstr>
  </property>
  <property fmtid="{D5CDD505-2E9C-101B-9397-08002B2CF9AE}" pid="5" name="DLPManualFileClassificationVersion">
    <vt:lpwstr>11.6.300.5</vt:lpwstr>
  </property>
</Properties>
</file>