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628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CA20-7E68-4F12-BD57-4C49429DD351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F8AF-B67D-47A1-B396-40837D190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36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1 - Olá, meu nome é Rafael sou aluno da pós graduação da </a:t>
            </a:r>
            <a:r>
              <a:rPr lang="pt-BR" dirty="0" err="1" smtClean="0"/>
              <a:t>pucminas</a:t>
            </a:r>
            <a:r>
              <a:rPr lang="pt-BR" dirty="0" smtClean="0"/>
              <a:t> e vou apresentar a visão geral da arquitetura do projeto </a:t>
            </a:r>
            <a:r>
              <a:rPr lang="pt-BR" dirty="0" err="1" smtClean="0"/>
              <a:t>InvestidorTools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Como já foi explicado nas etapas anteriores, o projeto tem o objetivo de ser um </a:t>
            </a:r>
            <a:r>
              <a:rPr lang="pt-BR" dirty="0" err="1" smtClean="0"/>
              <a:t>marketplace</a:t>
            </a:r>
            <a:r>
              <a:rPr lang="pt-BR" dirty="0" smtClean="0"/>
              <a:t> de relatórios de análises de empresas listadas na bolsa de valores.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F8AF-B67D-47A1-B396-40837D1900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6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2 - Iniciando com o diagrama de container:</a:t>
            </a:r>
          </a:p>
          <a:p>
            <a:endParaRPr lang="pt-BR" dirty="0" smtClean="0"/>
          </a:p>
          <a:p>
            <a:r>
              <a:rPr lang="pt-BR" dirty="0" smtClean="0"/>
              <a:t>O usuário principal é o investidor, ele vai acessar o sistema através de qualquer browser da atualidade tanto por desktop como por mobile.</a:t>
            </a:r>
          </a:p>
          <a:p>
            <a:r>
              <a:rPr lang="pt-BR" dirty="0" smtClean="0"/>
              <a:t>O front-</a:t>
            </a:r>
            <a:r>
              <a:rPr lang="pt-BR" dirty="0" err="1" smtClean="0"/>
              <a:t>end</a:t>
            </a:r>
            <a:r>
              <a:rPr lang="pt-BR" dirty="0" smtClean="0"/>
              <a:t> foi projetado e desenvolvido para se adaptar a diferentes tamanhos de telas.</a:t>
            </a:r>
          </a:p>
          <a:p>
            <a:endParaRPr lang="pt-BR" dirty="0" smtClean="0"/>
          </a:p>
          <a:p>
            <a:r>
              <a:rPr lang="pt-BR" dirty="0" smtClean="0"/>
              <a:t>Através da interface, o usuário poderá realizar seu cadastro e </a:t>
            </a:r>
            <a:r>
              <a:rPr lang="pt-BR" dirty="0" err="1" smtClean="0"/>
              <a:t>login</a:t>
            </a:r>
            <a:r>
              <a:rPr lang="pt-BR" dirty="0" smtClean="0"/>
              <a:t> na aplicação, através das </a:t>
            </a:r>
            <a:r>
              <a:rPr lang="pt-BR" dirty="0" err="1" smtClean="0"/>
              <a:t>APIs</a:t>
            </a:r>
            <a:r>
              <a:rPr lang="pt-BR" dirty="0" smtClean="0"/>
              <a:t> desenvolvidas para esse objetivo.</a:t>
            </a:r>
          </a:p>
          <a:p>
            <a:r>
              <a:rPr lang="pt-BR" dirty="0" smtClean="0"/>
              <a:t>Os dados do cliente são gravados em um banco </a:t>
            </a:r>
            <a:r>
              <a:rPr lang="pt-BR" dirty="0" err="1" smtClean="0"/>
              <a:t>postgres</a:t>
            </a:r>
            <a:r>
              <a:rPr lang="pt-BR" dirty="0" smtClean="0"/>
              <a:t> hospedado dentro da </a:t>
            </a:r>
            <a:r>
              <a:rPr lang="pt-BR" dirty="0" err="1" smtClean="0"/>
              <a:t>Azure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Após o </a:t>
            </a:r>
            <a:r>
              <a:rPr lang="pt-BR" dirty="0" err="1" smtClean="0"/>
              <a:t>login</a:t>
            </a:r>
            <a:r>
              <a:rPr lang="pt-BR" dirty="0" smtClean="0"/>
              <a:t>, o usuário poderá acessar as demais funcionalidades do sistema através das </a:t>
            </a:r>
            <a:r>
              <a:rPr lang="pt-BR" dirty="0" err="1" smtClean="0"/>
              <a:t>APIs</a:t>
            </a:r>
            <a:r>
              <a:rPr lang="pt-BR" dirty="0" smtClean="0"/>
              <a:t> desenvolvidas. </a:t>
            </a:r>
          </a:p>
          <a:p>
            <a:r>
              <a:rPr lang="pt-BR" dirty="0" smtClean="0"/>
              <a:t>Como a listagem dos relatórios e download de relatórios.</a:t>
            </a:r>
          </a:p>
          <a:p>
            <a:endParaRPr lang="pt-BR" dirty="0" smtClean="0"/>
          </a:p>
          <a:p>
            <a:r>
              <a:rPr lang="pt-BR" dirty="0" smtClean="0"/>
              <a:t>Esses relatórios, estarão hospedados no </a:t>
            </a:r>
            <a:r>
              <a:rPr lang="pt-BR" dirty="0" err="1" smtClean="0"/>
              <a:t>Azure</a:t>
            </a:r>
            <a:r>
              <a:rPr lang="pt-BR" dirty="0" smtClean="0"/>
              <a:t> </a:t>
            </a:r>
            <a:r>
              <a:rPr lang="pt-BR" dirty="0" err="1" smtClean="0"/>
              <a:t>Blob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r>
              <a:rPr lang="pt-BR" dirty="0" smtClean="0"/>
              <a:t>, que é bastante eficiente para download de arquivos.</a:t>
            </a:r>
          </a:p>
          <a:p>
            <a:endParaRPr lang="pt-BR" dirty="0" smtClean="0"/>
          </a:p>
          <a:p>
            <a:r>
              <a:rPr lang="pt-BR" dirty="0" smtClean="0"/>
              <a:t>Futuramente, será desenvolvido o módulo de pagamento que terá integração com um Gateway do mercado.</a:t>
            </a:r>
          </a:p>
          <a:p>
            <a:r>
              <a:rPr lang="pt-BR" dirty="0" smtClean="0"/>
              <a:t>E também terá a integração para envio do relatório por </a:t>
            </a:r>
            <a:r>
              <a:rPr lang="pt-BR" dirty="0" err="1" smtClean="0"/>
              <a:t>email</a:t>
            </a:r>
            <a:r>
              <a:rPr lang="pt-BR" dirty="0" smtClean="0"/>
              <a:t> através do </a:t>
            </a:r>
            <a:r>
              <a:rPr lang="pt-BR" dirty="0" err="1" smtClean="0"/>
              <a:t>Twilio</a:t>
            </a:r>
            <a:r>
              <a:rPr lang="pt-BR" dirty="0" smtClean="0"/>
              <a:t> </a:t>
            </a:r>
            <a:r>
              <a:rPr lang="pt-BR" dirty="0" err="1" smtClean="0"/>
              <a:t>sendgrid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F8AF-B67D-47A1-B396-40837D19007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6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3 - Agora vou falar um pouco sobre o Diagrama de Componentes:</a:t>
            </a:r>
          </a:p>
          <a:p>
            <a:endParaRPr lang="pt-BR" dirty="0" smtClean="0"/>
          </a:p>
          <a:p>
            <a:r>
              <a:rPr lang="pt-BR" dirty="0" smtClean="0"/>
              <a:t>Escolhi o </a:t>
            </a:r>
            <a:r>
              <a:rPr lang="pt-BR" dirty="0" err="1" smtClean="0"/>
              <a:t>ReactJS</a:t>
            </a:r>
            <a:r>
              <a:rPr lang="pt-BR" dirty="0" smtClean="0"/>
              <a:t> para desenvolver o front-</a:t>
            </a:r>
            <a:r>
              <a:rPr lang="pt-BR" dirty="0" err="1" smtClean="0"/>
              <a:t>end</a:t>
            </a:r>
            <a:r>
              <a:rPr lang="pt-BR" dirty="0" smtClean="0"/>
              <a:t> da aplicação, por ser uma tecnologia moderna, com uma comunidade gigantesca e por ter um bom desempenho.</a:t>
            </a:r>
          </a:p>
          <a:p>
            <a:r>
              <a:rPr lang="pt-BR" dirty="0" smtClean="0"/>
              <a:t>As requisições passarão pelo gateway da </a:t>
            </a:r>
            <a:r>
              <a:rPr lang="pt-BR" dirty="0" err="1" smtClean="0"/>
              <a:t>Azure</a:t>
            </a:r>
            <a:r>
              <a:rPr lang="pt-BR" dirty="0" smtClean="0"/>
              <a:t> e chegarão as </a:t>
            </a:r>
            <a:r>
              <a:rPr lang="pt-BR" dirty="0" err="1" smtClean="0"/>
              <a:t>APIs</a:t>
            </a:r>
            <a:r>
              <a:rPr lang="pt-BR" dirty="0" smtClean="0"/>
              <a:t> desenvolvidas com Java 11, utilizando o Spring boot.</a:t>
            </a:r>
          </a:p>
          <a:p>
            <a:r>
              <a:rPr lang="pt-BR" dirty="0" smtClean="0"/>
              <a:t>Para requisições repetitivas, onde muitas vezes a resposta do serviço é igual, será implementado o uso de cache com Redis visando um melhor desempenho.</a:t>
            </a:r>
          </a:p>
          <a:p>
            <a:r>
              <a:rPr lang="pt-BR" dirty="0" smtClean="0"/>
              <a:t>E para acesso a base de dados será utilizado o Spring JPA.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F8AF-B67D-47A1-B396-40837D1900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6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507067" y="1216194"/>
            <a:ext cx="7766936" cy="1605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algn="ctr"/>
            <a:r>
              <a:rPr lang="pt-BR" smtClean="0"/>
              <a:t> </a:t>
            </a:r>
            <a:r>
              <a:rPr lang="pt-BR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 </a:t>
            </a:r>
          </a:p>
          <a:p>
            <a:pPr algn="ctr"/>
            <a:r>
              <a:rPr lang="pt-BR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 Minas Virtual </a:t>
            </a:r>
          </a:p>
          <a:p>
            <a:pPr algn="ctr"/>
            <a:r>
              <a:rPr lang="pt-BR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</a:t>
            </a:r>
            <a:r>
              <a:rPr lang="pt-BR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Lato Sensu </a:t>
            </a:r>
            <a:r>
              <a:rPr lang="pt-BR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Arquitetura de </a:t>
            </a:r>
            <a:r>
              <a:rPr lang="pt-BR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Distribuído </a:t>
            </a: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507067" y="3213462"/>
            <a:ext cx="7766936" cy="837373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Investidor Tools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07067" y="4427991"/>
            <a:ext cx="7766936" cy="87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Rafael dos Santos Pereira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78" y="431074"/>
            <a:ext cx="6905081" cy="628977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79302" y="216959"/>
            <a:ext cx="757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Container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64" y="586291"/>
            <a:ext cx="6421532" cy="61047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79302" y="216959"/>
            <a:ext cx="757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Componentes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360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Facetado</vt:lpstr>
      <vt:lpstr>Investidor Tools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Investidor Tools</dc:title>
  <dc:creator>RAFAEL DOS SANTOS PEREIRA</dc:creator>
  <cp:lastModifiedBy>RAFAEL DOS SANTOS PEREIRA</cp:lastModifiedBy>
  <cp:revision>2</cp:revision>
  <dcterms:created xsi:type="dcterms:W3CDTF">2022-12-14T21:49:38Z</dcterms:created>
  <dcterms:modified xsi:type="dcterms:W3CDTF">2022-12-15T22:49:50Z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RIACHUELO\60003652</vt:lpwstr>
  </property>
  <property fmtid="{D5CDD505-2E9C-101B-9397-08002B2CF9AE}" pid="4" name="DLPManualFileClassificationLastModificationDate">
    <vt:lpwstr>1671054956</vt:lpwstr>
  </property>
  <property fmtid="{D5CDD505-2E9C-101B-9397-08002B2CF9AE}" pid="5" name="DLPManualFileClassificationVersion">
    <vt:lpwstr>11.6.600.21</vt:lpwstr>
  </property>
</Properties>
</file>