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Sales" userId="9ce13ed0dbbbbe68" providerId="LiveId" clId="{E51506A9-18F0-44EC-9ED2-A9CD1682FD9E}"/>
    <pc:docChg chg="modSld">
      <pc:chgData name="Pietro Sales" userId="9ce13ed0dbbbbe68" providerId="LiveId" clId="{E51506A9-18F0-44EC-9ED2-A9CD1682FD9E}" dt="2021-10-25T18:21:03.008" v="0" actId="14100"/>
      <pc:docMkLst>
        <pc:docMk/>
      </pc:docMkLst>
      <pc:sldChg chg="modSp mod">
        <pc:chgData name="Pietro Sales" userId="9ce13ed0dbbbbe68" providerId="LiveId" clId="{E51506A9-18F0-44EC-9ED2-A9CD1682FD9E}" dt="2021-10-25T18:21:03.008" v="0" actId="14100"/>
        <pc:sldMkLst>
          <pc:docMk/>
          <pc:sldMk cId="0" sldId="264"/>
        </pc:sldMkLst>
        <pc:spChg chg="mod">
          <ac:chgData name="Pietro Sales" userId="9ce13ed0dbbbbe68" providerId="LiveId" clId="{E51506A9-18F0-44EC-9ED2-A9CD1682FD9E}" dt="2021-10-25T18:21:03.008" v="0" actId="14100"/>
          <ac:spMkLst>
            <pc:docMk/>
            <pc:sldMk cId="0" sldId="264"/>
            <ac:spMk id="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6225" y="5029200"/>
            <a:ext cx="1428750" cy="8382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6225" y="5029200"/>
            <a:ext cx="1428750" cy="8382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42900" y="5086350"/>
            <a:ext cx="152400" cy="1524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76225" y="3990975"/>
            <a:ext cx="1428750" cy="8382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6225" y="3981450"/>
            <a:ext cx="1428750" cy="857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33375" y="4038600"/>
            <a:ext cx="171450" cy="1524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76225" y="2952750"/>
            <a:ext cx="1428750" cy="83820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76225" y="2952750"/>
            <a:ext cx="1428750" cy="83820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4325" y="2990850"/>
            <a:ext cx="171450" cy="15240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276225" y="1914525"/>
            <a:ext cx="1428750" cy="8382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76225" y="1905000"/>
            <a:ext cx="1428750" cy="8572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14325" y="1962150"/>
            <a:ext cx="171450" cy="152400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533525" y="866775"/>
            <a:ext cx="4095750" cy="3343275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914525" y="1209675"/>
            <a:ext cx="3333750" cy="2581275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5953125" y="3648075"/>
            <a:ext cx="6238875" cy="320992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1533525" y="3648075"/>
            <a:ext cx="4991100" cy="3209925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5067300" y="866775"/>
            <a:ext cx="3686175" cy="3343275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5457825" y="1209675"/>
            <a:ext cx="2924175" cy="2581275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8191500" y="866775"/>
            <a:ext cx="4000500" cy="3343275"/>
          </a:xfrm>
          <a:prstGeom prst="rect">
            <a:avLst/>
          </a:prstGeom>
        </p:spPr>
      </p:pic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914525" y="990600"/>
            <a:ext cx="10001250" cy="19050"/>
          </a:xfrm>
          <a:prstGeom prst="rect">
            <a:avLst/>
          </a:prstGeom>
        </p:spPr>
      </p:pic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7077075" y="400050"/>
            <a:ext cx="1295400" cy="285750"/>
          </a:xfrm>
          <a:prstGeom prst="rect">
            <a:avLst/>
          </a:prstGeom>
        </p:spPr>
      </p:pic>
      <p:pic>
        <p:nvPicPr>
          <p:cNvPr id="24" name="Object 23" descr="preencoded.png"/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11258550" y="190500"/>
            <a:ext cx="742950" cy="628650"/>
          </a:xfrm>
          <a:prstGeom prst="rect">
            <a:avLst/>
          </a:prstGeom>
        </p:spPr>
      </p:pic>
      <p:pic>
        <p:nvPicPr>
          <p:cNvPr id="25" name="Object 24" descr="preencoded.png"/>
          <p:cNvPicPr>
            <a:picLocks noChangeAspect="1"/>
          </p:cNvPicPr>
          <p:nvPr/>
        </p:nvPicPr>
        <p:blipFill>
          <a:blip r:embed="rId37"/>
          <a:srcRect/>
          <a:stretch/>
        </p:blipFill>
        <p:spPr>
          <a:xfrm>
            <a:off x="428625" y="6248400"/>
            <a:ext cx="1123950" cy="180975"/>
          </a:xfrm>
          <a:prstGeom prst="rect">
            <a:avLst/>
          </a:prstGeom>
        </p:spPr>
      </p:pic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0" y="0"/>
            <a:ext cx="1600200" cy="1485900"/>
          </a:xfrm>
          <a:prstGeom prst="rect">
            <a:avLst/>
          </a:prstGeom>
        </p:spPr>
      </p:pic>
      <p:pic>
        <p:nvPicPr>
          <p:cNvPr id="27" name="Object 26" descr="preencoded.png"/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0" y="0"/>
            <a:ext cx="1828800" cy="1466850"/>
          </a:xfrm>
          <a:prstGeom prst="rect">
            <a:avLst/>
          </a:prstGeom>
        </p:spPr>
      </p:pic>
      <p:pic>
        <p:nvPicPr>
          <p:cNvPr id="28" name="Object 27" descr="preencoded.png"/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295275" y="428625"/>
            <a:ext cx="1390650" cy="1181100"/>
          </a:xfrm>
          <a:prstGeom prst="rect">
            <a:avLst/>
          </a:prstGeom>
        </p:spPr>
      </p:pic>
      <p:sp>
        <p:nvSpPr>
          <p:cNvPr id="29" name="Object28"/>
          <p:cNvSpPr/>
          <p:nvPr/>
        </p:nvSpPr>
        <p:spPr>
          <a:xfrm>
            <a:off x="266700" y="5610047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Tempo de Espera (s)</a:t>
            </a:r>
            <a:endParaRPr lang="en-US" sz="750" dirty="0"/>
          </a:p>
        </p:txBody>
      </p:sp>
      <p:sp>
        <p:nvSpPr>
          <p:cNvPr id="30" name="Object29"/>
          <p:cNvSpPr/>
          <p:nvPr/>
        </p:nvSpPr>
        <p:spPr>
          <a:xfrm>
            <a:off x="266700" y="4571822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Satisfação Média</a:t>
            </a:r>
            <a:endParaRPr lang="en-US" sz="750" dirty="0"/>
          </a:p>
        </p:txBody>
      </p:sp>
      <p:sp>
        <p:nvSpPr>
          <p:cNvPr id="31" name="Object30"/>
          <p:cNvSpPr/>
          <p:nvPr/>
        </p:nvSpPr>
        <p:spPr>
          <a:xfrm>
            <a:off x="266700" y="3531484"/>
            <a:ext cx="1457325" cy="2531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Atendentes</a:t>
            </a:r>
            <a:endParaRPr lang="en-US" sz="750" dirty="0"/>
          </a:p>
        </p:txBody>
      </p:sp>
      <p:sp>
        <p:nvSpPr>
          <p:cNvPr id="32" name="Object31"/>
          <p:cNvSpPr/>
          <p:nvPr/>
        </p:nvSpPr>
        <p:spPr>
          <a:xfrm>
            <a:off x="266700" y="2495372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Atendimentos</a:t>
            </a:r>
            <a:endParaRPr lang="en-US" sz="750" dirty="0"/>
          </a:p>
        </p:txBody>
      </p:sp>
      <p:sp>
        <p:nvSpPr>
          <p:cNvPr id="33" name="Object32"/>
          <p:cNvSpPr/>
          <p:nvPr/>
        </p:nvSpPr>
        <p:spPr>
          <a:xfrm>
            <a:off x="2476500" y="1209675"/>
            <a:ext cx="221568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Atendimentos</a:t>
            </a:r>
            <a:endParaRPr lang="en-US" sz="900" dirty="0"/>
          </a:p>
        </p:txBody>
      </p:sp>
      <p:sp>
        <p:nvSpPr>
          <p:cNvPr id="34" name="Object33"/>
          <p:cNvSpPr/>
          <p:nvPr/>
        </p:nvSpPr>
        <p:spPr>
          <a:xfrm>
            <a:off x="7934325" y="3990975"/>
            <a:ext cx="2372814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Contagem de Chamadas por Data</a:t>
            </a:r>
            <a:endParaRPr lang="en-US" sz="900" dirty="0"/>
          </a:p>
        </p:txBody>
      </p:sp>
      <p:sp>
        <p:nvSpPr>
          <p:cNvPr id="35" name="Object34"/>
          <p:cNvSpPr/>
          <p:nvPr/>
        </p:nvSpPr>
        <p:spPr>
          <a:xfrm rot="-5400000">
            <a:off x="5229225" y="5092881"/>
            <a:ext cx="2609850" cy="3774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C5CA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Contagem de Chamadas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7762875" y="6210300"/>
            <a:ext cx="2720476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C5CA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Data</a:t>
            </a:r>
            <a:endParaRPr lang="en-US" sz="900" dirty="0"/>
          </a:p>
        </p:txBody>
      </p:sp>
      <p:sp>
        <p:nvSpPr>
          <p:cNvPr id="37" name="Object36"/>
          <p:cNvSpPr/>
          <p:nvPr/>
        </p:nvSpPr>
        <p:spPr>
          <a:xfrm>
            <a:off x="2781300" y="3990975"/>
            <a:ext cx="2499039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Atendimentos por Área</a:t>
            </a:r>
            <a:endParaRPr lang="en-US" sz="900" dirty="0"/>
          </a:p>
        </p:txBody>
      </p:sp>
      <p:sp>
        <p:nvSpPr>
          <p:cNvPr id="38" name="Object37"/>
          <p:cNvSpPr/>
          <p:nvPr/>
        </p:nvSpPr>
        <p:spPr>
          <a:xfrm>
            <a:off x="5934075" y="1209675"/>
            <a:ext cx="1940893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Atendimento por Status</a:t>
            </a:r>
            <a:endParaRPr lang="en-US" sz="900" dirty="0"/>
          </a:p>
        </p:txBody>
      </p:sp>
      <p:sp>
        <p:nvSpPr>
          <p:cNvPr id="39" name="Object38"/>
          <p:cNvSpPr/>
          <p:nvPr/>
        </p:nvSpPr>
        <p:spPr>
          <a:xfrm>
            <a:off x="8734425" y="1209675"/>
            <a:ext cx="298226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Tempo de Espera Médio por Atendente</a:t>
            </a:r>
            <a:endParaRPr lang="en-US" sz="900" dirty="0"/>
          </a:p>
        </p:txBody>
      </p:sp>
      <p:sp>
        <p:nvSpPr>
          <p:cNvPr id="40" name="Object39"/>
          <p:cNvSpPr/>
          <p:nvPr/>
        </p:nvSpPr>
        <p:spPr>
          <a:xfrm>
            <a:off x="7134225" y="438150"/>
            <a:ext cx="119062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Filtre por Período</a:t>
            </a:r>
            <a:endParaRPr lang="en-US" sz="750" dirty="0"/>
          </a:p>
        </p:txBody>
      </p:sp>
      <p:sp>
        <p:nvSpPr>
          <p:cNvPr id="41" name="Object40"/>
          <p:cNvSpPr/>
          <p:nvPr/>
        </p:nvSpPr>
        <p:spPr>
          <a:xfrm>
            <a:off x="1905000" y="400050"/>
            <a:ext cx="3819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500" b="0" i="0" kern="0" spc="30" dirty="0">
                <a:solidFill>
                  <a:srgbClr val="1ADEFA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Acompanhamento de atendimentos</a:t>
            </a:r>
            <a:endParaRPr lang="en-US" sz="1500" dirty="0"/>
          </a:p>
        </p:txBody>
      </p:sp>
      <p:sp>
        <p:nvSpPr>
          <p:cNvPr id="42" name="Object41"/>
          <p:cNvSpPr/>
          <p:nvPr/>
        </p:nvSpPr>
        <p:spPr>
          <a:xfrm>
            <a:off x="1905000" y="619125"/>
            <a:ext cx="2787185" cy="1047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125" b="0" i="0" kern="0" spc="30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Serviço de atendimento ao cliente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ExtraBold</vt:lpstr>
      <vt:lpstr>Montserrat Regular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2</cp:revision>
  <dcterms:created xsi:type="dcterms:W3CDTF">2021-10-03T14:59:14Z</dcterms:created>
  <dcterms:modified xsi:type="dcterms:W3CDTF">2021-10-25T18:21:15Z</dcterms:modified>
</cp:coreProperties>
</file>