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65" r:id="rId3"/>
    <p:sldId id="363" r:id="rId4"/>
    <p:sldId id="386" r:id="rId5"/>
    <p:sldId id="390" r:id="rId6"/>
    <p:sldId id="337" r:id="rId7"/>
    <p:sldId id="387" r:id="rId8"/>
    <p:sldId id="362" r:id="rId9"/>
    <p:sldId id="389" r:id="rId10"/>
    <p:sldId id="38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10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 dirty="0"/>
              <a:t>Sistemas Operativos</a:t>
            </a:r>
            <a:br>
              <a:rPr lang="pt-PT" altLang="pt-PT" dirty="0"/>
            </a:br>
            <a:br>
              <a:rPr lang="pt-PT" altLang="pt-PT" sz="1600" dirty="0"/>
            </a:br>
            <a:r>
              <a:rPr lang="pt-PT" altLang="pt-PT" sz="3200" dirty="0"/>
              <a:t>Licenciatura Engenharia Informática</a:t>
            </a:r>
            <a:br>
              <a:rPr lang="pt-PT" altLang="pt-PT" sz="3200" dirty="0"/>
            </a:br>
            <a:r>
              <a:rPr lang="pt-PT" altLang="pt-PT" sz="3200" dirty="0"/>
              <a:t>Licenciatura Engenharia Computacional</a:t>
            </a:r>
            <a:endParaRPr lang="en-GB" altLang="pt-PT" sz="32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</a:t>
            </a:r>
            <a:r>
              <a:rPr lang="pt-PT" altLang="pt-PT">
                <a:solidFill>
                  <a:srgbClr val="008000"/>
                </a:solidFill>
              </a:rPr>
              <a:t>letivo 2024/2025</a:t>
            </a:r>
            <a:endParaRPr lang="pt-PT" altLang="pt-PT" dirty="0">
              <a:solidFill>
                <a:srgbClr val="008000"/>
              </a:solidFill>
            </a:endParaRP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Limitações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3707904" y="6451684"/>
            <a:ext cx="49689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https://www.partitionwizard.com/partitionmanager/ext2-vs-ext3-vs-ext4.html</a:t>
            </a:r>
          </a:p>
        </p:txBody>
      </p:sp>
      <p:pic>
        <p:nvPicPr>
          <p:cNvPr id="1026" name="Picture 2" descr="the form of Ext2 vs Ext3 vs Ext4">
            <a:extLst>
              <a:ext uri="{FF2B5EF4-FFF2-40B4-BE49-F238E27FC236}">
                <a16:creationId xmlns:a16="http://schemas.microsoft.com/office/drawing/2014/main" id="{11C15160-2786-3A59-B2E1-13F5374A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28813"/>
            <a:ext cx="74771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8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(diretoria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/>
              <a:t>Diretorias</a:t>
            </a:r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Sistema de </a:t>
            </a:r>
            <a:r>
              <a:rPr lang="en-US" altLang="en-US" dirty="0" err="1"/>
              <a:t>ficheiros</a:t>
            </a:r>
            <a:r>
              <a:rPr lang="en-US" altLang="en-US" dirty="0"/>
              <a:t> ext2 </a:t>
            </a:r>
          </a:p>
        </p:txBody>
      </p:sp>
      <p:pic>
        <p:nvPicPr>
          <p:cNvPr id="1026" name="Picture 2" descr="Estructure">
            <a:extLst>
              <a:ext uri="{FF2B5EF4-FFF2-40B4-BE49-F238E27FC236}">
                <a16:creationId xmlns:a16="http://schemas.microsoft.com/office/drawing/2014/main" id="{4A6825F5-8A69-B3C1-AC34-36C125C1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99" y="2636912"/>
            <a:ext cx="3955345" cy="2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4924F-0478-FE05-7A0B-8C61E024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6157"/>
            <a:ext cx="3947729" cy="22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6794AB27-2475-FC6F-267B-2E5E5F6F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899" y="2208677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</a:rPr>
              <a:t>inode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238EA36-5575-968D-33FD-C308FB5F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91" y="1996270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4146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Sistema de </a:t>
            </a:r>
            <a:r>
              <a:rPr lang="en-US" altLang="en-US" dirty="0" err="1"/>
              <a:t>ficheiros</a:t>
            </a:r>
            <a:r>
              <a:rPr lang="en-US" altLang="en-US" dirty="0"/>
              <a:t> ext2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2306B2-8822-A5AA-40EA-A87F288AD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004178"/>
            <a:ext cx="83343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8424">
            <a:extLst>
              <a:ext uri="{FF2B5EF4-FFF2-40B4-BE49-F238E27FC236}">
                <a16:creationId xmlns:a16="http://schemas.microsoft.com/office/drawing/2014/main" id="{75D9814E-FBCA-ACB2-AE70-7EE9B84A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07" y="4282559"/>
            <a:ext cx="2308079" cy="191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9074D0-27E1-0712-27C2-FDD6E495F894}"/>
              </a:ext>
            </a:extLst>
          </p:cNvPr>
          <p:cNvSpPr txBox="1"/>
          <p:nvPr/>
        </p:nvSpPr>
        <p:spPr>
          <a:xfrm>
            <a:off x="674584" y="380954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Dir entry</a:t>
            </a:r>
          </a:p>
        </p:txBody>
      </p:sp>
    </p:spTree>
    <p:extLst>
      <p:ext uri="{BB962C8B-B14F-4D97-AF65-F5344CB8AC3E}">
        <p14:creationId xmlns:p14="http://schemas.microsoft.com/office/powerpoint/2010/main" val="248160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Alguns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09329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65CC4-A79A-9B80-72A9-2996A204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2" y="1556792"/>
            <a:ext cx="8186316" cy="3193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Limitações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09329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D1284-AE47-BC6B-B7D7-626FBE32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6" y="1340768"/>
            <a:ext cx="8017587" cy="44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Características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Sistemas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Ficheiros</a:t>
            </a:r>
            <a:endParaRPr lang="en-US" alt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61B3B-C71A-4440-9CA0-2E2E8F55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86" y="909001"/>
            <a:ext cx="6408827" cy="5395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Desempenho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967C2-9E29-4BF0-ABD3-C1552E6A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638186"/>
            <a:ext cx="7524328" cy="35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870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2213</TotalTime>
  <Words>258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FAT32</vt:lpstr>
      <vt:lpstr>FAT32</vt:lpstr>
      <vt:lpstr>Sistema de ficheiros ext2 </vt:lpstr>
      <vt:lpstr>Sistema de ficheiros ext2 </vt:lpstr>
      <vt:lpstr>Alguns Sistemas de Ficheiros</vt:lpstr>
      <vt:lpstr>Limitações de Sistemas de Ficheiros</vt:lpstr>
      <vt:lpstr>Características de Sistemas de Ficheiros</vt:lpstr>
      <vt:lpstr>Desempenho de Sistemas de Ficheiros</vt:lpstr>
      <vt:lpstr>Limitações de Sistemas de Ficheiros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195</cp:revision>
  <dcterms:created xsi:type="dcterms:W3CDTF">1601-01-01T00:00:00Z</dcterms:created>
  <dcterms:modified xsi:type="dcterms:W3CDTF">2024-10-08T13:02:09Z</dcterms:modified>
</cp:coreProperties>
</file>